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</p:sldIdLst>
  <p:sldSz cy="5143500" cx="9144000"/>
  <p:notesSz cx="6858000" cy="9144000"/>
  <p:embeddedFontLst>
    <p:embeddedFont>
      <p:font typeface="Raleway"/>
      <p:regular r:id="rId94"/>
      <p:bold r:id="rId95"/>
      <p:italic r:id="rId96"/>
      <p:boldItalic r:id="rId97"/>
    </p:embeddedFont>
    <p:embeddedFont>
      <p:font typeface="Nunito"/>
      <p:regular r:id="rId98"/>
      <p:bold r:id="rId99"/>
      <p:italic r:id="rId100"/>
      <p:boldItalic r:id="rId101"/>
    </p:embeddedFont>
    <p:embeddedFont>
      <p:font typeface="Fira Sans"/>
      <p:regular r:id="rId102"/>
      <p:bold r:id="rId103"/>
      <p:italic r:id="rId104"/>
      <p:boldItalic r:id="rId105"/>
    </p:embeddedFont>
    <p:embeddedFont>
      <p:font typeface="Cambria Math"/>
      <p:regular r:id="rId106"/>
    </p:embeddedFont>
    <p:embeddedFont>
      <p:font typeface="Nunito Sans"/>
      <p:regular r:id="rId107"/>
      <p:bold r:id="rId108"/>
      <p:italic r:id="rId109"/>
      <p:boldItalic r:id="rId1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7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GoogleSlidesCustomDataVersion2">
      <go:slidesCustomData xmlns:go="http://customooxmlschemas.google.com/" r:id="rId111" roundtripDataSignature="AMtx7mjbfHAKZ2O+rZ51hd9Wj05MYwd6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578F29-EB60-4549-A5D2-498D2871217E}">
  <a:tblStyle styleId="{E4578F29-EB60-4549-A5D2-498D2871217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7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NunitoSans-regular.fntdata"/><Relationship Id="rId106" Type="http://schemas.openxmlformats.org/officeDocument/2006/relationships/font" Target="fonts/CambriaMath-regular.fntdata"/><Relationship Id="rId105" Type="http://schemas.openxmlformats.org/officeDocument/2006/relationships/font" Target="fonts/FiraSans-boldItalic.fntdata"/><Relationship Id="rId104" Type="http://schemas.openxmlformats.org/officeDocument/2006/relationships/font" Target="fonts/FiraSans-italic.fntdata"/><Relationship Id="rId109" Type="http://schemas.openxmlformats.org/officeDocument/2006/relationships/font" Target="fonts/NunitoSans-italic.fntdata"/><Relationship Id="rId108" Type="http://schemas.openxmlformats.org/officeDocument/2006/relationships/font" Target="fonts/NunitoSans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FiraSans-bold.fntdata"/><Relationship Id="rId102" Type="http://schemas.openxmlformats.org/officeDocument/2006/relationships/font" Target="fonts/FiraSans-regular.fntdata"/><Relationship Id="rId101" Type="http://schemas.openxmlformats.org/officeDocument/2006/relationships/font" Target="fonts/Nunito-boldItalic.fntdata"/><Relationship Id="rId100" Type="http://schemas.openxmlformats.org/officeDocument/2006/relationships/font" Target="fonts/Nunito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aleway-bold.fntdata"/><Relationship Id="rId94" Type="http://schemas.openxmlformats.org/officeDocument/2006/relationships/font" Target="fonts/Raleway-regular.fntdata"/><Relationship Id="rId97" Type="http://schemas.openxmlformats.org/officeDocument/2006/relationships/font" Target="fonts/Raleway-boldItalic.fntdata"/><Relationship Id="rId96" Type="http://schemas.openxmlformats.org/officeDocument/2006/relationships/font" Target="fonts/Raleway-italic.fntdata"/><Relationship Id="rId11" Type="http://schemas.openxmlformats.org/officeDocument/2006/relationships/slide" Target="slides/slide5.xml"/><Relationship Id="rId99" Type="http://schemas.openxmlformats.org/officeDocument/2006/relationships/font" Target="fonts/Nunito-bold.fntdata"/><Relationship Id="rId10" Type="http://schemas.openxmlformats.org/officeDocument/2006/relationships/slide" Target="slides/slide4.xml"/><Relationship Id="rId98" Type="http://schemas.openxmlformats.org/officeDocument/2006/relationships/font" Target="fonts/Nunit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10" Type="http://schemas.openxmlformats.org/officeDocument/2006/relationships/font" Target="fonts/NunitoSans-boldItalic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11" Type="http://customschemas.google.com/relationships/presentationmetadata" Target="meta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6" name="Google Shape;9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7" name="Google Shape;15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Source: https://www.kaggle.com/competitions/titanic/data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SibSp: Jumlah Saudara/pasangan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Parch: jumlah Parent (ortu) dan anak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5" name="Google Shape;15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8" name="Google Shape;15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5" name="Google Shape;16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Varians menggambarkan penyebaran data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Untuk melihat berapa nilai jarak data dengan rata-rata menggunakan standar deviasi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Berikan contoh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7" name="Google Shape;166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Kenapa ada materi statistika terapan?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Penjelasan irisan-irisan ilmu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8" name="Google Shape;171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1" name="Google Shape;178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9" name="Google Shape;1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9" name="Google Shape;189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2" name="Google Shape;196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1" name="Google Shape;19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3" name="Google Shape;200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2" name="Google Shape;201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4" name="Google Shape;202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4" name="Google Shape;203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3" name="Google Shape;204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2" name="Google Shape;205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1" name="Google Shape;206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3" name="Google Shape;12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0" name="Google Shape;207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9" name="Google Shape;207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8" name="Google Shape;208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7" name="Google Shape;209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6" name="Google Shape;210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5" name="Google Shape;211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8" name="Google Shape;217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7" name="Google Shape;218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5" name="Google Shape;219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8" name="Google Shape;220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2" name="Google Shape;223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2" name="Google Shape;224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7" name="Google Shape;226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2" name="Google Shape;229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2" name="Google Shape;230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2" name="Google Shape;231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2" name="Google Shape;233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8" name="Google Shape;234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7" name="Google Shape;237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1" name="Google Shape;240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3" name="Google Shape;134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0" name="Google Shape;2430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8" name="Google Shape;245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7" name="Google Shape;2487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6" name="Google Shape;2526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7" name="Google Shape;255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4" name="Google Shape;257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3" name="Google Shape;258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2" name="Google Shape;259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2" name="Google Shape;260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0" name="Google Shape;2610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8" name="Google Shape;13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1" name="Google Shape;2621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3" name="Google Shape;263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6" name="Google Shape;264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" name="Google Shape;2662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3" name="Google Shape;2663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4" name="Google Shape;267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1" name="Google Shape;271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7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1" name="Google Shape;2781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" name="Google Shape;2791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2" name="Google Shape;279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8" name="Google Shape;2808;p7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8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6" name="Google Shape;2856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Belum cukup bukti untuk menolak H0 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9" name="Google Shape;2869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1" name="Google Shape;2881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8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Google Shape;2900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1" name="Google Shape;2901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4" name="Google Shape;2914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2" name="Google Shape;2922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3" name="Google Shape;14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9"/>
          <p:cNvSpPr/>
          <p:nvPr/>
        </p:nvSpPr>
        <p:spPr>
          <a:xfrm>
            <a:off x="659850" y="-4761625"/>
            <a:ext cx="7824300" cy="782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p89"/>
          <p:cNvCxnSpPr/>
          <p:nvPr/>
        </p:nvCxnSpPr>
        <p:spPr>
          <a:xfrm>
            <a:off x="965400" y="4611900"/>
            <a:ext cx="721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89"/>
          <p:cNvSpPr/>
          <p:nvPr/>
        </p:nvSpPr>
        <p:spPr>
          <a:xfrm>
            <a:off x="4093507" y="4443121"/>
            <a:ext cx="11011" cy="18202"/>
          </a:xfrm>
          <a:custGeom>
            <a:rect b="b" l="l" r="r" t="t"/>
            <a:pathLst>
              <a:path extrusionOk="0" h="486" w="294">
                <a:moveTo>
                  <a:pt x="54" y="1"/>
                </a:moveTo>
                <a:cubicBezTo>
                  <a:pt x="48" y="1"/>
                  <a:pt x="42" y="2"/>
                  <a:pt x="36" y="5"/>
                </a:cubicBezTo>
                <a:cubicBezTo>
                  <a:pt x="12" y="17"/>
                  <a:pt x="1" y="52"/>
                  <a:pt x="12" y="76"/>
                </a:cubicBezTo>
                <a:lnTo>
                  <a:pt x="188" y="462"/>
                </a:lnTo>
                <a:cubicBezTo>
                  <a:pt x="200" y="474"/>
                  <a:pt x="211" y="485"/>
                  <a:pt x="235" y="485"/>
                </a:cubicBezTo>
                <a:lnTo>
                  <a:pt x="258" y="485"/>
                </a:lnTo>
                <a:cubicBezTo>
                  <a:pt x="282" y="474"/>
                  <a:pt x="293" y="438"/>
                  <a:pt x="282" y="415"/>
                </a:cubicBezTo>
                <a:lnTo>
                  <a:pt x="94" y="29"/>
                </a:lnTo>
                <a:cubicBezTo>
                  <a:pt x="86" y="12"/>
                  <a:pt x="71" y="1"/>
                  <a:pt x="54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89"/>
          <p:cNvSpPr/>
          <p:nvPr/>
        </p:nvSpPr>
        <p:spPr>
          <a:xfrm>
            <a:off x="8110325" y="2332623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89"/>
          <p:cNvSpPr/>
          <p:nvPr/>
        </p:nvSpPr>
        <p:spPr>
          <a:xfrm>
            <a:off x="7136400" y="3653625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89"/>
          <p:cNvSpPr/>
          <p:nvPr/>
        </p:nvSpPr>
        <p:spPr>
          <a:xfrm>
            <a:off x="7999513" y="4116462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89"/>
          <p:cNvSpPr/>
          <p:nvPr/>
        </p:nvSpPr>
        <p:spPr>
          <a:xfrm>
            <a:off x="965401" y="2571738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89"/>
          <p:cNvSpPr/>
          <p:nvPr/>
        </p:nvSpPr>
        <p:spPr>
          <a:xfrm>
            <a:off x="2059975" y="285754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89"/>
          <p:cNvSpPr/>
          <p:nvPr/>
        </p:nvSpPr>
        <p:spPr>
          <a:xfrm>
            <a:off x="1893498" y="4033150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89"/>
          <p:cNvGrpSpPr/>
          <p:nvPr/>
        </p:nvGrpSpPr>
        <p:grpSpPr>
          <a:xfrm>
            <a:off x="1299236" y="3445963"/>
            <a:ext cx="953993" cy="298483"/>
            <a:chOff x="379409" y="1779756"/>
            <a:chExt cx="661439" cy="206935"/>
          </a:xfrm>
        </p:grpSpPr>
        <p:sp>
          <p:nvSpPr>
            <p:cNvPr id="20" name="Google Shape;20;p89"/>
            <p:cNvSpPr/>
            <p:nvPr/>
          </p:nvSpPr>
          <p:spPr>
            <a:xfrm>
              <a:off x="379409" y="1863239"/>
              <a:ext cx="66015" cy="69889"/>
            </a:xfrm>
            <a:custGeom>
              <a:rect b="b" l="l" r="r" t="t"/>
              <a:pathLst>
                <a:path extrusionOk="0" h="4221" w="3987">
                  <a:moveTo>
                    <a:pt x="2894" y="0"/>
                  </a:moveTo>
                  <a:cubicBezTo>
                    <a:pt x="833" y="0"/>
                    <a:pt x="0" y="2997"/>
                    <a:pt x="2096" y="3942"/>
                  </a:cubicBezTo>
                  <a:cubicBezTo>
                    <a:pt x="2453" y="4120"/>
                    <a:pt x="2842" y="4221"/>
                    <a:pt x="3240" y="4221"/>
                  </a:cubicBezTo>
                  <a:cubicBezTo>
                    <a:pt x="3409" y="4221"/>
                    <a:pt x="3580" y="4203"/>
                    <a:pt x="3751" y="4165"/>
                  </a:cubicBezTo>
                  <a:cubicBezTo>
                    <a:pt x="3987" y="4076"/>
                    <a:pt x="3923" y="3744"/>
                    <a:pt x="3711" y="3744"/>
                  </a:cubicBezTo>
                  <a:cubicBezTo>
                    <a:pt x="3694" y="3744"/>
                    <a:pt x="3675" y="3746"/>
                    <a:pt x="3656" y="3751"/>
                  </a:cubicBezTo>
                  <a:cubicBezTo>
                    <a:pt x="3504" y="3786"/>
                    <a:pt x="3352" y="3803"/>
                    <a:pt x="3203" y="3803"/>
                  </a:cubicBezTo>
                  <a:cubicBezTo>
                    <a:pt x="2536" y="3803"/>
                    <a:pt x="1913" y="3469"/>
                    <a:pt x="1523" y="2923"/>
                  </a:cubicBezTo>
                  <a:cubicBezTo>
                    <a:pt x="1046" y="2191"/>
                    <a:pt x="1237" y="1236"/>
                    <a:pt x="1969" y="726"/>
                  </a:cubicBezTo>
                  <a:cubicBezTo>
                    <a:pt x="2227" y="515"/>
                    <a:pt x="2571" y="391"/>
                    <a:pt x="2913" y="391"/>
                  </a:cubicBezTo>
                  <a:cubicBezTo>
                    <a:pt x="3035" y="391"/>
                    <a:pt x="3157" y="406"/>
                    <a:pt x="3274" y="440"/>
                  </a:cubicBezTo>
                  <a:cubicBezTo>
                    <a:pt x="3296" y="445"/>
                    <a:pt x="3317" y="447"/>
                    <a:pt x="3336" y="447"/>
                  </a:cubicBezTo>
                  <a:cubicBezTo>
                    <a:pt x="3573" y="447"/>
                    <a:pt x="3637" y="117"/>
                    <a:pt x="3401" y="58"/>
                  </a:cubicBezTo>
                  <a:cubicBezTo>
                    <a:pt x="3225" y="19"/>
                    <a:pt x="3056" y="0"/>
                    <a:pt x="2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89"/>
            <p:cNvSpPr/>
            <p:nvPr/>
          </p:nvSpPr>
          <p:spPr>
            <a:xfrm>
              <a:off x="487380" y="1880012"/>
              <a:ext cx="34274" cy="9504"/>
            </a:xfrm>
            <a:custGeom>
              <a:rect b="b" l="l" r="r" t="t"/>
              <a:pathLst>
                <a:path extrusionOk="0" h="574" w="2070">
                  <a:moveTo>
                    <a:pt x="191" y="0"/>
                  </a:moveTo>
                  <a:cubicBezTo>
                    <a:pt x="64" y="0"/>
                    <a:pt x="0" y="64"/>
                    <a:pt x="0" y="191"/>
                  </a:cubicBezTo>
                  <a:cubicBezTo>
                    <a:pt x="0" y="287"/>
                    <a:pt x="64" y="382"/>
                    <a:pt x="191" y="382"/>
                  </a:cubicBezTo>
                  <a:lnTo>
                    <a:pt x="1878" y="573"/>
                  </a:lnTo>
                  <a:cubicBezTo>
                    <a:pt x="1974" y="573"/>
                    <a:pt x="2069" y="478"/>
                    <a:pt x="2069" y="382"/>
                  </a:cubicBezTo>
                  <a:cubicBezTo>
                    <a:pt x="2069" y="255"/>
                    <a:pt x="1974" y="159"/>
                    <a:pt x="1878" y="15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89"/>
            <p:cNvSpPr/>
            <p:nvPr/>
          </p:nvSpPr>
          <p:spPr>
            <a:xfrm>
              <a:off x="488953" y="1896338"/>
              <a:ext cx="36393" cy="6342"/>
            </a:xfrm>
            <a:custGeom>
              <a:rect b="b" l="l" r="r" t="t"/>
              <a:pathLst>
                <a:path extrusionOk="0" h="383" w="2198">
                  <a:moveTo>
                    <a:pt x="255" y="1"/>
                  </a:moveTo>
                  <a:cubicBezTo>
                    <a:pt x="1" y="1"/>
                    <a:pt x="1" y="383"/>
                    <a:pt x="255" y="383"/>
                  </a:cubicBezTo>
                  <a:lnTo>
                    <a:pt x="1943" y="383"/>
                  </a:lnTo>
                  <a:cubicBezTo>
                    <a:pt x="2197" y="383"/>
                    <a:pt x="2197" y="1"/>
                    <a:pt x="1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89"/>
            <p:cNvSpPr/>
            <p:nvPr/>
          </p:nvSpPr>
          <p:spPr>
            <a:xfrm>
              <a:off x="611777" y="1803632"/>
              <a:ext cx="40599" cy="65783"/>
            </a:xfrm>
            <a:custGeom>
              <a:rect b="b" l="l" r="r" t="t"/>
              <a:pathLst>
                <a:path extrusionOk="0" h="3973" w="2452">
                  <a:moveTo>
                    <a:pt x="1054" y="392"/>
                  </a:moveTo>
                  <a:cubicBezTo>
                    <a:pt x="1202" y="392"/>
                    <a:pt x="1342" y="421"/>
                    <a:pt x="1465" y="506"/>
                  </a:cubicBezTo>
                  <a:cubicBezTo>
                    <a:pt x="1687" y="634"/>
                    <a:pt x="1878" y="952"/>
                    <a:pt x="1656" y="1143"/>
                  </a:cubicBezTo>
                  <a:cubicBezTo>
                    <a:pt x="1305" y="1493"/>
                    <a:pt x="669" y="1493"/>
                    <a:pt x="637" y="2098"/>
                  </a:cubicBezTo>
                  <a:cubicBezTo>
                    <a:pt x="637" y="2194"/>
                    <a:pt x="732" y="2289"/>
                    <a:pt x="860" y="2289"/>
                  </a:cubicBezTo>
                  <a:cubicBezTo>
                    <a:pt x="923" y="2281"/>
                    <a:pt x="987" y="2277"/>
                    <a:pt x="1051" y="2277"/>
                  </a:cubicBezTo>
                  <a:cubicBezTo>
                    <a:pt x="1242" y="2277"/>
                    <a:pt x="1433" y="2313"/>
                    <a:pt x="1624" y="2385"/>
                  </a:cubicBezTo>
                  <a:cubicBezTo>
                    <a:pt x="1783" y="2480"/>
                    <a:pt x="1974" y="2671"/>
                    <a:pt x="1910" y="2894"/>
                  </a:cubicBezTo>
                  <a:cubicBezTo>
                    <a:pt x="1815" y="3085"/>
                    <a:pt x="1560" y="3180"/>
                    <a:pt x="1401" y="3244"/>
                  </a:cubicBezTo>
                  <a:cubicBezTo>
                    <a:pt x="1146" y="3340"/>
                    <a:pt x="892" y="3435"/>
                    <a:pt x="637" y="3531"/>
                  </a:cubicBezTo>
                  <a:cubicBezTo>
                    <a:pt x="573" y="3547"/>
                    <a:pt x="525" y="3570"/>
                    <a:pt x="494" y="3570"/>
                  </a:cubicBezTo>
                  <a:cubicBezTo>
                    <a:pt x="462" y="3570"/>
                    <a:pt x="446" y="3547"/>
                    <a:pt x="446" y="3467"/>
                  </a:cubicBezTo>
                  <a:cubicBezTo>
                    <a:pt x="414" y="3340"/>
                    <a:pt x="446" y="3244"/>
                    <a:pt x="446" y="3117"/>
                  </a:cubicBezTo>
                  <a:lnTo>
                    <a:pt x="446" y="2225"/>
                  </a:lnTo>
                  <a:lnTo>
                    <a:pt x="446" y="487"/>
                  </a:lnTo>
                  <a:lnTo>
                    <a:pt x="446" y="487"/>
                  </a:lnTo>
                  <a:cubicBezTo>
                    <a:pt x="639" y="447"/>
                    <a:pt x="852" y="392"/>
                    <a:pt x="1054" y="392"/>
                  </a:cubicBezTo>
                  <a:close/>
                  <a:moveTo>
                    <a:pt x="946" y="1"/>
                  </a:moveTo>
                  <a:cubicBezTo>
                    <a:pt x="702" y="1"/>
                    <a:pt x="458" y="40"/>
                    <a:pt x="223" y="124"/>
                  </a:cubicBezTo>
                  <a:cubicBezTo>
                    <a:pt x="132" y="147"/>
                    <a:pt x="86" y="214"/>
                    <a:pt x="77" y="286"/>
                  </a:cubicBezTo>
                  <a:lnTo>
                    <a:pt x="77" y="286"/>
                  </a:lnTo>
                  <a:cubicBezTo>
                    <a:pt x="49" y="317"/>
                    <a:pt x="32" y="359"/>
                    <a:pt x="32" y="411"/>
                  </a:cubicBezTo>
                  <a:lnTo>
                    <a:pt x="32" y="443"/>
                  </a:lnTo>
                  <a:lnTo>
                    <a:pt x="32" y="2289"/>
                  </a:lnTo>
                  <a:lnTo>
                    <a:pt x="32" y="3212"/>
                  </a:lnTo>
                  <a:cubicBezTo>
                    <a:pt x="0" y="3435"/>
                    <a:pt x="32" y="3658"/>
                    <a:pt x="159" y="3849"/>
                  </a:cubicBezTo>
                  <a:cubicBezTo>
                    <a:pt x="238" y="3940"/>
                    <a:pt x="332" y="3973"/>
                    <a:pt x="431" y="3973"/>
                  </a:cubicBezTo>
                  <a:cubicBezTo>
                    <a:pt x="574" y="3973"/>
                    <a:pt x="728" y="3905"/>
                    <a:pt x="860" y="3849"/>
                  </a:cubicBezTo>
                  <a:cubicBezTo>
                    <a:pt x="1083" y="3753"/>
                    <a:pt x="1369" y="3658"/>
                    <a:pt x="1656" y="3562"/>
                  </a:cubicBezTo>
                  <a:cubicBezTo>
                    <a:pt x="2038" y="3403"/>
                    <a:pt x="2451" y="3053"/>
                    <a:pt x="2260" y="2544"/>
                  </a:cubicBezTo>
                  <a:cubicBezTo>
                    <a:pt x="2103" y="2045"/>
                    <a:pt x="1621" y="1914"/>
                    <a:pt x="1154" y="1884"/>
                  </a:cubicBezTo>
                  <a:lnTo>
                    <a:pt x="1154" y="1884"/>
                  </a:lnTo>
                  <a:cubicBezTo>
                    <a:pt x="1281" y="1781"/>
                    <a:pt x="1495" y="1717"/>
                    <a:pt x="1624" y="1652"/>
                  </a:cubicBezTo>
                  <a:cubicBezTo>
                    <a:pt x="1910" y="1525"/>
                    <a:pt x="2101" y="1239"/>
                    <a:pt x="2133" y="920"/>
                  </a:cubicBezTo>
                  <a:cubicBezTo>
                    <a:pt x="2133" y="570"/>
                    <a:pt x="1910" y="252"/>
                    <a:pt x="1592" y="92"/>
                  </a:cubicBezTo>
                  <a:cubicBezTo>
                    <a:pt x="1381" y="32"/>
                    <a:pt x="1164" y="1"/>
                    <a:pt x="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89"/>
            <p:cNvSpPr/>
            <p:nvPr/>
          </p:nvSpPr>
          <p:spPr>
            <a:xfrm>
              <a:off x="670274" y="1789525"/>
              <a:ext cx="31443" cy="51510"/>
            </a:xfrm>
            <a:custGeom>
              <a:rect b="b" l="l" r="r" t="t"/>
              <a:pathLst>
                <a:path extrusionOk="0" h="3111" w="1899">
                  <a:moveTo>
                    <a:pt x="552" y="1"/>
                  </a:moveTo>
                  <a:cubicBezTo>
                    <a:pt x="418" y="1"/>
                    <a:pt x="275" y="36"/>
                    <a:pt x="128" y="117"/>
                  </a:cubicBezTo>
                  <a:cubicBezTo>
                    <a:pt x="33" y="180"/>
                    <a:pt x="1" y="308"/>
                    <a:pt x="64" y="403"/>
                  </a:cubicBezTo>
                  <a:cubicBezTo>
                    <a:pt x="85" y="465"/>
                    <a:pt x="145" y="500"/>
                    <a:pt x="211" y="500"/>
                  </a:cubicBezTo>
                  <a:cubicBezTo>
                    <a:pt x="248" y="500"/>
                    <a:pt x="285" y="489"/>
                    <a:pt x="319" y="467"/>
                  </a:cubicBezTo>
                  <a:cubicBezTo>
                    <a:pt x="369" y="450"/>
                    <a:pt x="417" y="443"/>
                    <a:pt x="463" y="443"/>
                  </a:cubicBezTo>
                  <a:cubicBezTo>
                    <a:pt x="833" y="443"/>
                    <a:pt x="1068" y="928"/>
                    <a:pt x="804" y="1203"/>
                  </a:cubicBezTo>
                  <a:lnTo>
                    <a:pt x="804" y="1203"/>
                  </a:lnTo>
                  <a:cubicBezTo>
                    <a:pt x="758" y="1226"/>
                    <a:pt x="713" y="1257"/>
                    <a:pt x="669" y="1295"/>
                  </a:cubicBezTo>
                  <a:cubicBezTo>
                    <a:pt x="538" y="1426"/>
                    <a:pt x="645" y="1645"/>
                    <a:pt x="813" y="1645"/>
                  </a:cubicBezTo>
                  <a:cubicBezTo>
                    <a:pt x="848" y="1645"/>
                    <a:pt x="885" y="1635"/>
                    <a:pt x="924" y="1613"/>
                  </a:cubicBezTo>
                  <a:cubicBezTo>
                    <a:pt x="971" y="1587"/>
                    <a:pt x="1013" y="1560"/>
                    <a:pt x="1052" y="1530"/>
                  </a:cubicBezTo>
                  <a:lnTo>
                    <a:pt x="1052" y="1530"/>
                  </a:lnTo>
                  <a:cubicBezTo>
                    <a:pt x="1065" y="1527"/>
                    <a:pt x="1078" y="1526"/>
                    <a:pt x="1091" y="1526"/>
                  </a:cubicBezTo>
                  <a:cubicBezTo>
                    <a:pt x="1309" y="1526"/>
                    <a:pt x="1518" y="1906"/>
                    <a:pt x="1465" y="2091"/>
                  </a:cubicBezTo>
                  <a:cubicBezTo>
                    <a:pt x="1338" y="2536"/>
                    <a:pt x="765" y="2664"/>
                    <a:pt x="351" y="2695"/>
                  </a:cubicBezTo>
                  <a:cubicBezTo>
                    <a:pt x="136" y="2726"/>
                    <a:pt x="99" y="3111"/>
                    <a:pt x="324" y="3111"/>
                  </a:cubicBezTo>
                  <a:cubicBezTo>
                    <a:pt x="333" y="3111"/>
                    <a:pt x="342" y="3110"/>
                    <a:pt x="351" y="3109"/>
                  </a:cubicBezTo>
                  <a:cubicBezTo>
                    <a:pt x="701" y="3077"/>
                    <a:pt x="1051" y="2982"/>
                    <a:pt x="1338" y="2823"/>
                  </a:cubicBezTo>
                  <a:cubicBezTo>
                    <a:pt x="1656" y="2664"/>
                    <a:pt x="1847" y="2377"/>
                    <a:pt x="1879" y="2027"/>
                  </a:cubicBezTo>
                  <a:cubicBezTo>
                    <a:pt x="1898" y="1680"/>
                    <a:pt x="1638" y="1322"/>
                    <a:pt x="1317" y="1192"/>
                  </a:cubicBezTo>
                  <a:lnTo>
                    <a:pt x="1317" y="1192"/>
                  </a:lnTo>
                  <a:cubicBezTo>
                    <a:pt x="1532" y="670"/>
                    <a:pt x="1132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89"/>
            <p:cNvSpPr/>
            <p:nvPr/>
          </p:nvSpPr>
          <p:spPr>
            <a:xfrm>
              <a:off x="744601" y="1809891"/>
              <a:ext cx="11607" cy="70121"/>
            </a:xfrm>
            <a:custGeom>
              <a:rect b="b" l="l" r="r" t="t"/>
              <a:pathLst>
                <a:path extrusionOk="0" h="4235" w="701">
                  <a:moveTo>
                    <a:pt x="494" y="1"/>
                  </a:moveTo>
                  <a:cubicBezTo>
                    <a:pt x="391" y="1"/>
                    <a:pt x="287" y="65"/>
                    <a:pt x="287" y="192"/>
                  </a:cubicBezTo>
                  <a:cubicBezTo>
                    <a:pt x="192" y="1497"/>
                    <a:pt x="96" y="2771"/>
                    <a:pt x="1" y="4044"/>
                  </a:cubicBezTo>
                  <a:cubicBezTo>
                    <a:pt x="1" y="4171"/>
                    <a:pt x="104" y="4235"/>
                    <a:pt x="207" y="4235"/>
                  </a:cubicBezTo>
                  <a:cubicBezTo>
                    <a:pt x="311" y="4235"/>
                    <a:pt x="414" y="4171"/>
                    <a:pt x="414" y="4044"/>
                  </a:cubicBezTo>
                  <a:cubicBezTo>
                    <a:pt x="510" y="2771"/>
                    <a:pt x="605" y="1465"/>
                    <a:pt x="701" y="192"/>
                  </a:cubicBezTo>
                  <a:cubicBezTo>
                    <a:pt x="701" y="65"/>
                    <a:pt x="597" y="1"/>
                    <a:pt x="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89"/>
            <p:cNvSpPr/>
            <p:nvPr/>
          </p:nvSpPr>
          <p:spPr>
            <a:xfrm>
              <a:off x="727199" y="1839413"/>
              <a:ext cx="47984" cy="7931"/>
            </a:xfrm>
            <a:custGeom>
              <a:rect b="b" l="l" r="r" t="t"/>
              <a:pathLst>
                <a:path extrusionOk="0" h="479" w="2898">
                  <a:moveTo>
                    <a:pt x="2643" y="1"/>
                  </a:moveTo>
                  <a:lnTo>
                    <a:pt x="288" y="64"/>
                  </a:lnTo>
                  <a:cubicBezTo>
                    <a:pt x="1" y="64"/>
                    <a:pt x="1" y="478"/>
                    <a:pt x="288" y="478"/>
                  </a:cubicBezTo>
                  <a:lnTo>
                    <a:pt x="2643" y="415"/>
                  </a:lnTo>
                  <a:cubicBezTo>
                    <a:pt x="2898" y="415"/>
                    <a:pt x="2898" y="1"/>
                    <a:pt x="2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89"/>
            <p:cNvSpPr/>
            <p:nvPr/>
          </p:nvSpPr>
          <p:spPr>
            <a:xfrm>
              <a:off x="812073" y="1800933"/>
              <a:ext cx="43447" cy="59243"/>
            </a:xfrm>
            <a:custGeom>
              <a:rect b="b" l="l" r="r" t="t"/>
              <a:pathLst>
                <a:path extrusionOk="0" h="3578" w="2624">
                  <a:moveTo>
                    <a:pt x="1847" y="1"/>
                  </a:moveTo>
                  <a:lnTo>
                    <a:pt x="1847" y="33"/>
                  </a:lnTo>
                  <a:cubicBezTo>
                    <a:pt x="1051" y="96"/>
                    <a:pt x="414" y="669"/>
                    <a:pt x="223" y="1433"/>
                  </a:cubicBezTo>
                  <a:cubicBezTo>
                    <a:pt x="64" y="2197"/>
                    <a:pt x="446" y="2993"/>
                    <a:pt x="1146" y="3343"/>
                  </a:cubicBezTo>
                  <a:cubicBezTo>
                    <a:pt x="1414" y="3499"/>
                    <a:pt x="1712" y="3577"/>
                    <a:pt x="2010" y="3577"/>
                  </a:cubicBezTo>
                  <a:cubicBezTo>
                    <a:pt x="2137" y="3577"/>
                    <a:pt x="2264" y="3563"/>
                    <a:pt x="2388" y="3534"/>
                  </a:cubicBezTo>
                  <a:cubicBezTo>
                    <a:pt x="2623" y="3476"/>
                    <a:pt x="2560" y="3145"/>
                    <a:pt x="2348" y="3145"/>
                  </a:cubicBezTo>
                  <a:cubicBezTo>
                    <a:pt x="2331" y="3145"/>
                    <a:pt x="2312" y="3148"/>
                    <a:pt x="2293" y="3152"/>
                  </a:cubicBezTo>
                  <a:cubicBezTo>
                    <a:pt x="2167" y="3179"/>
                    <a:pt x="2048" y="3192"/>
                    <a:pt x="1935" y="3192"/>
                  </a:cubicBezTo>
                  <a:cubicBezTo>
                    <a:pt x="299" y="3192"/>
                    <a:pt x="1" y="564"/>
                    <a:pt x="1847" y="415"/>
                  </a:cubicBezTo>
                  <a:cubicBezTo>
                    <a:pt x="2102" y="415"/>
                    <a:pt x="2102" y="1"/>
                    <a:pt x="18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89"/>
            <p:cNvSpPr/>
            <p:nvPr/>
          </p:nvSpPr>
          <p:spPr>
            <a:xfrm>
              <a:off x="871431" y="1779756"/>
              <a:ext cx="36062" cy="32403"/>
            </a:xfrm>
            <a:custGeom>
              <a:rect b="b" l="l" r="r" t="t"/>
              <a:pathLst>
                <a:path extrusionOk="0" h="1957" w="2178">
                  <a:moveTo>
                    <a:pt x="1113" y="0"/>
                  </a:moveTo>
                  <a:cubicBezTo>
                    <a:pt x="1097" y="0"/>
                    <a:pt x="1080" y="2"/>
                    <a:pt x="1063" y="6"/>
                  </a:cubicBezTo>
                  <a:lnTo>
                    <a:pt x="236" y="325"/>
                  </a:lnTo>
                  <a:cubicBezTo>
                    <a:pt x="0" y="413"/>
                    <a:pt x="64" y="746"/>
                    <a:pt x="276" y="746"/>
                  </a:cubicBezTo>
                  <a:cubicBezTo>
                    <a:pt x="293" y="746"/>
                    <a:pt x="312" y="743"/>
                    <a:pt x="331" y="739"/>
                  </a:cubicBezTo>
                  <a:lnTo>
                    <a:pt x="331" y="707"/>
                  </a:lnTo>
                  <a:lnTo>
                    <a:pt x="898" y="489"/>
                  </a:lnTo>
                  <a:lnTo>
                    <a:pt x="898" y="489"/>
                  </a:lnTo>
                  <a:cubicBezTo>
                    <a:pt x="859" y="821"/>
                    <a:pt x="713" y="1121"/>
                    <a:pt x="490" y="1343"/>
                  </a:cubicBezTo>
                  <a:cubicBezTo>
                    <a:pt x="395" y="1471"/>
                    <a:pt x="427" y="1630"/>
                    <a:pt x="586" y="1694"/>
                  </a:cubicBezTo>
                  <a:lnTo>
                    <a:pt x="1891" y="1948"/>
                  </a:lnTo>
                  <a:cubicBezTo>
                    <a:pt x="1908" y="1954"/>
                    <a:pt x="1926" y="1957"/>
                    <a:pt x="1944" y="1957"/>
                  </a:cubicBezTo>
                  <a:cubicBezTo>
                    <a:pt x="2029" y="1957"/>
                    <a:pt x="2119" y="1900"/>
                    <a:pt x="2146" y="1821"/>
                  </a:cubicBezTo>
                  <a:cubicBezTo>
                    <a:pt x="2178" y="1694"/>
                    <a:pt x="2114" y="1598"/>
                    <a:pt x="2018" y="1566"/>
                  </a:cubicBezTo>
                  <a:lnTo>
                    <a:pt x="979" y="1368"/>
                  </a:lnTo>
                  <a:lnTo>
                    <a:pt x="979" y="1368"/>
                  </a:lnTo>
                  <a:cubicBezTo>
                    <a:pt x="1200" y="1029"/>
                    <a:pt x="1318" y="623"/>
                    <a:pt x="1318" y="197"/>
                  </a:cubicBezTo>
                  <a:cubicBezTo>
                    <a:pt x="1318" y="87"/>
                    <a:pt x="1222" y="0"/>
                    <a:pt x="1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89"/>
            <p:cNvSpPr/>
            <p:nvPr/>
          </p:nvSpPr>
          <p:spPr>
            <a:xfrm>
              <a:off x="938572" y="1814246"/>
              <a:ext cx="8974" cy="44159"/>
            </a:xfrm>
            <a:custGeom>
              <a:rect b="b" l="l" r="r" t="t"/>
              <a:pathLst>
                <a:path extrusionOk="0" h="2667" w="542">
                  <a:moveTo>
                    <a:pt x="351" y="1"/>
                  </a:moveTo>
                  <a:cubicBezTo>
                    <a:pt x="255" y="1"/>
                    <a:pt x="160" y="72"/>
                    <a:pt x="160" y="215"/>
                  </a:cubicBezTo>
                  <a:cubicBezTo>
                    <a:pt x="33" y="948"/>
                    <a:pt x="1" y="1712"/>
                    <a:pt x="64" y="2476"/>
                  </a:cubicBezTo>
                  <a:cubicBezTo>
                    <a:pt x="64" y="2603"/>
                    <a:pt x="160" y="2667"/>
                    <a:pt x="255" y="2667"/>
                  </a:cubicBezTo>
                  <a:cubicBezTo>
                    <a:pt x="351" y="2667"/>
                    <a:pt x="446" y="2603"/>
                    <a:pt x="446" y="2476"/>
                  </a:cubicBezTo>
                  <a:cubicBezTo>
                    <a:pt x="415" y="1712"/>
                    <a:pt x="446" y="948"/>
                    <a:pt x="542" y="215"/>
                  </a:cubicBezTo>
                  <a:cubicBezTo>
                    <a:pt x="542" y="72"/>
                    <a:pt x="446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89"/>
            <p:cNvSpPr/>
            <p:nvPr/>
          </p:nvSpPr>
          <p:spPr>
            <a:xfrm>
              <a:off x="927512" y="1829396"/>
              <a:ext cx="36377" cy="7401"/>
            </a:xfrm>
            <a:custGeom>
              <a:rect b="b" l="l" r="r" t="t"/>
              <a:pathLst>
                <a:path extrusionOk="0" h="447" w="2197">
                  <a:moveTo>
                    <a:pt x="255" y="1"/>
                  </a:moveTo>
                  <a:cubicBezTo>
                    <a:pt x="0" y="1"/>
                    <a:pt x="0" y="415"/>
                    <a:pt x="255" y="415"/>
                  </a:cubicBezTo>
                  <a:lnTo>
                    <a:pt x="1910" y="447"/>
                  </a:lnTo>
                  <a:cubicBezTo>
                    <a:pt x="2197" y="447"/>
                    <a:pt x="2197" y="65"/>
                    <a:pt x="1910" y="65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89"/>
            <p:cNvSpPr/>
            <p:nvPr/>
          </p:nvSpPr>
          <p:spPr>
            <a:xfrm>
              <a:off x="992963" y="1799327"/>
              <a:ext cx="24687" cy="48812"/>
            </a:xfrm>
            <a:custGeom>
              <a:rect b="b" l="l" r="r" t="t"/>
              <a:pathLst>
                <a:path extrusionOk="0" h="2948" w="1491">
                  <a:moveTo>
                    <a:pt x="1254" y="1"/>
                  </a:moveTo>
                  <a:cubicBezTo>
                    <a:pt x="1186" y="1"/>
                    <a:pt x="1118" y="36"/>
                    <a:pt x="1077" y="98"/>
                  </a:cubicBezTo>
                  <a:cubicBezTo>
                    <a:pt x="727" y="957"/>
                    <a:pt x="377" y="1817"/>
                    <a:pt x="27" y="2708"/>
                  </a:cubicBezTo>
                  <a:cubicBezTo>
                    <a:pt x="1" y="2839"/>
                    <a:pt x="103" y="2948"/>
                    <a:pt x="228" y="2948"/>
                  </a:cubicBezTo>
                  <a:cubicBezTo>
                    <a:pt x="256" y="2948"/>
                    <a:pt x="284" y="2943"/>
                    <a:pt x="313" y="2931"/>
                  </a:cubicBezTo>
                  <a:lnTo>
                    <a:pt x="504" y="2804"/>
                  </a:lnTo>
                  <a:cubicBezTo>
                    <a:pt x="600" y="2740"/>
                    <a:pt x="631" y="2613"/>
                    <a:pt x="568" y="2517"/>
                  </a:cubicBezTo>
                  <a:cubicBezTo>
                    <a:pt x="558" y="2502"/>
                    <a:pt x="547" y="2489"/>
                    <a:pt x="535" y="2477"/>
                  </a:cubicBezTo>
                  <a:lnTo>
                    <a:pt x="535" y="2477"/>
                  </a:lnTo>
                  <a:cubicBezTo>
                    <a:pt x="819" y="1751"/>
                    <a:pt x="1123" y="1008"/>
                    <a:pt x="1427" y="289"/>
                  </a:cubicBezTo>
                  <a:cubicBezTo>
                    <a:pt x="1491" y="193"/>
                    <a:pt x="1459" y="66"/>
                    <a:pt x="1364" y="34"/>
                  </a:cubicBezTo>
                  <a:cubicBezTo>
                    <a:pt x="1330" y="12"/>
                    <a:pt x="1292" y="1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89"/>
            <p:cNvSpPr/>
            <p:nvPr/>
          </p:nvSpPr>
          <p:spPr>
            <a:xfrm>
              <a:off x="1011740" y="1798764"/>
              <a:ext cx="21293" cy="50004"/>
            </a:xfrm>
            <a:custGeom>
              <a:rect b="b" l="l" r="r" t="t"/>
              <a:pathLst>
                <a:path extrusionOk="0" h="3020" w="1286">
                  <a:moveTo>
                    <a:pt x="260" y="0"/>
                  </a:moveTo>
                  <a:cubicBezTo>
                    <a:pt x="133" y="0"/>
                    <a:pt x="1" y="107"/>
                    <a:pt x="39" y="259"/>
                  </a:cubicBezTo>
                  <a:lnTo>
                    <a:pt x="835" y="2870"/>
                  </a:lnTo>
                  <a:cubicBezTo>
                    <a:pt x="861" y="2974"/>
                    <a:pt x="945" y="3019"/>
                    <a:pt x="1032" y="3019"/>
                  </a:cubicBezTo>
                  <a:cubicBezTo>
                    <a:pt x="1157" y="3019"/>
                    <a:pt x="1286" y="2924"/>
                    <a:pt x="1248" y="2774"/>
                  </a:cubicBezTo>
                  <a:cubicBezTo>
                    <a:pt x="962" y="1883"/>
                    <a:pt x="707" y="1023"/>
                    <a:pt x="453" y="164"/>
                  </a:cubicBezTo>
                  <a:cubicBezTo>
                    <a:pt x="427" y="48"/>
                    <a:pt x="345" y="0"/>
                    <a:pt x="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89"/>
            <p:cNvSpPr/>
            <p:nvPr/>
          </p:nvSpPr>
          <p:spPr>
            <a:xfrm>
              <a:off x="1006574" y="1822524"/>
              <a:ext cx="22154" cy="8080"/>
            </a:xfrm>
            <a:custGeom>
              <a:rect b="b" l="l" r="r" t="t"/>
              <a:pathLst>
                <a:path extrusionOk="0" h="488" w="1338">
                  <a:moveTo>
                    <a:pt x="799" y="1"/>
                  </a:moveTo>
                  <a:cubicBezTo>
                    <a:pt x="584" y="1"/>
                    <a:pt x="365" y="36"/>
                    <a:pt x="160" y="98"/>
                  </a:cubicBezTo>
                  <a:cubicBezTo>
                    <a:pt x="64" y="129"/>
                    <a:pt x="0" y="257"/>
                    <a:pt x="32" y="352"/>
                  </a:cubicBezTo>
                  <a:cubicBezTo>
                    <a:pt x="59" y="431"/>
                    <a:pt x="149" y="488"/>
                    <a:pt x="234" y="488"/>
                  </a:cubicBezTo>
                  <a:cubicBezTo>
                    <a:pt x="252" y="488"/>
                    <a:pt x="270" y="485"/>
                    <a:pt x="287" y="480"/>
                  </a:cubicBezTo>
                  <a:cubicBezTo>
                    <a:pt x="383" y="448"/>
                    <a:pt x="446" y="448"/>
                    <a:pt x="510" y="416"/>
                  </a:cubicBezTo>
                  <a:lnTo>
                    <a:pt x="1147" y="416"/>
                  </a:lnTo>
                  <a:cubicBezTo>
                    <a:pt x="1274" y="416"/>
                    <a:pt x="1338" y="320"/>
                    <a:pt x="1338" y="225"/>
                  </a:cubicBezTo>
                  <a:cubicBezTo>
                    <a:pt x="1338" y="129"/>
                    <a:pt x="1274" y="34"/>
                    <a:pt x="1147" y="34"/>
                  </a:cubicBezTo>
                  <a:cubicBezTo>
                    <a:pt x="1034" y="11"/>
                    <a:pt x="917" y="1"/>
                    <a:pt x="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89"/>
            <p:cNvSpPr/>
            <p:nvPr/>
          </p:nvSpPr>
          <p:spPr>
            <a:xfrm>
              <a:off x="592802" y="1901090"/>
              <a:ext cx="448046" cy="10564"/>
            </a:xfrm>
            <a:custGeom>
              <a:rect b="b" l="l" r="r" t="t"/>
              <a:pathLst>
                <a:path extrusionOk="0" h="638" w="27060">
                  <a:moveTo>
                    <a:pt x="255" y="0"/>
                  </a:moveTo>
                  <a:cubicBezTo>
                    <a:pt x="0" y="0"/>
                    <a:pt x="0" y="414"/>
                    <a:pt x="255" y="414"/>
                  </a:cubicBezTo>
                  <a:lnTo>
                    <a:pt x="287" y="446"/>
                  </a:lnTo>
                  <a:lnTo>
                    <a:pt x="9169" y="446"/>
                  </a:lnTo>
                  <a:cubicBezTo>
                    <a:pt x="9943" y="435"/>
                    <a:pt x="10718" y="432"/>
                    <a:pt x="11492" y="432"/>
                  </a:cubicBezTo>
                  <a:cubicBezTo>
                    <a:pt x="13042" y="432"/>
                    <a:pt x="14591" y="446"/>
                    <a:pt x="16140" y="446"/>
                  </a:cubicBezTo>
                  <a:cubicBezTo>
                    <a:pt x="18273" y="446"/>
                    <a:pt x="20406" y="478"/>
                    <a:pt x="22507" y="510"/>
                  </a:cubicBezTo>
                  <a:cubicBezTo>
                    <a:pt x="23876" y="510"/>
                    <a:pt x="25213" y="542"/>
                    <a:pt x="26550" y="637"/>
                  </a:cubicBezTo>
                  <a:lnTo>
                    <a:pt x="26805" y="637"/>
                  </a:lnTo>
                  <a:cubicBezTo>
                    <a:pt x="27060" y="637"/>
                    <a:pt x="27060" y="223"/>
                    <a:pt x="26805" y="223"/>
                  </a:cubicBezTo>
                  <a:cubicBezTo>
                    <a:pt x="25627" y="128"/>
                    <a:pt x="24386" y="128"/>
                    <a:pt x="23176" y="128"/>
                  </a:cubicBezTo>
                  <a:cubicBezTo>
                    <a:pt x="21107" y="64"/>
                    <a:pt x="19037" y="64"/>
                    <a:pt x="16968" y="64"/>
                  </a:cubicBezTo>
                  <a:cubicBezTo>
                    <a:pt x="14644" y="32"/>
                    <a:pt x="12320" y="32"/>
                    <a:pt x="9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89"/>
            <p:cNvSpPr/>
            <p:nvPr/>
          </p:nvSpPr>
          <p:spPr>
            <a:xfrm>
              <a:off x="736190" y="1938327"/>
              <a:ext cx="32668" cy="48364"/>
            </a:xfrm>
            <a:custGeom>
              <a:rect b="b" l="l" r="r" t="t"/>
              <a:pathLst>
                <a:path extrusionOk="0" h="2921" w="1973">
                  <a:moveTo>
                    <a:pt x="830" y="0"/>
                  </a:moveTo>
                  <a:cubicBezTo>
                    <a:pt x="598" y="0"/>
                    <a:pt x="385" y="42"/>
                    <a:pt x="190" y="139"/>
                  </a:cubicBezTo>
                  <a:cubicBezTo>
                    <a:pt x="1" y="247"/>
                    <a:pt x="110" y="517"/>
                    <a:pt x="304" y="517"/>
                  </a:cubicBezTo>
                  <a:cubicBezTo>
                    <a:pt x="338" y="517"/>
                    <a:pt x="375" y="508"/>
                    <a:pt x="413" y="489"/>
                  </a:cubicBezTo>
                  <a:lnTo>
                    <a:pt x="381" y="457"/>
                  </a:lnTo>
                  <a:cubicBezTo>
                    <a:pt x="533" y="389"/>
                    <a:pt x="690" y="355"/>
                    <a:pt x="845" y="355"/>
                  </a:cubicBezTo>
                  <a:cubicBezTo>
                    <a:pt x="1050" y="355"/>
                    <a:pt x="1251" y="413"/>
                    <a:pt x="1432" y="521"/>
                  </a:cubicBezTo>
                  <a:cubicBezTo>
                    <a:pt x="1495" y="553"/>
                    <a:pt x="1495" y="585"/>
                    <a:pt x="1432" y="648"/>
                  </a:cubicBezTo>
                  <a:cubicBezTo>
                    <a:pt x="1368" y="712"/>
                    <a:pt x="1336" y="776"/>
                    <a:pt x="1273" y="871"/>
                  </a:cubicBezTo>
                  <a:cubicBezTo>
                    <a:pt x="1113" y="1030"/>
                    <a:pt x="954" y="1158"/>
                    <a:pt x="795" y="1285"/>
                  </a:cubicBezTo>
                  <a:cubicBezTo>
                    <a:pt x="636" y="1381"/>
                    <a:pt x="700" y="1635"/>
                    <a:pt x="922" y="1667"/>
                  </a:cubicBezTo>
                  <a:cubicBezTo>
                    <a:pt x="950" y="1662"/>
                    <a:pt x="978" y="1659"/>
                    <a:pt x="1007" y="1659"/>
                  </a:cubicBezTo>
                  <a:cubicBezTo>
                    <a:pt x="1146" y="1659"/>
                    <a:pt x="1300" y="1721"/>
                    <a:pt x="1432" y="1826"/>
                  </a:cubicBezTo>
                  <a:cubicBezTo>
                    <a:pt x="1559" y="1954"/>
                    <a:pt x="1527" y="2081"/>
                    <a:pt x="1400" y="2208"/>
                  </a:cubicBezTo>
                  <a:cubicBezTo>
                    <a:pt x="1114" y="2408"/>
                    <a:pt x="777" y="2531"/>
                    <a:pt x="434" y="2531"/>
                  </a:cubicBezTo>
                  <a:cubicBezTo>
                    <a:pt x="396" y="2531"/>
                    <a:pt x="357" y="2530"/>
                    <a:pt x="318" y="2527"/>
                  </a:cubicBezTo>
                  <a:cubicBezTo>
                    <a:pt x="308" y="2525"/>
                    <a:pt x="299" y="2525"/>
                    <a:pt x="290" y="2525"/>
                  </a:cubicBezTo>
                  <a:cubicBezTo>
                    <a:pt x="63" y="2525"/>
                    <a:pt x="72" y="2909"/>
                    <a:pt x="318" y="2909"/>
                  </a:cubicBezTo>
                  <a:cubicBezTo>
                    <a:pt x="385" y="2916"/>
                    <a:pt x="453" y="2920"/>
                    <a:pt x="520" y="2920"/>
                  </a:cubicBezTo>
                  <a:cubicBezTo>
                    <a:pt x="738" y="2920"/>
                    <a:pt x="951" y="2879"/>
                    <a:pt x="1145" y="2781"/>
                  </a:cubicBezTo>
                  <a:cubicBezTo>
                    <a:pt x="1400" y="2686"/>
                    <a:pt x="1655" y="2527"/>
                    <a:pt x="1814" y="2304"/>
                  </a:cubicBezTo>
                  <a:cubicBezTo>
                    <a:pt x="1973" y="2049"/>
                    <a:pt x="1941" y="1763"/>
                    <a:pt x="1718" y="1572"/>
                  </a:cubicBezTo>
                  <a:cubicBezTo>
                    <a:pt x="1610" y="1463"/>
                    <a:pt x="1487" y="1385"/>
                    <a:pt x="1356" y="1333"/>
                  </a:cubicBezTo>
                  <a:lnTo>
                    <a:pt x="1356" y="1333"/>
                  </a:lnTo>
                  <a:cubicBezTo>
                    <a:pt x="1455" y="1237"/>
                    <a:pt x="1546" y="1138"/>
                    <a:pt x="1623" y="1030"/>
                  </a:cubicBezTo>
                  <a:cubicBezTo>
                    <a:pt x="1814" y="808"/>
                    <a:pt x="1973" y="521"/>
                    <a:pt x="1750" y="266"/>
                  </a:cubicBezTo>
                  <a:cubicBezTo>
                    <a:pt x="1559" y="107"/>
                    <a:pt x="1304" y="12"/>
                    <a:pt x="1050" y="12"/>
                  </a:cubicBezTo>
                  <a:cubicBezTo>
                    <a:pt x="975" y="4"/>
                    <a:pt x="901" y="0"/>
                    <a:pt x="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89"/>
            <p:cNvSpPr/>
            <p:nvPr/>
          </p:nvSpPr>
          <p:spPr>
            <a:xfrm>
              <a:off x="793098" y="1938510"/>
              <a:ext cx="8974" cy="42851"/>
            </a:xfrm>
            <a:custGeom>
              <a:rect b="b" l="l" r="r" t="t"/>
              <a:pathLst>
                <a:path extrusionOk="0" h="2588" w="542">
                  <a:moveTo>
                    <a:pt x="255" y="1"/>
                  </a:moveTo>
                  <a:cubicBezTo>
                    <a:pt x="160" y="1"/>
                    <a:pt x="64" y="64"/>
                    <a:pt x="64" y="192"/>
                  </a:cubicBezTo>
                  <a:cubicBezTo>
                    <a:pt x="0" y="956"/>
                    <a:pt x="32" y="1688"/>
                    <a:pt x="128" y="2420"/>
                  </a:cubicBezTo>
                  <a:cubicBezTo>
                    <a:pt x="154" y="2526"/>
                    <a:pt x="246" y="2587"/>
                    <a:pt x="331" y="2587"/>
                  </a:cubicBezTo>
                  <a:cubicBezTo>
                    <a:pt x="349" y="2587"/>
                    <a:pt x="366" y="2585"/>
                    <a:pt x="382" y="2579"/>
                  </a:cubicBezTo>
                  <a:cubicBezTo>
                    <a:pt x="478" y="2547"/>
                    <a:pt x="542" y="2420"/>
                    <a:pt x="510" y="2325"/>
                  </a:cubicBezTo>
                  <a:cubicBezTo>
                    <a:pt x="414" y="1624"/>
                    <a:pt x="382" y="892"/>
                    <a:pt x="446" y="192"/>
                  </a:cubicBezTo>
                  <a:cubicBezTo>
                    <a:pt x="446" y="64"/>
                    <a:pt x="351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89"/>
            <p:cNvSpPr/>
            <p:nvPr/>
          </p:nvSpPr>
          <p:spPr>
            <a:xfrm>
              <a:off x="792568" y="1936953"/>
              <a:ext cx="34274" cy="49209"/>
            </a:xfrm>
            <a:custGeom>
              <a:rect b="b" l="l" r="r" t="t"/>
              <a:pathLst>
                <a:path extrusionOk="0" h="2972" w="2070">
                  <a:moveTo>
                    <a:pt x="564" y="0"/>
                  </a:moveTo>
                  <a:cubicBezTo>
                    <a:pt x="460" y="0"/>
                    <a:pt x="356" y="11"/>
                    <a:pt x="255" y="31"/>
                  </a:cubicBezTo>
                  <a:cubicBezTo>
                    <a:pt x="1" y="31"/>
                    <a:pt x="1" y="413"/>
                    <a:pt x="255" y="413"/>
                  </a:cubicBezTo>
                  <a:lnTo>
                    <a:pt x="287" y="413"/>
                  </a:lnTo>
                  <a:cubicBezTo>
                    <a:pt x="369" y="401"/>
                    <a:pt x="450" y="394"/>
                    <a:pt x="532" y="394"/>
                  </a:cubicBezTo>
                  <a:cubicBezTo>
                    <a:pt x="673" y="394"/>
                    <a:pt x="814" y="416"/>
                    <a:pt x="956" y="477"/>
                  </a:cubicBezTo>
                  <a:cubicBezTo>
                    <a:pt x="1115" y="509"/>
                    <a:pt x="1210" y="668"/>
                    <a:pt x="1242" y="827"/>
                  </a:cubicBezTo>
                  <a:cubicBezTo>
                    <a:pt x="1242" y="1145"/>
                    <a:pt x="765" y="1304"/>
                    <a:pt x="510" y="1368"/>
                  </a:cubicBezTo>
                  <a:cubicBezTo>
                    <a:pt x="351" y="1400"/>
                    <a:pt x="319" y="1623"/>
                    <a:pt x="478" y="1718"/>
                  </a:cubicBezTo>
                  <a:cubicBezTo>
                    <a:pt x="627" y="1803"/>
                    <a:pt x="789" y="1846"/>
                    <a:pt x="957" y="1846"/>
                  </a:cubicBezTo>
                  <a:cubicBezTo>
                    <a:pt x="1040" y="1846"/>
                    <a:pt x="1125" y="1835"/>
                    <a:pt x="1210" y="1814"/>
                  </a:cubicBezTo>
                  <a:cubicBezTo>
                    <a:pt x="1338" y="1814"/>
                    <a:pt x="1656" y="1814"/>
                    <a:pt x="1592" y="2005"/>
                  </a:cubicBezTo>
                  <a:cubicBezTo>
                    <a:pt x="1560" y="2196"/>
                    <a:pt x="1274" y="2387"/>
                    <a:pt x="1083" y="2482"/>
                  </a:cubicBezTo>
                  <a:cubicBezTo>
                    <a:pt x="901" y="2534"/>
                    <a:pt x="719" y="2586"/>
                    <a:pt x="520" y="2586"/>
                  </a:cubicBezTo>
                  <a:cubicBezTo>
                    <a:pt x="475" y="2586"/>
                    <a:pt x="429" y="2584"/>
                    <a:pt x="383" y="2578"/>
                  </a:cubicBezTo>
                  <a:cubicBezTo>
                    <a:pt x="366" y="2572"/>
                    <a:pt x="348" y="2570"/>
                    <a:pt x="330" y="2570"/>
                  </a:cubicBezTo>
                  <a:cubicBezTo>
                    <a:pt x="245" y="2570"/>
                    <a:pt x="154" y="2627"/>
                    <a:pt x="128" y="2705"/>
                  </a:cubicBezTo>
                  <a:cubicBezTo>
                    <a:pt x="96" y="2801"/>
                    <a:pt x="160" y="2928"/>
                    <a:pt x="287" y="2960"/>
                  </a:cubicBezTo>
                  <a:cubicBezTo>
                    <a:pt x="362" y="2967"/>
                    <a:pt x="439" y="2971"/>
                    <a:pt x="517" y="2971"/>
                  </a:cubicBezTo>
                  <a:cubicBezTo>
                    <a:pt x="767" y="2971"/>
                    <a:pt x="1023" y="2930"/>
                    <a:pt x="1242" y="2832"/>
                  </a:cubicBezTo>
                  <a:cubicBezTo>
                    <a:pt x="1592" y="2705"/>
                    <a:pt x="1847" y="2450"/>
                    <a:pt x="1974" y="2164"/>
                  </a:cubicBezTo>
                  <a:cubicBezTo>
                    <a:pt x="2070" y="1846"/>
                    <a:pt x="1879" y="1527"/>
                    <a:pt x="1560" y="1464"/>
                  </a:cubicBezTo>
                  <a:cubicBezTo>
                    <a:pt x="1468" y="1445"/>
                    <a:pt x="1386" y="1427"/>
                    <a:pt x="1303" y="1421"/>
                  </a:cubicBezTo>
                  <a:lnTo>
                    <a:pt x="1303" y="1421"/>
                  </a:lnTo>
                  <a:cubicBezTo>
                    <a:pt x="1501" y="1266"/>
                    <a:pt x="1640" y="1061"/>
                    <a:pt x="1624" y="795"/>
                  </a:cubicBezTo>
                  <a:cubicBezTo>
                    <a:pt x="1592" y="509"/>
                    <a:pt x="1433" y="254"/>
                    <a:pt x="1210" y="158"/>
                  </a:cubicBezTo>
                  <a:cubicBezTo>
                    <a:pt x="1014" y="50"/>
                    <a:pt x="789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89"/>
            <p:cNvSpPr/>
            <p:nvPr/>
          </p:nvSpPr>
          <p:spPr>
            <a:xfrm>
              <a:off x="831577" y="1935728"/>
              <a:ext cx="41228" cy="47984"/>
            </a:xfrm>
            <a:custGeom>
              <a:rect b="b" l="l" r="r" t="t"/>
              <a:pathLst>
                <a:path extrusionOk="0" h="2898" w="2490">
                  <a:moveTo>
                    <a:pt x="1619" y="0"/>
                  </a:moveTo>
                  <a:cubicBezTo>
                    <a:pt x="1554" y="0"/>
                    <a:pt x="1493" y="33"/>
                    <a:pt x="1465" y="105"/>
                  </a:cubicBezTo>
                  <a:cubicBezTo>
                    <a:pt x="924" y="869"/>
                    <a:pt x="446" y="1697"/>
                    <a:pt x="64" y="2556"/>
                  </a:cubicBezTo>
                  <a:cubicBezTo>
                    <a:pt x="0" y="2652"/>
                    <a:pt x="32" y="2747"/>
                    <a:pt x="128" y="2811"/>
                  </a:cubicBezTo>
                  <a:cubicBezTo>
                    <a:pt x="161" y="2834"/>
                    <a:pt x="195" y="2844"/>
                    <a:pt x="228" y="2844"/>
                  </a:cubicBezTo>
                  <a:cubicBezTo>
                    <a:pt x="287" y="2844"/>
                    <a:pt x="341" y="2809"/>
                    <a:pt x="382" y="2747"/>
                  </a:cubicBezTo>
                  <a:cubicBezTo>
                    <a:pt x="730" y="2024"/>
                    <a:pt x="1101" y="1324"/>
                    <a:pt x="1532" y="665"/>
                  </a:cubicBezTo>
                  <a:lnTo>
                    <a:pt x="1532" y="665"/>
                  </a:lnTo>
                  <a:cubicBezTo>
                    <a:pt x="1699" y="1371"/>
                    <a:pt x="1884" y="2059"/>
                    <a:pt x="2070" y="2747"/>
                  </a:cubicBezTo>
                  <a:cubicBezTo>
                    <a:pt x="2096" y="2852"/>
                    <a:pt x="2175" y="2897"/>
                    <a:pt x="2255" y="2897"/>
                  </a:cubicBezTo>
                  <a:cubicBezTo>
                    <a:pt x="2371" y="2897"/>
                    <a:pt x="2489" y="2802"/>
                    <a:pt x="2452" y="2652"/>
                  </a:cubicBezTo>
                  <a:cubicBezTo>
                    <a:pt x="2229" y="1824"/>
                    <a:pt x="2038" y="965"/>
                    <a:pt x="1815" y="137"/>
                  </a:cubicBezTo>
                  <a:cubicBezTo>
                    <a:pt x="1780" y="49"/>
                    <a:pt x="1697" y="0"/>
                    <a:pt x="1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89"/>
            <p:cNvSpPr/>
            <p:nvPr/>
          </p:nvSpPr>
          <p:spPr>
            <a:xfrm>
              <a:off x="841065" y="1960647"/>
              <a:ext cx="32701" cy="6342"/>
            </a:xfrm>
            <a:custGeom>
              <a:rect b="b" l="l" r="r" t="t"/>
              <a:pathLst>
                <a:path extrusionOk="0" h="383" w="1975">
                  <a:moveTo>
                    <a:pt x="287" y="1"/>
                  </a:moveTo>
                  <a:cubicBezTo>
                    <a:pt x="0" y="1"/>
                    <a:pt x="0" y="383"/>
                    <a:pt x="287" y="383"/>
                  </a:cubicBezTo>
                  <a:lnTo>
                    <a:pt x="1688" y="383"/>
                  </a:lnTo>
                  <a:cubicBezTo>
                    <a:pt x="1974" y="383"/>
                    <a:pt x="1974" y="1"/>
                    <a:pt x="1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0;p89"/>
          <p:cNvGrpSpPr/>
          <p:nvPr/>
        </p:nvGrpSpPr>
        <p:grpSpPr>
          <a:xfrm>
            <a:off x="6551987" y="2857541"/>
            <a:ext cx="1447535" cy="418008"/>
            <a:chOff x="-3119747" y="259886"/>
            <a:chExt cx="1304085" cy="376584"/>
          </a:xfrm>
        </p:grpSpPr>
        <p:sp>
          <p:nvSpPr>
            <p:cNvPr id="41" name="Google Shape;41;p89"/>
            <p:cNvSpPr/>
            <p:nvPr/>
          </p:nvSpPr>
          <p:spPr>
            <a:xfrm>
              <a:off x="-3119747" y="279888"/>
              <a:ext cx="34787" cy="356582"/>
            </a:xfrm>
            <a:custGeom>
              <a:rect b="b" l="l" r="r" t="t"/>
              <a:pathLst>
                <a:path extrusionOk="0" h="21536" w="2101">
                  <a:moveTo>
                    <a:pt x="1183" y="1"/>
                  </a:moveTo>
                  <a:cubicBezTo>
                    <a:pt x="1140" y="1"/>
                    <a:pt x="1094" y="16"/>
                    <a:pt x="1051" y="51"/>
                  </a:cubicBezTo>
                  <a:cubicBezTo>
                    <a:pt x="160" y="879"/>
                    <a:pt x="1" y="2152"/>
                    <a:pt x="1" y="3298"/>
                  </a:cubicBezTo>
                  <a:cubicBezTo>
                    <a:pt x="1" y="4031"/>
                    <a:pt x="96" y="4731"/>
                    <a:pt x="128" y="5431"/>
                  </a:cubicBezTo>
                  <a:cubicBezTo>
                    <a:pt x="160" y="6259"/>
                    <a:pt x="192" y="7087"/>
                    <a:pt x="224" y="7914"/>
                  </a:cubicBezTo>
                  <a:cubicBezTo>
                    <a:pt x="287" y="9538"/>
                    <a:pt x="287" y="11193"/>
                    <a:pt x="255" y="12817"/>
                  </a:cubicBezTo>
                  <a:cubicBezTo>
                    <a:pt x="224" y="14472"/>
                    <a:pt x="96" y="16096"/>
                    <a:pt x="33" y="17688"/>
                  </a:cubicBezTo>
                  <a:cubicBezTo>
                    <a:pt x="1" y="19120"/>
                    <a:pt x="319" y="20776"/>
                    <a:pt x="1720" y="21508"/>
                  </a:cubicBezTo>
                  <a:cubicBezTo>
                    <a:pt x="1753" y="21527"/>
                    <a:pt x="1786" y="21535"/>
                    <a:pt x="1817" y="21535"/>
                  </a:cubicBezTo>
                  <a:cubicBezTo>
                    <a:pt x="1991" y="21535"/>
                    <a:pt x="2100" y="21266"/>
                    <a:pt x="1911" y="21158"/>
                  </a:cubicBezTo>
                  <a:cubicBezTo>
                    <a:pt x="669" y="20521"/>
                    <a:pt x="415" y="19025"/>
                    <a:pt x="446" y="17751"/>
                  </a:cubicBezTo>
                  <a:cubicBezTo>
                    <a:pt x="478" y="16223"/>
                    <a:pt x="606" y="14663"/>
                    <a:pt x="638" y="13135"/>
                  </a:cubicBezTo>
                  <a:cubicBezTo>
                    <a:pt x="701" y="10079"/>
                    <a:pt x="606" y="7023"/>
                    <a:pt x="446" y="3967"/>
                  </a:cubicBezTo>
                  <a:cubicBezTo>
                    <a:pt x="383" y="2725"/>
                    <a:pt x="351" y="1261"/>
                    <a:pt x="1338" y="306"/>
                  </a:cubicBezTo>
                  <a:cubicBezTo>
                    <a:pt x="1462" y="182"/>
                    <a:pt x="1335" y="1"/>
                    <a:pt x="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89"/>
            <p:cNvSpPr/>
            <p:nvPr/>
          </p:nvSpPr>
          <p:spPr>
            <a:xfrm>
              <a:off x="-3051745" y="363685"/>
              <a:ext cx="43397" cy="58498"/>
            </a:xfrm>
            <a:custGeom>
              <a:rect b="b" l="l" r="r" t="t"/>
              <a:pathLst>
                <a:path extrusionOk="0" h="3533" w="2621">
                  <a:moveTo>
                    <a:pt x="1998" y="1"/>
                  </a:moveTo>
                  <a:cubicBezTo>
                    <a:pt x="1237" y="1"/>
                    <a:pt x="541" y="487"/>
                    <a:pt x="255" y="1230"/>
                  </a:cubicBezTo>
                  <a:cubicBezTo>
                    <a:pt x="1" y="1994"/>
                    <a:pt x="319" y="2885"/>
                    <a:pt x="1051" y="3267"/>
                  </a:cubicBezTo>
                  <a:cubicBezTo>
                    <a:pt x="1322" y="3448"/>
                    <a:pt x="1640" y="3532"/>
                    <a:pt x="1962" y="3532"/>
                  </a:cubicBezTo>
                  <a:cubicBezTo>
                    <a:pt x="2094" y="3532"/>
                    <a:pt x="2226" y="3518"/>
                    <a:pt x="2356" y="3490"/>
                  </a:cubicBezTo>
                  <a:cubicBezTo>
                    <a:pt x="2621" y="3402"/>
                    <a:pt x="2532" y="3069"/>
                    <a:pt x="2317" y="3069"/>
                  </a:cubicBezTo>
                  <a:cubicBezTo>
                    <a:pt x="2299" y="3069"/>
                    <a:pt x="2280" y="3071"/>
                    <a:pt x="2261" y="3076"/>
                  </a:cubicBezTo>
                  <a:cubicBezTo>
                    <a:pt x="2144" y="3108"/>
                    <a:pt x="2026" y="3123"/>
                    <a:pt x="1910" y="3123"/>
                  </a:cubicBezTo>
                  <a:cubicBezTo>
                    <a:pt x="1206" y="3123"/>
                    <a:pt x="569" y="2573"/>
                    <a:pt x="542" y="1835"/>
                  </a:cubicBezTo>
                  <a:cubicBezTo>
                    <a:pt x="512" y="1017"/>
                    <a:pt x="1153" y="387"/>
                    <a:pt x="1923" y="387"/>
                  </a:cubicBezTo>
                  <a:cubicBezTo>
                    <a:pt x="1992" y="387"/>
                    <a:pt x="2063" y="392"/>
                    <a:pt x="2133" y="402"/>
                  </a:cubicBezTo>
                  <a:cubicBezTo>
                    <a:pt x="2153" y="407"/>
                    <a:pt x="2171" y="409"/>
                    <a:pt x="2189" y="409"/>
                  </a:cubicBezTo>
                  <a:cubicBezTo>
                    <a:pt x="2401" y="409"/>
                    <a:pt x="2464" y="79"/>
                    <a:pt x="2229" y="20"/>
                  </a:cubicBezTo>
                  <a:lnTo>
                    <a:pt x="2261" y="20"/>
                  </a:lnTo>
                  <a:cubicBezTo>
                    <a:pt x="2173" y="7"/>
                    <a:pt x="2085" y="1"/>
                    <a:pt x="1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89"/>
            <p:cNvSpPr/>
            <p:nvPr/>
          </p:nvSpPr>
          <p:spPr>
            <a:xfrm>
              <a:off x="-2979207" y="385491"/>
              <a:ext cx="36592" cy="10084"/>
            </a:xfrm>
            <a:custGeom>
              <a:rect b="b" l="l" r="r" t="t"/>
              <a:pathLst>
                <a:path extrusionOk="0" h="609" w="2210">
                  <a:moveTo>
                    <a:pt x="2003" y="0"/>
                  </a:moveTo>
                  <a:cubicBezTo>
                    <a:pt x="1987" y="0"/>
                    <a:pt x="1971" y="3"/>
                    <a:pt x="1955" y="8"/>
                  </a:cubicBezTo>
                  <a:cubicBezTo>
                    <a:pt x="1658" y="138"/>
                    <a:pt x="1339" y="203"/>
                    <a:pt x="1024" y="203"/>
                  </a:cubicBezTo>
                  <a:cubicBezTo>
                    <a:pt x="798" y="203"/>
                    <a:pt x="575" y="170"/>
                    <a:pt x="363" y="104"/>
                  </a:cubicBezTo>
                  <a:cubicBezTo>
                    <a:pt x="341" y="99"/>
                    <a:pt x="320" y="97"/>
                    <a:pt x="301" y="97"/>
                  </a:cubicBezTo>
                  <a:cubicBezTo>
                    <a:pt x="64" y="97"/>
                    <a:pt x="0" y="429"/>
                    <a:pt x="236" y="518"/>
                  </a:cubicBezTo>
                  <a:lnTo>
                    <a:pt x="267" y="486"/>
                  </a:lnTo>
                  <a:cubicBezTo>
                    <a:pt x="513" y="568"/>
                    <a:pt x="770" y="609"/>
                    <a:pt x="1029" y="609"/>
                  </a:cubicBezTo>
                  <a:cubicBezTo>
                    <a:pt x="1374" y="609"/>
                    <a:pt x="1723" y="536"/>
                    <a:pt x="2050" y="390"/>
                  </a:cubicBezTo>
                  <a:cubicBezTo>
                    <a:pt x="2146" y="359"/>
                    <a:pt x="2209" y="263"/>
                    <a:pt x="2177" y="167"/>
                  </a:cubicBezTo>
                  <a:cubicBezTo>
                    <a:pt x="2151" y="62"/>
                    <a:pt x="2081" y="0"/>
                    <a:pt x="2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89"/>
            <p:cNvSpPr/>
            <p:nvPr/>
          </p:nvSpPr>
          <p:spPr>
            <a:xfrm>
              <a:off x="-2905741" y="366649"/>
              <a:ext cx="10663" cy="45185"/>
            </a:xfrm>
            <a:custGeom>
              <a:rect b="b" l="l" r="r" t="t"/>
              <a:pathLst>
                <a:path extrusionOk="0" h="2729" w="644">
                  <a:moveTo>
                    <a:pt x="283" y="0"/>
                  </a:moveTo>
                  <a:cubicBezTo>
                    <a:pt x="184" y="0"/>
                    <a:pt x="80" y="64"/>
                    <a:pt x="64" y="191"/>
                  </a:cubicBezTo>
                  <a:cubicBezTo>
                    <a:pt x="1" y="987"/>
                    <a:pt x="33" y="1815"/>
                    <a:pt x="224" y="2579"/>
                  </a:cubicBezTo>
                  <a:cubicBezTo>
                    <a:pt x="237" y="2683"/>
                    <a:pt x="314" y="2729"/>
                    <a:pt x="396" y="2729"/>
                  </a:cubicBezTo>
                  <a:cubicBezTo>
                    <a:pt x="514" y="2729"/>
                    <a:pt x="643" y="2634"/>
                    <a:pt x="606" y="2483"/>
                  </a:cubicBezTo>
                  <a:cubicBezTo>
                    <a:pt x="446" y="1719"/>
                    <a:pt x="415" y="955"/>
                    <a:pt x="478" y="191"/>
                  </a:cubicBezTo>
                  <a:cubicBezTo>
                    <a:pt x="478" y="64"/>
                    <a:pt x="383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89"/>
            <p:cNvSpPr/>
            <p:nvPr/>
          </p:nvSpPr>
          <p:spPr>
            <a:xfrm>
              <a:off x="-2903042" y="365523"/>
              <a:ext cx="38430" cy="56362"/>
            </a:xfrm>
            <a:custGeom>
              <a:rect b="b" l="l" r="r" t="t"/>
              <a:pathLst>
                <a:path extrusionOk="0" h="3404" w="2321">
                  <a:moveTo>
                    <a:pt x="662" y="0"/>
                  </a:moveTo>
                  <a:cubicBezTo>
                    <a:pt x="503" y="0"/>
                    <a:pt x="341" y="42"/>
                    <a:pt x="188" y="132"/>
                  </a:cubicBezTo>
                  <a:cubicBezTo>
                    <a:pt x="1" y="266"/>
                    <a:pt x="106" y="511"/>
                    <a:pt x="295" y="511"/>
                  </a:cubicBezTo>
                  <a:cubicBezTo>
                    <a:pt x="331" y="511"/>
                    <a:pt x="370" y="503"/>
                    <a:pt x="411" y="482"/>
                  </a:cubicBezTo>
                  <a:lnTo>
                    <a:pt x="379" y="482"/>
                  </a:lnTo>
                  <a:cubicBezTo>
                    <a:pt x="463" y="436"/>
                    <a:pt x="554" y="414"/>
                    <a:pt x="646" y="414"/>
                  </a:cubicBezTo>
                  <a:cubicBezTo>
                    <a:pt x="867" y="414"/>
                    <a:pt x="1085" y="543"/>
                    <a:pt x="1175" y="769"/>
                  </a:cubicBezTo>
                  <a:cubicBezTo>
                    <a:pt x="1270" y="1119"/>
                    <a:pt x="1016" y="1437"/>
                    <a:pt x="634" y="1437"/>
                  </a:cubicBezTo>
                  <a:cubicBezTo>
                    <a:pt x="474" y="1437"/>
                    <a:pt x="379" y="1692"/>
                    <a:pt x="506" y="1787"/>
                  </a:cubicBezTo>
                  <a:cubicBezTo>
                    <a:pt x="719" y="1920"/>
                    <a:pt x="953" y="1986"/>
                    <a:pt x="1209" y="1986"/>
                  </a:cubicBezTo>
                  <a:cubicBezTo>
                    <a:pt x="1261" y="1986"/>
                    <a:pt x="1313" y="1984"/>
                    <a:pt x="1366" y="1978"/>
                  </a:cubicBezTo>
                  <a:cubicBezTo>
                    <a:pt x="1589" y="1978"/>
                    <a:pt x="1875" y="2010"/>
                    <a:pt x="1875" y="2297"/>
                  </a:cubicBezTo>
                  <a:cubicBezTo>
                    <a:pt x="1901" y="2879"/>
                    <a:pt x="1321" y="2978"/>
                    <a:pt x="843" y="2978"/>
                  </a:cubicBezTo>
                  <a:cubicBezTo>
                    <a:pt x="720" y="2978"/>
                    <a:pt x="604" y="2972"/>
                    <a:pt x="506" y="2965"/>
                  </a:cubicBezTo>
                  <a:cubicBezTo>
                    <a:pt x="252" y="2965"/>
                    <a:pt x="252" y="3379"/>
                    <a:pt x="506" y="3379"/>
                  </a:cubicBezTo>
                  <a:cubicBezTo>
                    <a:pt x="613" y="3396"/>
                    <a:pt x="720" y="3403"/>
                    <a:pt x="827" y="3403"/>
                  </a:cubicBezTo>
                  <a:cubicBezTo>
                    <a:pt x="1132" y="3403"/>
                    <a:pt x="1433" y="3338"/>
                    <a:pt x="1716" y="3220"/>
                  </a:cubicBezTo>
                  <a:cubicBezTo>
                    <a:pt x="2034" y="3061"/>
                    <a:pt x="2257" y="2742"/>
                    <a:pt x="2289" y="2392"/>
                  </a:cubicBezTo>
                  <a:cubicBezTo>
                    <a:pt x="2321" y="2074"/>
                    <a:pt x="2130" y="1756"/>
                    <a:pt x="1780" y="1628"/>
                  </a:cubicBezTo>
                  <a:cubicBezTo>
                    <a:pt x="1667" y="1606"/>
                    <a:pt x="1555" y="1583"/>
                    <a:pt x="1431" y="1583"/>
                  </a:cubicBezTo>
                  <a:cubicBezTo>
                    <a:pt x="1394" y="1583"/>
                    <a:pt x="1357" y="1585"/>
                    <a:pt x="1319" y="1590"/>
                  </a:cubicBezTo>
                  <a:lnTo>
                    <a:pt x="1319" y="1590"/>
                  </a:lnTo>
                  <a:cubicBezTo>
                    <a:pt x="1543" y="1366"/>
                    <a:pt x="1647" y="1030"/>
                    <a:pt x="1557" y="705"/>
                  </a:cubicBezTo>
                  <a:cubicBezTo>
                    <a:pt x="1443" y="271"/>
                    <a:pt x="1066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89"/>
            <p:cNvSpPr/>
            <p:nvPr/>
          </p:nvSpPr>
          <p:spPr>
            <a:xfrm>
              <a:off x="-3061232" y="459950"/>
              <a:ext cx="210860" cy="11706"/>
            </a:xfrm>
            <a:custGeom>
              <a:rect b="b" l="l" r="r" t="t"/>
              <a:pathLst>
                <a:path extrusionOk="0" h="707" w="12735">
                  <a:moveTo>
                    <a:pt x="12480" y="0"/>
                  </a:moveTo>
                  <a:cubicBezTo>
                    <a:pt x="8821" y="200"/>
                    <a:pt x="5162" y="323"/>
                    <a:pt x="1503" y="323"/>
                  </a:cubicBezTo>
                  <a:cubicBezTo>
                    <a:pt x="1087" y="323"/>
                    <a:pt x="671" y="322"/>
                    <a:pt x="255" y="318"/>
                  </a:cubicBezTo>
                  <a:cubicBezTo>
                    <a:pt x="0" y="318"/>
                    <a:pt x="0" y="700"/>
                    <a:pt x="255" y="700"/>
                  </a:cubicBezTo>
                  <a:cubicBezTo>
                    <a:pt x="757" y="704"/>
                    <a:pt x="1258" y="706"/>
                    <a:pt x="1760" y="706"/>
                  </a:cubicBezTo>
                  <a:cubicBezTo>
                    <a:pt x="5333" y="706"/>
                    <a:pt x="8907" y="605"/>
                    <a:pt x="12480" y="382"/>
                  </a:cubicBezTo>
                  <a:cubicBezTo>
                    <a:pt x="12734" y="382"/>
                    <a:pt x="12734" y="0"/>
                    <a:pt x="12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89"/>
            <p:cNvSpPr/>
            <p:nvPr/>
          </p:nvSpPr>
          <p:spPr>
            <a:xfrm>
              <a:off x="-3044874" y="508365"/>
              <a:ext cx="38297" cy="65220"/>
            </a:xfrm>
            <a:custGeom>
              <a:rect b="b" l="l" r="r" t="t"/>
              <a:pathLst>
                <a:path extrusionOk="0" h="3939" w="2313">
                  <a:moveTo>
                    <a:pt x="935" y="0"/>
                  </a:moveTo>
                  <a:cubicBezTo>
                    <a:pt x="673" y="0"/>
                    <a:pt x="413" y="74"/>
                    <a:pt x="190" y="228"/>
                  </a:cubicBezTo>
                  <a:cubicBezTo>
                    <a:pt x="1" y="336"/>
                    <a:pt x="134" y="605"/>
                    <a:pt x="295" y="605"/>
                  </a:cubicBezTo>
                  <a:cubicBezTo>
                    <a:pt x="323" y="605"/>
                    <a:pt x="353" y="597"/>
                    <a:pt x="381" y="578"/>
                  </a:cubicBezTo>
                  <a:lnTo>
                    <a:pt x="413" y="578"/>
                  </a:lnTo>
                  <a:cubicBezTo>
                    <a:pt x="579" y="443"/>
                    <a:pt x="780" y="378"/>
                    <a:pt x="979" y="378"/>
                  </a:cubicBezTo>
                  <a:cubicBezTo>
                    <a:pt x="1168" y="378"/>
                    <a:pt x="1356" y="436"/>
                    <a:pt x="1511" y="546"/>
                  </a:cubicBezTo>
                  <a:lnTo>
                    <a:pt x="1511" y="546"/>
                  </a:lnTo>
                  <a:cubicBezTo>
                    <a:pt x="1356" y="938"/>
                    <a:pt x="1143" y="1277"/>
                    <a:pt x="827" y="1565"/>
                  </a:cubicBezTo>
                  <a:cubicBezTo>
                    <a:pt x="732" y="1660"/>
                    <a:pt x="795" y="1851"/>
                    <a:pt x="923" y="1883"/>
                  </a:cubicBezTo>
                  <a:cubicBezTo>
                    <a:pt x="1400" y="2010"/>
                    <a:pt x="1878" y="2552"/>
                    <a:pt x="1687" y="3093"/>
                  </a:cubicBezTo>
                  <a:cubicBezTo>
                    <a:pt x="1576" y="3379"/>
                    <a:pt x="1313" y="3544"/>
                    <a:pt x="1035" y="3544"/>
                  </a:cubicBezTo>
                  <a:cubicBezTo>
                    <a:pt x="912" y="3544"/>
                    <a:pt x="785" y="3512"/>
                    <a:pt x="668" y="3443"/>
                  </a:cubicBezTo>
                  <a:cubicBezTo>
                    <a:pt x="629" y="3410"/>
                    <a:pt x="585" y="3396"/>
                    <a:pt x="543" y="3396"/>
                  </a:cubicBezTo>
                  <a:cubicBezTo>
                    <a:pt x="379" y="3396"/>
                    <a:pt x="230" y="3603"/>
                    <a:pt x="381" y="3730"/>
                  </a:cubicBezTo>
                  <a:cubicBezTo>
                    <a:pt x="578" y="3871"/>
                    <a:pt x="800" y="3938"/>
                    <a:pt x="1019" y="3938"/>
                  </a:cubicBezTo>
                  <a:cubicBezTo>
                    <a:pt x="1440" y="3938"/>
                    <a:pt x="1848" y="3691"/>
                    <a:pt x="2037" y="3252"/>
                  </a:cubicBezTo>
                  <a:cubicBezTo>
                    <a:pt x="2313" y="2618"/>
                    <a:pt x="1895" y="1936"/>
                    <a:pt x="1324" y="1620"/>
                  </a:cubicBezTo>
                  <a:lnTo>
                    <a:pt x="1324" y="1620"/>
                  </a:lnTo>
                  <a:cubicBezTo>
                    <a:pt x="1592" y="1293"/>
                    <a:pt x="1781" y="930"/>
                    <a:pt x="1909" y="546"/>
                  </a:cubicBezTo>
                  <a:cubicBezTo>
                    <a:pt x="1941" y="482"/>
                    <a:pt x="1909" y="387"/>
                    <a:pt x="1878" y="355"/>
                  </a:cubicBezTo>
                  <a:cubicBezTo>
                    <a:pt x="1609" y="122"/>
                    <a:pt x="1270" y="0"/>
                    <a:pt x="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89"/>
            <p:cNvSpPr/>
            <p:nvPr/>
          </p:nvSpPr>
          <p:spPr>
            <a:xfrm>
              <a:off x="-2966888" y="533217"/>
              <a:ext cx="36393" cy="6342"/>
            </a:xfrm>
            <a:custGeom>
              <a:rect b="b" l="l" r="r" t="t"/>
              <a:pathLst>
                <a:path extrusionOk="0" h="383" w="2198">
                  <a:moveTo>
                    <a:pt x="256" y="0"/>
                  </a:moveTo>
                  <a:cubicBezTo>
                    <a:pt x="1" y="0"/>
                    <a:pt x="1" y="382"/>
                    <a:pt x="256" y="382"/>
                  </a:cubicBezTo>
                  <a:lnTo>
                    <a:pt x="1943" y="382"/>
                  </a:lnTo>
                  <a:cubicBezTo>
                    <a:pt x="2198" y="382"/>
                    <a:pt x="2198" y="0"/>
                    <a:pt x="1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89"/>
            <p:cNvSpPr/>
            <p:nvPr/>
          </p:nvSpPr>
          <p:spPr>
            <a:xfrm>
              <a:off x="-2897297" y="510467"/>
              <a:ext cx="42172" cy="56594"/>
            </a:xfrm>
            <a:custGeom>
              <a:rect b="b" l="l" r="r" t="t"/>
              <a:pathLst>
                <a:path extrusionOk="0" h="3418" w="2547">
                  <a:moveTo>
                    <a:pt x="1029" y="1"/>
                  </a:moveTo>
                  <a:cubicBezTo>
                    <a:pt x="930" y="1"/>
                    <a:pt x="830" y="13"/>
                    <a:pt x="732" y="37"/>
                  </a:cubicBezTo>
                  <a:cubicBezTo>
                    <a:pt x="475" y="94"/>
                    <a:pt x="551" y="433"/>
                    <a:pt x="754" y="433"/>
                  </a:cubicBezTo>
                  <a:cubicBezTo>
                    <a:pt x="777" y="433"/>
                    <a:pt x="802" y="429"/>
                    <a:pt x="828" y="419"/>
                  </a:cubicBezTo>
                  <a:cubicBezTo>
                    <a:pt x="887" y="406"/>
                    <a:pt x="946" y="399"/>
                    <a:pt x="1004" y="399"/>
                  </a:cubicBezTo>
                  <a:cubicBezTo>
                    <a:pt x="1626" y="399"/>
                    <a:pt x="2122" y="1142"/>
                    <a:pt x="2006" y="1724"/>
                  </a:cubicBezTo>
                  <a:cubicBezTo>
                    <a:pt x="1892" y="2406"/>
                    <a:pt x="1272" y="2834"/>
                    <a:pt x="621" y="3009"/>
                  </a:cubicBezTo>
                  <a:lnTo>
                    <a:pt x="621" y="3009"/>
                  </a:lnTo>
                  <a:cubicBezTo>
                    <a:pt x="558" y="2103"/>
                    <a:pt x="472" y="1195"/>
                    <a:pt x="414" y="260"/>
                  </a:cubicBezTo>
                  <a:cubicBezTo>
                    <a:pt x="398" y="133"/>
                    <a:pt x="295" y="69"/>
                    <a:pt x="195" y="69"/>
                  </a:cubicBezTo>
                  <a:cubicBezTo>
                    <a:pt x="101" y="69"/>
                    <a:pt x="10" y="126"/>
                    <a:pt x="1" y="240"/>
                  </a:cubicBezTo>
                  <a:lnTo>
                    <a:pt x="1" y="240"/>
                  </a:lnTo>
                  <a:cubicBezTo>
                    <a:pt x="1" y="236"/>
                    <a:pt x="0" y="232"/>
                    <a:pt x="0" y="228"/>
                  </a:cubicBezTo>
                  <a:lnTo>
                    <a:pt x="0" y="260"/>
                  </a:lnTo>
                  <a:cubicBezTo>
                    <a:pt x="0" y="253"/>
                    <a:pt x="0" y="247"/>
                    <a:pt x="1" y="240"/>
                  </a:cubicBezTo>
                  <a:lnTo>
                    <a:pt x="1" y="240"/>
                  </a:lnTo>
                  <a:cubicBezTo>
                    <a:pt x="65" y="1255"/>
                    <a:pt x="160" y="2238"/>
                    <a:pt x="223" y="3221"/>
                  </a:cubicBezTo>
                  <a:cubicBezTo>
                    <a:pt x="223" y="3331"/>
                    <a:pt x="319" y="3418"/>
                    <a:pt x="428" y="3418"/>
                  </a:cubicBezTo>
                  <a:cubicBezTo>
                    <a:pt x="444" y="3418"/>
                    <a:pt x="461" y="3416"/>
                    <a:pt x="478" y="3412"/>
                  </a:cubicBezTo>
                  <a:cubicBezTo>
                    <a:pt x="1210" y="3316"/>
                    <a:pt x="1878" y="2870"/>
                    <a:pt x="2229" y="2234"/>
                  </a:cubicBezTo>
                  <a:cubicBezTo>
                    <a:pt x="2547" y="1565"/>
                    <a:pt x="2388" y="769"/>
                    <a:pt x="1815" y="292"/>
                  </a:cubicBezTo>
                  <a:cubicBezTo>
                    <a:pt x="1601" y="102"/>
                    <a:pt x="1317" y="1"/>
                    <a:pt x="1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89"/>
            <p:cNvSpPr/>
            <p:nvPr/>
          </p:nvSpPr>
          <p:spPr>
            <a:xfrm>
              <a:off x="-2839677" y="267254"/>
              <a:ext cx="46229" cy="364050"/>
            </a:xfrm>
            <a:custGeom>
              <a:rect b="b" l="l" r="r" t="t"/>
              <a:pathLst>
                <a:path extrusionOk="0" h="21987" w="2792">
                  <a:moveTo>
                    <a:pt x="438" y="1"/>
                  </a:moveTo>
                  <a:cubicBezTo>
                    <a:pt x="235" y="1"/>
                    <a:pt x="114" y="257"/>
                    <a:pt x="308" y="368"/>
                  </a:cubicBezTo>
                  <a:lnTo>
                    <a:pt x="340" y="368"/>
                  </a:lnTo>
                  <a:cubicBezTo>
                    <a:pt x="1391" y="910"/>
                    <a:pt x="1868" y="2056"/>
                    <a:pt x="2091" y="3170"/>
                  </a:cubicBezTo>
                  <a:cubicBezTo>
                    <a:pt x="2282" y="4571"/>
                    <a:pt x="2378" y="6003"/>
                    <a:pt x="2346" y="7404"/>
                  </a:cubicBezTo>
                  <a:cubicBezTo>
                    <a:pt x="2410" y="10842"/>
                    <a:pt x="2441" y="14249"/>
                    <a:pt x="2378" y="17687"/>
                  </a:cubicBezTo>
                  <a:cubicBezTo>
                    <a:pt x="2346" y="19183"/>
                    <a:pt x="2028" y="21252"/>
                    <a:pt x="245" y="21602"/>
                  </a:cubicBezTo>
                  <a:cubicBezTo>
                    <a:pt x="0" y="21633"/>
                    <a:pt x="79" y="21986"/>
                    <a:pt x="311" y="21986"/>
                  </a:cubicBezTo>
                  <a:cubicBezTo>
                    <a:pt x="320" y="21986"/>
                    <a:pt x="330" y="21986"/>
                    <a:pt x="340" y="21984"/>
                  </a:cubicBezTo>
                  <a:cubicBezTo>
                    <a:pt x="1805" y="21730"/>
                    <a:pt x="2505" y="20233"/>
                    <a:pt x="2696" y="18896"/>
                  </a:cubicBezTo>
                  <a:cubicBezTo>
                    <a:pt x="2760" y="18037"/>
                    <a:pt x="2792" y="17177"/>
                    <a:pt x="2792" y="16286"/>
                  </a:cubicBezTo>
                  <a:lnTo>
                    <a:pt x="2792" y="13580"/>
                  </a:lnTo>
                  <a:cubicBezTo>
                    <a:pt x="2792" y="11702"/>
                    <a:pt x="2760" y="9855"/>
                    <a:pt x="2728" y="8041"/>
                  </a:cubicBezTo>
                  <a:cubicBezTo>
                    <a:pt x="2760" y="6481"/>
                    <a:pt x="2696" y="4921"/>
                    <a:pt x="2505" y="3393"/>
                  </a:cubicBezTo>
                  <a:cubicBezTo>
                    <a:pt x="2282" y="2056"/>
                    <a:pt x="1773" y="687"/>
                    <a:pt x="531" y="18"/>
                  </a:cubicBezTo>
                  <a:cubicBezTo>
                    <a:pt x="499" y="6"/>
                    <a:pt x="468" y="1"/>
                    <a:pt x="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89"/>
            <p:cNvSpPr/>
            <p:nvPr/>
          </p:nvSpPr>
          <p:spPr>
            <a:xfrm>
              <a:off x="-2733907" y="430958"/>
              <a:ext cx="44821" cy="11077"/>
            </a:xfrm>
            <a:custGeom>
              <a:rect b="b" l="l" r="r" t="t"/>
              <a:pathLst>
                <a:path extrusionOk="0" h="669" w="2707">
                  <a:moveTo>
                    <a:pt x="256" y="0"/>
                  </a:moveTo>
                  <a:cubicBezTo>
                    <a:pt x="1" y="0"/>
                    <a:pt x="1" y="382"/>
                    <a:pt x="256" y="382"/>
                  </a:cubicBezTo>
                  <a:lnTo>
                    <a:pt x="2452" y="669"/>
                  </a:lnTo>
                  <a:cubicBezTo>
                    <a:pt x="2707" y="669"/>
                    <a:pt x="2707" y="255"/>
                    <a:pt x="2452" y="255"/>
                  </a:cubicBezTo>
                  <a:lnTo>
                    <a:pt x="2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89"/>
            <p:cNvSpPr/>
            <p:nvPr/>
          </p:nvSpPr>
          <p:spPr>
            <a:xfrm>
              <a:off x="-2730745" y="458758"/>
              <a:ext cx="32701" cy="9438"/>
            </a:xfrm>
            <a:custGeom>
              <a:rect b="b" l="l" r="r" t="t"/>
              <a:pathLst>
                <a:path extrusionOk="0" h="570" w="1975">
                  <a:moveTo>
                    <a:pt x="223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63"/>
                    <a:pt x="65" y="359"/>
                    <a:pt x="160" y="390"/>
                  </a:cubicBezTo>
                  <a:cubicBezTo>
                    <a:pt x="507" y="513"/>
                    <a:pt x="854" y="570"/>
                    <a:pt x="1201" y="570"/>
                  </a:cubicBezTo>
                  <a:cubicBezTo>
                    <a:pt x="1395" y="570"/>
                    <a:pt x="1589" y="552"/>
                    <a:pt x="1784" y="518"/>
                  </a:cubicBezTo>
                  <a:cubicBezTo>
                    <a:pt x="1911" y="486"/>
                    <a:pt x="1975" y="390"/>
                    <a:pt x="1943" y="263"/>
                  </a:cubicBezTo>
                  <a:cubicBezTo>
                    <a:pt x="1917" y="184"/>
                    <a:pt x="1826" y="127"/>
                    <a:pt x="1741" y="127"/>
                  </a:cubicBezTo>
                  <a:cubicBezTo>
                    <a:pt x="1723" y="127"/>
                    <a:pt x="1705" y="130"/>
                    <a:pt x="1688" y="136"/>
                  </a:cubicBezTo>
                  <a:cubicBezTo>
                    <a:pt x="1537" y="156"/>
                    <a:pt x="1386" y="166"/>
                    <a:pt x="1236" y="166"/>
                  </a:cubicBezTo>
                  <a:cubicBezTo>
                    <a:pt x="911" y="166"/>
                    <a:pt x="592" y="117"/>
                    <a:pt x="287" y="8"/>
                  </a:cubicBezTo>
                  <a:cubicBezTo>
                    <a:pt x="265" y="3"/>
                    <a:pt x="243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9"/>
            <p:cNvSpPr/>
            <p:nvPr/>
          </p:nvSpPr>
          <p:spPr>
            <a:xfrm>
              <a:off x="-2623734" y="259886"/>
              <a:ext cx="53381" cy="372030"/>
            </a:xfrm>
            <a:custGeom>
              <a:rect b="b" l="l" r="r" t="t"/>
              <a:pathLst>
                <a:path extrusionOk="0" h="22469" w="3224">
                  <a:moveTo>
                    <a:pt x="2947" y="0"/>
                  </a:moveTo>
                  <a:cubicBezTo>
                    <a:pt x="2921" y="0"/>
                    <a:pt x="2894" y="5"/>
                    <a:pt x="2866" y="18"/>
                  </a:cubicBezTo>
                  <a:lnTo>
                    <a:pt x="2866" y="49"/>
                  </a:lnTo>
                  <a:cubicBezTo>
                    <a:pt x="96" y="1705"/>
                    <a:pt x="319" y="5461"/>
                    <a:pt x="255" y="8231"/>
                  </a:cubicBezTo>
                  <a:cubicBezTo>
                    <a:pt x="191" y="11733"/>
                    <a:pt x="128" y="15235"/>
                    <a:pt x="64" y="18737"/>
                  </a:cubicBezTo>
                  <a:cubicBezTo>
                    <a:pt x="0" y="19564"/>
                    <a:pt x="96" y="20392"/>
                    <a:pt x="414" y="21156"/>
                  </a:cubicBezTo>
                  <a:cubicBezTo>
                    <a:pt x="701" y="21825"/>
                    <a:pt x="1242" y="22302"/>
                    <a:pt x="1942" y="22461"/>
                  </a:cubicBezTo>
                  <a:cubicBezTo>
                    <a:pt x="1962" y="22466"/>
                    <a:pt x="1980" y="22468"/>
                    <a:pt x="1998" y="22468"/>
                  </a:cubicBezTo>
                  <a:cubicBezTo>
                    <a:pt x="2210" y="22468"/>
                    <a:pt x="2273" y="22138"/>
                    <a:pt x="2038" y="22079"/>
                  </a:cubicBezTo>
                  <a:cubicBezTo>
                    <a:pt x="542" y="21761"/>
                    <a:pt x="446" y="19914"/>
                    <a:pt x="446" y="18673"/>
                  </a:cubicBezTo>
                  <a:lnTo>
                    <a:pt x="542" y="13802"/>
                  </a:lnTo>
                  <a:cubicBezTo>
                    <a:pt x="573" y="12210"/>
                    <a:pt x="605" y="10587"/>
                    <a:pt x="637" y="8963"/>
                  </a:cubicBezTo>
                  <a:cubicBezTo>
                    <a:pt x="605" y="7371"/>
                    <a:pt x="669" y="5780"/>
                    <a:pt x="860" y="4188"/>
                  </a:cubicBezTo>
                  <a:cubicBezTo>
                    <a:pt x="1083" y="2692"/>
                    <a:pt x="1720" y="1164"/>
                    <a:pt x="3057" y="368"/>
                  </a:cubicBezTo>
                  <a:cubicBezTo>
                    <a:pt x="3223" y="257"/>
                    <a:pt x="3123" y="0"/>
                    <a:pt x="2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9"/>
            <p:cNvSpPr/>
            <p:nvPr/>
          </p:nvSpPr>
          <p:spPr>
            <a:xfrm>
              <a:off x="-2559457" y="347078"/>
              <a:ext cx="30118" cy="53895"/>
            </a:xfrm>
            <a:custGeom>
              <a:rect b="b" l="l" r="r" t="t"/>
              <a:pathLst>
                <a:path extrusionOk="0" h="3255" w="1819">
                  <a:moveTo>
                    <a:pt x="1561" y="1"/>
                  </a:moveTo>
                  <a:cubicBezTo>
                    <a:pt x="1502" y="1"/>
                    <a:pt x="1443" y="30"/>
                    <a:pt x="1403" y="100"/>
                  </a:cubicBezTo>
                  <a:lnTo>
                    <a:pt x="66" y="2933"/>
                  </a:lnTo>
                  <a:cubicBezTo>
                    <a:pt x="0" y="3109"/>
                    <a:pt x="146" y="3254"/>
                    <a:pt x="275" y="3254"/>
                  </a:cubicBezTo>
                  <a:cubicBezTo>
                    <a:pt x="333" y="3254"/>
                    <a:pt x="387" y="3225"/>
                    <a:pt x="416" y="3156"/>
                  </a:cubicBezTo>
                  <a:cubicBezTo>
                    <a:pt x="862" y="2201"/>
                    <a:pt x="1308" y="1246"/>
                    <a:pt x="1753" y="291"/>
                  </a:cubicBezTo>
                  <a:cubicBezTo>
                    <a:pt x="1819" y="138"/>
                    <a:pt x="1690" y="1"/>
                    <a:pt x="1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9"/>
            <p:cNvSpPr/>
            <p:nvPr/>
          </p:nvSpPr>
          <p:spPr>
            <a:xfrm>
              <a:off x="-2534158" y="350240"/>
              <a:ext cx="27883" cy="59193"/>
            </a:xfrm>
            <a:custGeom>
              <a:rect b="b" l="l" r="r" t="t"/>
              <a:pathLst>
                <a:path extrusionOk="0" h="3575" w="1684">
                  <a:moveTo>
                    <a:pt x="272" y="1"/>
                  </a:moveTo>
                  <a:cubicBezTo>
                    <a:pt x="144" y="1"/>
                    <a:pt x="1" y="138"/>
                    <a:pt x="66" y="291"/>
                  </a:cubicBezTo>
                  <a:cubicBezTo>
                    <a:pt x="544" y="1310"/>
                    <a:pt x="957" y="2360"/>
                    <a:pt x="1244" y="3411"/>
                  </a:cubicBezTo>
                  <a:cubicBezTo>
                    <a:pt x="1270" y="3526"/>
                    <a:pt x="1352" y="3574"/>
                    <a:pt x="1435" y="3574"/>
                  </a:cubicBezTo>
                  <a:cubicBezTo>
                    <a:pt x="1558" y="3574"/>
                    <a:pt x="1683" y="3467"/>
                    <a:pt x="1626" y="3315"/>
                  </a:cubicBezTo>
                  <a:cubicBezTo>
                    <a:pt x="1339" y="2201"/>
                    <a:pt x="926" y="1119"/>
                    <a:pt x="416" y="100"/>
                  </a:cubicBezTo>
                  <a:cubicBezTo>
                    <a:pt x="386" y="30"/>
                    <a:pt x="331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9"/>
            <p:cNvSpPr/>
            <p:nvPr/>
          </p:nvSpPr>
          <p:spPr>
            <a:xfrm>
              <a:off x="-2554391" y="388422"/>
              <a:ext cx="39258" cy="9454"/>
            </a:xfrm>
            <a:custGeom>
              <a:rect b="b" l="l" r="r" t="t"/>
              <a:pathLst>
                <a:path extrusionOk="0" h="571" w="2371">
                  <a:moveTo>
                    <a:pt x="1461" y="0"/>
                  </a:moveTo>
                  <a:cubicBezTo>
                    <a:pt x="1046" y="0"/>
                    <a:pt x="635" y="50"/>
                    <a:pt x="237" y="150"/>
                  </a:cubicBezTo>
                  <a:cubicBezTo>
                    <a:pt x="1" y="209"/>
                    <a:pt x="67" y="570"/>
                    <a:pt x="281" y="570"/>
                  </a:cubicBezTo>
                  <a:cubicBezTo>
                    <a:pt x="298" y="570"/>
                    <a:pt x="315" y="568"/>
                    <a:pt x="333" y="564"/>
                  </a:cubicBezTo>
                  <a:lnTo>
                    <a:pt x="365" y="532"/>
                  </a:lnTo>
                  <a:cubicBezTo>
                    <a:pt x="726" y="447"/>
                    <a:pt x="1115" y="390"/>
                    <a:pt x="1504" y="390"/>
                  </a:cubicBezTo>
                  <a:cubicBezTo>
                    <a:pt x="1698" y="390"/>
                    <a:pt x="1893" y="404"/>
                    <a:pt x="2084" y="436"/>
                  </a:cubicBezTo>
                  <a:cubicBezTo>
                    <a:pt x="2106" y="442"/>
                    <a:pt x="2128" y="444"/>
                    <a:pt x="2148" y="444"/>
                  </a:cubicBezTo>
                  <a:cubicBezTo>
                    <a:pt x="2243" y="444"/>
                    <a:pt x="2312" y="387"/>
                    <a:pt x="2339" y="309"/>
                  </a:cubicBezTo>
                  <a:cubicBezTo>
                    <a:pt x="2370" y="182"/>
                    <a:pt x="2307" y="86"/>
                    <a:pt x="2211" y="54"/>
                  </a:cubicBezTo>
                  <a:cubicBezTo>
                    <a:pt x="1961" y="18"/>
                    <a:pt x="1710" y="0"/>
                    <a:pt x="1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9"/>
            <p:cNvSpPr/>
            <p:nvPr/>
          </p:nvSpPr>
          <p:spPr>
            <a:xfrm>
              <a:off x="-2569971" y="444122"/>
              <a:ext cx="85933" cy="10034"/>
            </a:xfrm>
            <a:custGeom>
              <a:rect b="b" l="l" r="r" t="t"/>
              <a:pathLst>
                <a:path extrusionOk="0" h="606" w="5190">
                  <a:moveTo>
                    <a:pt x="4935" y="1"/>
                  </a:moveTo>
                  <a:lnTo>
                    <a:pt x="255" y="224"/>
                  </a:lnTo>
                  <a:cubicBezTo>
                    <a:pt x="1" y="224"/>
                    <a:pt x="1" y="606"/>
                    <a:pt x="255" y="606"/>
                  </a:cubicBezTo>
                  <a:lnTo>
                    <a:pt x="4935" y="383"/>
                  </a:lnTo>
                  <a:cubicBezTo>
                    <a:pt x="5190" y="383"/>
                    <a:pt x="5190" y="1"/>
                    <a:pt x="4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9"/>
            <p:cNvSpPr/>
            <p:nvPr/>
          </p:nvSpPr>
          <p:spPr>
            <a:xfrm>
              <a:off x="-2559325" y="489257"/>
              <a:ext cx="35764" cy="71164"/>
            </a:xfrm>
            <a:custGeom>
              <a:rect b="b" l="l" r="r" t="t"/>
              <a:pathLst>
                <a:path extrusionOk="0" h="4298" w="2160">
                  <a:moveTo>
                    <a:pt x="557" y="0"/>
                  </a:moveTo>
                  <a:cubicBezTo>
                    <a:pt x="444" y="0"/>
                    <a:pt x="329" y="24"/>
                    <a:pt x="217" y="76"/>
                  </a:cubicBezTo>
                  <a:cubicBezTo>
                    <a:pt x="1" y="158"/>
                    <a:pt x="129" y="422"/>
                    <a:pt x="309" y="422"/>
                  </a:cubicBezTo>
                  <a:cubicBezTo>
                    <a:pt x="341" y="422"/>
                    <a:pt x="375" y="414"/>
                    <a:pt x="408" y="395"/>
                  </a:cubicBezTo>
                  <a:cubicBezTo>
                    <a:pt x="448" y="382"/>
                    <a:pt x="488" y="375"/>
                    <a:pt x="527" y="375"/>
                  </a:cubicBezTo>
                  <a:cubicBezTo>
                    <a:pt x="675" y="375"/>
                    <a:pt x="810" y="467"/>
                    <a:pt x="886" y="618"/>
                  </a:cubicBezTo>
                  <a:cubicBezTo>
                    <a:pt x="1013" y="841"/>
                    <a:pt x="854" y="968"/>
                    <a:pt x="727" y="1159"/>
                  </a:cubicBezTo>
                  <a:cubicBezTo>
                    <a:pt x="535" y="1350"/>
                    <a:pt x="504" y="1605"/>
                    <a:pt x="631" y="1827"/>
                  </a:cubicBezTo>
                  <a:cubicBezTo>
                    <a:pt x="758" y="1987"/>
                    <a:pt x="949" y="2146"/>
                    <a:pt x="1140" y="2209"/>
                  </a:cubicBezTo>
                  <a:cubicBezTo>
                    <a:pt x="1331" y="2337"/>
                    <a:pt x="1491" y="2496"/>
                    <a:pt x="1586" y="2687"/>
                  </a:cubicBezTo>
                  <a:cubicBezTo>
                    <a:pt x="1682" y="2942"/>
                    <a:pt x="1682" y="3164"/>
                    <a:pt x="1586" y="3419"/>
                  </a:cubicBezTo>
                  <a:cubicBezTo>
                    <a:pt x="1427" y="3714"/>
                    <a:pt x="1124" y="3895"/>
                    <a:pt x="801" y="3895"/>
                  </a:cubicBezTo>
                  <a:cubicBezTo>
                    <a:pt x="671" y="3895"/>
                    <a:pt x="537" y="3865"/>
                    <a:pt x="408" y="3801"/>
                  </a:cubicBezTo>
                  <a:cubicBezTo>
                    <a:pt x="375" y="3782"/>
                    <a:pt x="341" y="3774"/>
                    <a:pt x="310" y="3774"/>
                  </a:cubicBezTo>
                  <a:cubicBezTo>
                    <a:pt x="129" y="3774"/>
                    <a:pt x="1" y="4043"/>
                    <a:pt x="217" y="4151"/>
                  </a:cubicBezTo>
                  <a:cubicBezTo>
                    <a:pt x="398" y="4249"/>
                    <a:pt x="604" y="4298"/>
                    <a:pt x="809" y="4298"/>
                  </a:cubicBezTo>
                  <a:cubicBezTo>
                    <a:pt x="1074" y="4298"/>
                    <a:pt x="1339" y="4217"/>
                    <a:pt x="1554" y="4056"/>
                  </a:cubicBezTo>
                  <a:cubicBezTo>
                    <a:pt x="1968" y="3769"/>
                    <a:pt x="2159" y="3292"/>
                    <a:pt x="2064" y="2814"/>
                  </a:cubicBezTo>
                  <a:cubicBezTo>
                    <a:pt x="2000" y="2591"/>
                    <a:pt x="1904" y="2369"/>
                    <a:pt x="1745" y="2178"/>
                  </a:cubicBezTo>
                  <a:cubicBezTo>
                    <a:pt x="1554" y="2018"/>
                    <a:pt x="1363" y="1891"/>
                    <a:pt x="1172" y="1796"/>
                  </a:cubicBezTo>
                  <a:cubicBezTo>
                    <a:pt x="1109" y="1732"/>
                    <a:pt x="981" y="1668"/>
                    <a:pt x="981" y="1605"/>
                  </a:cubicBezTo>
                  <a:cubicBezTo>
                    <a:pt x="949" y="1509"/>
                    <a:pt x="1077" y="1350"/>
                    <a:pt x="1140" y="1286"/>
                  </a:cubicBezTo>
                  <a:cubicBezTo>
                    <a:pt x="1300" y="1095"/>
                    <a:pt x="1363" y="872"/>
                    <a:pt x="1331" y="649"/>
                  </a:cubicBezTo>
                  <a:cubicBezTo>
                    <a:pt x="1258" y="259"/>
                    <a:pt x="92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9"/>
            <p:cNvSpPr/>
            <p:nvPr/>
          </p:nvSpPr>
          <p:spPr>
            <a:xfrm>
              <a:off x="-2505662" y="477866"/>
              <a:ext cx="6871" cy="45351"/>
            </a:xfrm>
            <a:custGeom>
              <a:rect b="b" l="l" r="r" t="t"/>
              <a:pathLst>
                <a:path extrusionOk="0" h="2739" w="415">
                  <a:moveTo>
                    <a:pt x="207" y="0"/>
                  </a:moveTo>
                  <a:cubicBezTo>
                    <a:pt x="104" y="0"/>
                    <a:pt x="0" y="64"/>
                    <a:pt x="0" y="191"/>
                  </a:cubicBezTo>
                  <a:lnTo>
                    <a:pt x="0" y="2547"/>
                  </a:lnTo>
                  <a:cubicBezTo>
                    <a:pt x="0" y="2675"/>
                    <a:pt x="104" y="2738"/>
                    <a:pt x="207" y="2738"/>
                  </a:cubicBezTo>
                  <a:cubicBezTo>
                    <a:pt x="311" y="2738"/>
                    <a:pt x="414" y="2675"/>
                    <a:pt x="414" y="2547"/>
                  </a:cubicBezTo>
                  <a:lnTo>
                    <a:pt x="414" y="191"/>
                  </a:lnTo>
                  <a:cubicBezTo>
                    <a:pt x="414" y="64"/>
                    <a:pt x="311" y="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89"/>
            <p:cNvSpPr/>
            <p:nvPr/>
          </p:nvSpPr>
          <p:spPr>
            <a:xfrm>
              <a:off x="-2504404" y="471359"/>
              <a:ext cx="49706" cy="60667"/>
            </a:xfrm>
            <a:custGeom>
              <a:rect b="b" l="l" r="r" t="t"/>
              <a:pathLst>
                <a:path extrusionOk="0" h="3664" w="3002">
                  <a:moveTo>
                    <a:pt x="860" y="1"/>
                  </a:moveTo>
                  <a:cubicBezTo>
                    <a:pt x="606" y="1"/>
                    <a:pt x="352" y="86"/>
                    <a:pt x="147" y="266"/>
                  </a:cubicBezTo>
                  <a:cubicBezTo>
                    <a:pt x="1" y="413"/>
                    <a:pt x="135" y="616"/>
                    <a:pt x="278" y="616"/>
                  </a:cubicBezTo>
                  <a:cubicBezTo>
                    <a:pt x="321" y="616"/>
                    <a:pt x="365" y="597"/>
                    <a:pt x="402" y="553"/>
                  </a:cubicBezTo>
                  <a:lnTo>
                    <a:pt x="402" y="521"/>
                  </a:lnTo>
                  <a:cubicBezTo>
                    <a:pt x="550" y="410"/>
                    <a:pt x="717" y="356"/>
                    <a:pt x="879" y="356"/>
                  </a:cubicBezTo>
                  <a:cubicBezTo>
                    <a:pt x="1136" y="356"/>
                    <a:pt x="1380" y="490"/>
                    <a:pt x="1516" y="744"/>
                  </a:cubicBezTo>
                  <a:cubicBezTo>
                    <a:pt x="1629" y="1043"/>
                    <a:pt x="1531" y="1343"/>
                    <a:pt x="1322" y="1526"/>
                  </a:cubicBezTo>
                  <a:lnTo>
                    <a:pt x="1322" y="1526"/>
                  </a:lnTo>
                  <a:cubicBezTo>
                    <a:pt x="1091" y="1560"/>
                    <a:pt x="863" y="1624"/>
                    <a:pt x="657" y="1699"/>
                  </a:cubicBezTo>
                  <a:cubicBezTo>
                    <a:pt x="466" y="1762"/>
                    <a:pt x="434" y="2049"/>
                    <a:pt x="657" y="2113"/>
                  </a:cubicBezTo>
                  <a:cubicBezTo>
                    <a:pt x="722" y="2126"/>
                    <a:pt x="787" y="2132"/>
                    <a:pt x="851" y="2132"/>
                  </a:cubicBezTo>
                  <a:cubicBezTo>
                    <a:pt x="1085" y="2132"/>
                    <a:pt x="1311" y="2050"/>
                    <a:pt x="1498" y="1916"/>
                  </a:cubicBezTo>
                  <a:lnTo>
                    <a:pt x="1498" y="1916"/>
                  </a:lnTo>
                  <a:cubicBezTo>
                    <a:pt x="1535" y="1914"/>
                    <a:pt x="1572" y="1913"/>
                    <a:pt x="1609" y="1913"/>
                  </a:cubicBezTo>
                  <a:cubicBezTo>
                    <a:pt x="1673" y="1913"/>
                    <a:pt x="1737" y="1916"/>
                    <a:pt x="1803" y="1922"/>
                  </a:cubicBezTo>
                  <a:cubicBezTo>
                    <a:pt x="2089" y="1922"/>
                    <a:pt x="2312" y="2144"/>
                    <a:pt x="2344" y="2463"/>
                  </a:cubicBezTo>
                  <a:cubicBezTo>
                    <a:pt x="2312" y="2781"/>
                    <a:pt x="2089" y="3068"/>
                    <a:pt x="1771" y="3195"/>
                  </a:cubicBezTo>
                  <a:cubicBezTo>
                    <a:pt x="1548" y="3259"/>
                    <a:pt x="1317" y="3290"/>
                    <a:pt x="1082" y="3290"/>
                  </a:cubicBezTo>
                  <a:cubicBezTo>
                    <a:pt x="848" y="3290"/>
                    <a:pt x="609" y="3259"/>
                    <a:pt x="370" y="3195"/>
                  </a:cubicBezTo>
                  <a:cubicBezTo>
                    <a:pt x="351" y="3190"/>
                    <a:pt x="332" y="3188"/>
                    <a:pt x="315" y="3188"/>
                  </a:cubicBezTo>
                  <a:cubicBezTo>
                    <a:pt x="103" y="3188"/>
                    <a:pt x="39" y="3518"/>
                    <a:pt x="275" y="3577"/>
                  </a:cubicBezTo>
                  <a:cubicBezTo>
                    <a:pt x="558" y="3622"/>
                    <a:pt x="865" y="3663"/>
                    <a:pt x="1166" y="3663"/>
                  </a:cubicBezTo>
                  <a:cubicBezTo>
                    <a:pt x="1712" y="3663"/>
                    <a:pt x="2239" y="3528"/>
                    <a:pt x="2567" y="3036"/>
                  </a:cubicBezTo>
                  <a:cubicBezTo>
                    <a:pt x="3002" y="2414"/>
                    <a:pt x="2588" y="1581"/>
                    <a:pt x="1857" y="1511"/>
                  </a:cubicBezTo>
                  <a:lnTo>
                    <a:pt x="1857" y="1511"/>
                  </a:lnTo>
                  <a:cubicBezTo>
                    <a:pt x="1998" y="1252"/>
                    <a:pt x="2033" y="943"/>
                    <a:pt x="1898" y="648"/>
                  </a:cubicBezTo>
                  <a:cubicBezTo>
                    <a:pt x="1700" y="232"/>
                    <a:pt x="1280" y="1"/>
                    <a:pt x="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89"/>
            <p:cNvSpPr/>
            <p:nvPr/>
          </p:nvSpPr>
          <p:spPr>
            <a:xfrm>
              <a:off x="-2459285" y="262734"/>
              <a:ext cx="63283" cy="364878"/>
            </a:xfrm>
            <a:custGeom>
              <a:rect b="b" l="l" r="r" t="t"/>
              <a:pathLst>
                <a:path extrusionOk="0" h="22037" w="3822">
                  <a:moveTo>
                    <a:pt x="403" y="1"/>
                  </a:moveTo>
                  <a:cubicBezTo>
                    <a:pt x="354" y="1"/>
                    <a:pt x="305" y="2"/>
                    <a:pt x="256" y="5"/>
                  </a:cubicBezTo>
                  <a:cubicBezTo>
                    <a:pt x="1" y="5"/>
                    <a:pt x="1" y="387"/>
                    <a:pt x="256" y="387"/>
                  </a:cubicBezTo>
                  <a:cubicBezTo>
                    <a:pt x="290" y="385"/>
                    <a:pt x="324" y="385"/>
                    <a:pt x="358" y="385"/>
                  </a:cubicBezTo>
                  <a:cubicBezTo>
                    <a:pt x="1737" y="385"/>
                    <a:pt x="2715" y="1627"/>
                    <a:pt x="3025" y="2870"/>
                  </a:cubicBezTo>
                  <a:cubicBezTo>
                    <a:pt x="3216" y="3634"/>
                    <a:pt x="3280" y="4430"/>
                    <a:pt x="3280" y="5226"/>
                  </a:cubicBezTo>
                  <a:cubicBezTo>
                    <a:pt x="3280" y="6085"/>
                    <a:pt x="3280" y="6945"/>
                    <a:pt x="3312" y="7804"/>
                  </a:cubicBezTo>
                  <a:lnTo>
                    <a:pt x="3344" y="12993"/>
                  </a:lnTo>
                  <a:cubicBezTo>
                    <a:pt x="3344" y="14713"/>
                    <a:pt x="3439" y="16432"/>
                    <a:pt x="3375" y="18119"/>
                  </a:cubicBezTo>
                  <a:cubicBezTo>
                    <a:pt x="3407" y="18978"/>
                    <a:pt x="3216" y="19838"/>
                    <a:pt x="2802" y="20570"/>
                  </a:cubicBezTo>
                  <a:cubicBezTo>
                    <a:pt x="2420" y="21239"/>
                    <a:pt x="1720" y="21621"/>
                    <a:pt x="956" y="21621"/>
                  </a:cubicBezTo>
                  <a:cubicBezTo>
                    <a:pt x="701" y="21621"/>
                    <a:pt x="701" y="22035"/>
                    <a:pt x="956" y="22035"/>
                  </a:cubicBezTo>
                  <a:cubicBezTo>
                    <a:pt x="988" y="22036"/>
                    <a:pt x="1020" y="22037"/>
                    <a:pt x="1052" y="22037"/>
                  </a:cubicBezTo>
                  <a:cubicBezTo>
                    <a:pt x="2494" y="22037"/>
                    <a:pt x="3444" y="20637"/>
                    <a:pt x="3662" y="19329"/>
                  </a:cubicBezTo>
                  <a:cubicBezTo>
                    <a:pt x="3789" y="18469"/>
                    <a:pt x="3821" y="17578"/>
                    <a:pt x="3789" y="16718"/>
                  </a:cubicBezTo>
                  <a:lnTo>
                    <a:pt x="3757" y="13885"/>
                  </a:lnTo>
                  <a:cubicBezTo>
                    <a:pt x="3726" y="12007"/>
                    <a:pt x="3726" y="10128"/>
                    <a:pt x="3694" y="8250"/>
                  </a:cubicBezTo>
                  <a:lnTo>
                    <a:pt x="3694" y="5449"/>
                  </a:lnTo>
                  <a:cubicBezTo>
                    <a:pt x="3694" y="4621"/>
                    <a:pt x="3630" y="3793"/>
                    <a:pt x="3471" y="2965"/>
                  </a:cubicBezTo>
                  <a:cubicBezTo>
                    <a:pt x="3131" y="1513"/>
                    <a:pt x="2011" y="1"/>
                    <a:pt x="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89"/>
            <p:cNvSpPr/>
            <p:nvPr/>
          </p:nvSpPr>
          <p:spPr>
            <a:xfrm>
              <a:off x="-2344375" y="425147"/>
              <a:ext cx="32701" cy="7931"/>
            </a:xfrm>
            <a:custGeom>
              <a:rect b="b" l="l" r="r" t="t"/>
              <a:pathLst>
                <a:path extrusionOk="0" h="479" w="1975">
                  <a:moveTo>
                    <a:pt x="1688" y="1"/>
                  </a:moveTo>
                  <a:lnTo>
                    <a:pt x="192" y="65"/>
                  </a:lnTo>
                  <a:cubicBezTo>
                    <a:pt x="96" y="65"/>
                    <a:pt x="1" y="160"/>
                    <a:pt x="1" y="256"/>
                  </a:cubicBezTo>
                  <a:cubicBezTo>
                    <a:pt x="1" y="383"/>
                    <a:pt x="96" y="478"/>
                    <a:pt x="192" y="478"/>
                  </a:cubicBezTo>
                  <a:lnTo>
                    <a:pt x="1688" y="383"/>
                  </a:lnTo>
                  <a:cubicBezTo>
                    <a:pt x="1975" y="383"/>
                    <a:pt x="1975" y="1"/>
                    <a:pt x="1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89"/>
            <p:cNvSpPr/>
            <p:nvPr/>
          </p:nvSpPr>
          <p:spPr>
            <a:xfrm>
              <a:off x="-2342256" y="449900"/>
              <a:ext cx="32171" cy="12766"/>
            </a:xfrm>
            <a:custGeom>
              <a:rect b="b" l="l" r="r" t="t"/>
              <a:pathLst>
                <a:path extrusionOk="0" h="771" w="1943">
                  <a:moveTo>
                    <a:pt x="211" y="1"/>
                  </a:moveTo>
                  <a:cubicBezTo>
                    <a:pt x="145" y="1"/>
                    <a:pt x="85" y="36"/>
                    <a:pt x="64" y="98"/>
                  </a:cubicBezTo>
                  <a:cubicBezTo>
                    <a:pt x="0" y="193"/>
                    <a:pt x="32" y="321"/>
                    <a:pt x="128" y="384"/>
                  </a:cubicBezTo>
                  <a:cubicBezTo>
                    <a:pt x="468" y="634"/>
                    <a:pt x="873" y="770"/>
                    <a:pt x="1286" y="770"/>
                  </a:cubicBezTo>
                  <a:cubicBezTo>
                    <a:pt x="1452" y="770"/>
                    <a:pt x="1619" y="748"/>
                    <a:pt x="1783" y="703"/>
                  </a:cubicBezTo>
                  <a:cubicBezTo>
                    <a:pt x="1879" y="671"/>
                    <a:pt x="1942" y="575"/>
                    <a:pt x="1942" y="480"/>
                  </a:cubicBezTo>
                  <a:cubicBezTo>
                    <a:pt x="1879" y="352"/>
                    <a:pt x="1783" y="321"/>
                    <a:pt x="1688" y="321"/>
                  </a:cubicBezTo>
                  <a:cubicBezTo>
                    <a:pt x="1562" y="354"/>
                    <a:pt x="1434" y="370"/>
                    <a:pt x="1307" y="370"/>
                  </a:cubicBezTo>
                  <a:cubicBezTo>
                    <a:pt x="951" y="370"/>
                    <a:pt x="600" y="245"/>
                    <a:pt x="319" y="34"/>
                  </a:cubicBezTo>
                  <a:cubicBezTo>
                    <a:pt x="285" y="11"/>
                    <a:pt x="247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89"/>
            <p:cNvSpPr/>
            <p:nvPr/>
          </p:nvSpPr>
          <p:spPr>
            <a:xfrm>
              <a:off x="-2229466" y="327176"/>
              <a:ext cx="46411" cy="70055"/>
            </a:xfrm>
            <a:custGeom>
              <a:rect b="b" l="l" r="r" t="t"/>
              <a:pathLst>
                <a:path extrusionOk="0" h="4231" w="2803">
                  <a:moveTo>
                    <a:pt x="1084" y="0"/>
                  </a:moveTo>
                  <a:cubicBezTo>
                    <a:pt x="789" y="0"/>
                    <a:pt x="490" y="112"/>
                    <a:pt x="256" y="347"/>
                  </a:cubicBezTo>
                  <a:cubicBezTo>
                    <a:pt x="133" y="493"/>
                    <a:pt x="274" y="696"/>
                    <a:pt x="418" y="696"/>
                  </a:cubicBezTo>
                  <a:cubicBezTo>
                    <a:pt x="461" y="696"/>
                    <a:pt x="505" y="678"/>
                    <a:pt x="542" y="633"/>
                  </a:cubicBezTo>
                  <a:cubicBezTo>
                    <a:pt x="694" y="496"/>
                    <a:pt x="886" y="430"/>
                    <a:pt x="1077" y="430"/>
                  </a:cubicBezTo>
                  <a:cubicBezTo>
                    <a:pt x="1328" y="430"/>
                    <a:pt x="1575" y="544"/>
                    <a:pt x="1720" y="761"/>
                  </a:cubicBezTo>
                  <a:cubicBezTo>
                    <a:pt x="1943" y="1238"/>
                    <a:pt x="1625" y="1779"/>
                    <a:pt x="1115" y="1875"/>
                  </a:cubicBezTo>
                  <a:cubicBezTo>
                    <a:pt x="924" y="1875"/>
                    <a:pt x="829" y="2161"/>
                    <a:pt x="1020" y="2225"/>
                  </a:cubicBezTo>
                  <a:cubicBezTo>
                    <a:pt x="1306" y="2352"/>
                    <a:pt x="1561" y="2512"/>
                    <a:pt x="1784" y="2703"/>
                  </a:cubicBezTo>
                  <a:cubicBezTo>
                    <a:pt x="1879" y="2798"/>
                    <a:pt x="1975" y="2894"/>
                    <a:pt x="2070" y="2989"/>
                  </a:cubicBezTo>
                  <a:cubicBezTo>
                    <a:pt x="2166" y="3085"/>
                    <a:pt x="2357" y="3244"/>
                    <a:pt x="2198" y="3371"/>
                  </a:cubicBezTo>
                  <a:cubicBezTo>
                    <a:pt x="1911" y="3530"/>
                    <a:pt x="1625" y="3658"/>
                    <a:pt x="1306" y="3689"/>
                  </a:cubicBezTo>
                  <a:cubicBezTo>
                    <a:pt x="956" y="3785"/>
                    <a:pt x="606" y="3817"/>
                    <a:pt x="287" y="3817"/>
                  </a:cubicBezTo>
                  <a:cubicBezTo>
                    <a:pt x="1" y="3817"/>
                    <a:pt x="1" y="4231"/>
                    <a:pt x="287" y="4231"/>
                  </a:cubicBezTo>
                  <a:cubicBezTo>
                    <a:pt x="701" y="4231"/>
                    <a:pt x="1147" y="4167"/>
                    <a:pt x="1561" y="4040"/>
                  </a:cubicBezTo>
                  <a:cubicBezTo>
                    <a:pt x="1752" y="3976"/>
                    <a:pt x="1943" y="3912"/>
                    <a:pt x="2134" y="3817"/>
                  </a:cubicBezTo>
                  <a:cubicBezTo>
                    <a:pt x="2325" y="3785"/>
                    <a:pt x="2484" y="3658"/>
                    <a:pt x="2611" y="3498"/>
                  </a:cubicBezTo>
                  <a:cubicBezTo>
                    <a:pt x="2802" y="3148"/>
                    <a:pt x="2420" y="2766"/>
                    <a:pt x="2198" y="2543"/>
                  </a:cubicBezTo>
                  <a:cubicBezTo>
                    <a:pt x="2025" y="2390"/>
                    <a:pt x="1840" y="2248"/>
                    <a:pt x="1645" y="2124"/>
                  </a:cubicBezTo>
                  <a:lnTo>
                    <a:pt x="1645" y="2124"/>
                  </a:lnTo>
                  <a:cubicBezTo>
                    <a:pt x="2138" y="1855"/>
                    <a:pt x="2377" y="1223"/>
                    <a:pt x="2134" y="665"/>
                  </a:cubicBezTo>
                  <a:cubicBezTo>
                    <a:pt x="1927" y="233"/>
                    <a:pt x="150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89"/>
            <p:cNvSpPr/>
            <p:nvPr/>
          </p:nvSpPr>
          <p:spPr>
            <a:xfrm>
              <a:off x="-2174893" y="332358"/>
              <a:ext cx="57190" cy="69442"/>
            </a:xfrm>
            <a:custGeom>
              <a:rect b="b" l="l" r="r" t="t"/>
              <a:pathLst>
                <a:path extrusionOk="0" h="4194" w="3454">
                  <a:moveTo>
                    <a:pt x="2684" y="0"/>
                  </a:moveTo>
                  <a:cubicBezTo>
                    <a:pt x="2676" y="0"/>
                    <a:pt x="2667" y="1"/>
                    <a:pt x="2658" y="2"/>
                  </a:cubicBezTo>
                  <a:cubicBezTo>
                    <a:pt x="1" y="369"/>
                    <a:pt x="391" y="4193"/>
                    <a:pt x="2874" y="4193"/>
                  </a:cubicBezTo>
                  <a:cubicBezTo>
                    <a:pt x="2979" y="4193"/>
                    <a:pt x="3087" y="4187"/>
                    <a:pt x="3199" y="4172"/>
                  </a:cubicBezTo>
                  <a:cubicBezTo>
                    <a:pt x="3445" y="4142"/>
                    <a:pt x="3454" y="3757"/>
                    <a:pt x="3226" y="3757"/>
                  </a:cubicBezTo>
                  <a:cubicBezTo>
                    <a:pt x="3218" y="3757"/>
                    <a:pt x="3209" y="3757"/>
                    <a:pt x="3199" y="3759"/>
                  </a:cubicBezTo>
                  <a:cubicBezTo>
                    <a:pt x="3089" y="3775"/>
                    <a:pt x="2984" y="3783"/>
                    <a:pt x="2882" y="3783"/>
                  </a:cubicBezTo>
                  <a:cubicBezTo>
                    <a:pt x="871" y="3783"/>
                    <a:pt x="571" y="626"/>
                    <a:pt x="2754" y="384"/>
                  </a:cubicBezTo>
                  <a:cubicBezTo>
                    <a:pt x="2998" y="353"/>
                    <a:pt x="2890" y="0"/>
                    <a:pt x="2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89"/>
            <p:cNvSpPr/>
            <p:nvPr/>
          </p:nvSpPr>
          <p:spPr>
            <a:xfrm>
              <a:off x="-2078710" y="302869"/>
              <a:ext cx="36178" cy="89344"/>
            </a:xfrm>
            <a:custGeom>
              <a:rect b="b" l="l" r="r" t="t"/>
              <a:pathLst>
                <a:path extrusionOk="0" h="5396" w="2185">
                  <a:moveTo>
                    <a:pt x="1893" y="1"/>
                  </a:moveTo>
                  <a:cubicBezTo>
                    <a:pt x="1846" y="1"/>
                    <a:pt x="1796" y="20"/>
                    <a:pt x="1752" y="64"/>
                  </a:cubicBezTo>
                  <a:cubicBezTo>
                    <a:pt x="287" y="1401"/>
                    <a:pt x="1" y="3629"/>
                    <a:pt x="1083" y="5317"/>
                  </a:cubicBezTo>
                  <a:cubicBezTo>
                    <a:pt x="1130" y="5373"/>
                    <a:pt x="1190" y="5396"/>
                    <a:pt x="1249" y="5396"/>
                  </a:cubicBezTo>
                  <a:cubicBezTo>
                    <a:pt x="1391" y="5396"/>
                    <a:pt x="1523" y="5261"/>
                    <a:pt x="1433" y="5126"/>
                  </a:cubicBezTo>
                  <a:cubicBezTo>
                    <a:pt x="446" y="3598"/>
                    <a:pt x="701" y="1560"/>
                    <a:pt x="2038" y="350"/>
                  </a:cubicBezTo>
                  <a:cubicBezTo>
                    <a:pt x="2185" y="204"/>
                    <a:pt x="2050" y="1"/>
                    <a:pt x="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89"/>
            <p:cNvSpPr/>
            <p:nvPr/>
          </p:nvSpPr>
          <p:spPr>
            <a:xfrm>
              <a:off x="-2023988" y="323914"/>
              <a:ext cx="48083" cy="65932"/>
            </a:xfrm>
            <a:custGeom>
              <a:rect b="b" l="l" r="r" t="t"/>
              <a:pathLst>
                <a:path extrusionOk="0" h="3982" w="2904">
                  <a:moveTo>
                    <a:pt x="1191" y="0"/>
                  </a:moveTo>
                  <a:cubicBezTo>
                    <a:pt x="1068" y="0"/>
                    <a:pt x="947" y="21"/>
                    <a:pt x="834" y="66"/>
                  </a:cubicBezTo>
                  <a:cubicBezTo>
                    <a:pt x="420" y="162"/>
                    <a:pt x="102" y="480"/>
                    <a:pt x="38" y="894"/>
                  </a:cubicBezTo>
                  <a:cubicBezTo>
                    <a:pt x="1" y="1044"/>
                    <a:pt x="119" y="1139"/>
                    <a:pt x="235" y="1139"/>
                  </a:cubicBezTo>
                  <a:cubicBezTo>
                    <a:pt x="315" y="1139"/>
                    <a:pt x="394" y="1094"/>
                    <a:pt x="420" y="990"/>
                  </a:cubicBezTo>
                  <a:lnTo>
                    <a:pt x="389" y="990"/>
                  </a:lnTo>
                  <a:cubicBezTo>
                    <a:pt x="484" y="671"/>
                    <a:pt x="771" y="416"/>
                    <a:pt x="1121" y="385"/>
                  </a:cubicBezTo>
                  <a:cubicBezTo>
                    <a:pt x="1142" y="383"/>
                    <a:pt x="1164" y="382"/>
                    <a:pt x="1185" y="382"/>
                  </a:cubicBezTo>
                  <a:cubicBezTo>
                    <a:pt x="1541" y="382"/>
                    <a:pt x="1857" y="629"/>
                    <a:pt x="1917" y="990"/>
                  </a:cubicBezTo>
                  <a:cubicBezTo>
                    <a:pt x="1980" y="1467"/>
                    <a:pt x="1821" y="1945"/>
                    <a:pt x="1535" y="2327"/>
                  </a:cubicBezTo>
                  <a:cubicBezTo>
                    <a:pt x="1153" y="2740"/>
                    <a:pt x="834" y="3218"/>
                    <a:pt x="516" y="3695"/>
                  </a:cubicBezTo>
                  <a:cubicBezTo>
                    <a:pt x="452" y="3823"/>
                    <a:pt x="548" y="3982"/>
                    <a:pt x="675" y="3982"/>
                  </a:cubicBezTo>
                  <a:lnTo>
                    <a:pt x="2617" y="3982"/>
                  </a:lnTo>
                  <a:cubicBezTo>
                    <a:pt x="2904" y="3982"/>
                    <a:pt x="2904" y="3568"/>
                    <a:pt x="2617" y="3568"/>
                  </a:cubicBezTo>
                  <a:lnTo>
                    <a:pt x="1061" y="3568"/>
                  </a:lnTo>
                  <a:cubicBezTo>
                    <a:pt x="1558" y="2839"/>
                    <a:pt x="2275" y="2257"/>
                    <a:pt x="2331" y="1308"/>
                  </a:cubicBezTo>
                  <a:cubicBezTo>
                    <a:pt x="2362" y="894"/>
                    <a:pt x="2171" y="448"/>
                    <a:pt x="1853" y="194"/>
                  </a:cubicBezTo>
                  <a:cubicBezTo>
                    <a:pt x="1647" y="70"/>
                    <a:pt x="1415" y="0"/>
                    <a:pt x="1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89"/>
            <p:cNvSpPr/>
            <p:nvPr/>
          </p:nvSpPr>
          <p:spPr>
            <a:xfrm>
              <a:off x="-1956384" y="299028"/>
              <a:ext cx="41626" cy="102723"/>
            </a:xfrm>
            <a:custGeom>
              <a:rect b="b" l="l" r="r" t="t"/>
              <a:pathLst>
                <a:path extrusionOk="0" h="6204" w="2514">
                  <a:moveTo>
                    <a:pt x="249" y="1"/>
                  </a:moveTo>
                  <a:cubicBezTo>
                    <a:pt x="102" y="1"/>
                    <a:pt x="1" y="261"/>
                    <a:pt x="158" y="391"/>
                  </a:cubicBezTo>
                  <a:cubicBezTo>
                    <a:pt x="1972" y="1728"/>
                    <a:pt x="2036" y="4434"/>
                    <a:pt x="317" y="5867"/>
                  </a:cubicBezTo>
                  <a:cubicBezTo>
                    <a:pt x="168" y="6016"/>
                    <a:pt x="309" y="6204"/>
                    <a:pt x="469" y="6204"/>
                  </a:cubicBezTo>
                  <a:cubicBezTo>
                    <a:pt x="514" y="6204"/>
                    <a:pt x="561" y="6189"/>
                    <a:pt x="603" y="6154"/>
                  </a:cubicBezTo>
                  <a:cubicBezTo>
                    <a:pt x="2513" y="4530"/>
                    <a:pt x="2386" y="1506"/>
                    <a:pt x="349" y="41"/>
                  </a:cubicBezTo>
                  <a:cubicBezTo>
                    <a:pt x="315" y="13"/>
                    <a:pt x="281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89"/>
            <p:cNvSpPr/>
            <p:nvPr/>
          </p:nvSpPr>
          <p:spPr>
            <a:xfrm>
              <a:off x="-1895800" y="275632"/>
              <a:ext cx="41129" cy="47470"/>
            </a:xfrm>
            <a:custGeom>
              <a:rect b="b" l="l" r="r" t="t"/>
              <a:pathLst>
                <a:path extrusionOk="0" h="2867" w="2484">
                  <a:moveTo>
                    <a:pt x="1553" y="0"/>
                  </a:moveTo>
                  <a:cubicBezTo>
                    <a:pt x="1488" y="0"/>
                    <a:pt x="1419" y="26"/>
                    <a:pt x="1369" y="85"/>
                  </a:cubicBezTo>
                  <a:lnTo>
                    <a:pt x="1401" y="85"/>
                  </a:lnTo>
                  <a:lnTo>
                    <a:pt x="605" y="1263"/>
                  </a:lnTo>
                  <a:cubicBezTo>
                    <a:pt x="478" y="1454"/>
                    <a:pt x="351" y="1645"/>
                    <a:pt x="223" y="1836"/>
                  </a:cubicBezTo>
                  <a:cubicBezTo>
                    <a:pt x="128" y="1964"/>
                    <a:pt x="64" y="2123"/>
                    <a:pt x="32" y="2314"/>
                  </a:cubicBezTo>
                  <a:cubicBezTo>
                    <a:pt x="0" y="2473"/>
                    <a:pt x="64" y="2664"/>
                    <a:pt x="223" y="2759"/>
                  </a:cubicBezTo>
                  <a:cubicBezTo>
                    <a:pt x="367" y="2831"/>
                    <a:pt x="510" y="2867"/>
                    <a:pt x="666" y="2867"/>
                  </a:cubicBezTo>
                  <a:cubicBezTo>
                    <a:pt x="719" y="2867"/>
                    <a:pt x="772" y="2863"/>
                    <a:pt x="828" y="2855"/>
                  </a:cubicBezTo>
                  <a:lnTo>
                    <a:pt x="2229" y="2791"/>
                  </a:lnTo>
                  <a:cubicBezTo>
                    <a:pt x="2484" y="2791"/>
                    <a:pt x="2484" y="2409"/>
                    <a:pt x="2229" y="2409"/>
                  </a:cubicBezTo>
                  <a:lnTo>
                    <a:pt x="1019" y="2441"/>
                  </a:lnTo>
                  <a:lnTo>
                    <a:pt x="733" y="2441"/>
                  </a:lnTo>
                  <a:cubicBezTo>
                    <a:pt x="685" y="2457"/>
                    <a:pt x="637" y="2465"/>
                    <a:pt x="593" y="2465"/>
                  </a:cubicBezTo>
                  <a:cubicBezTo>
                    <a:pt x="550" y="2465"/>
                    <a:pt x="510" y="2457"/>
                    <a:pt x="478" y="2441"/>
                  </a:cubicBezTo>
                  <a:cubicBezTo>
                    <a:pt x="382" y="2409"/>
                    <a:pt x="446" y="2282"/>
                    <a:pt x="478" y="2218"/>
                  </a:cubicBezTo>
                  <a:cubicBezTo>
                    <a:pt x="542" y="2059"/>
                    <a:pt x="637" y="1900"/>
                    <a:pt x="733" y="1773"/>
                  </a:cubicBezTo>
                  <a:lnTo>
                    <a:pt x="1051" y="1295"/>
                  </a:lnTo>
                  <a:cubicBezTo>
                    <a:pt x="1274" y="945"/>
                    <a:pt x="1497" y="627"/>
                    <a:pt x="1720" y="276"/>
                  </a:cubicBezTo>
                  <a:cubicBezTo>
                    <a:pt x="1829" y="123"/>
                    <a:pt x="1698" y="0"/>
                    <a:pt x="1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89"/>
            <p:cNvSpPr/>
            <p:nvPr/>
          </p:nvSpPr>
          <p:spPr>
            <a:xfrm>
              <a:off x="-1860483" y="291958"/>
              <a:ext cx="12236" cy="53961"/>
            </a:xfrm>
            <a:custGeom>
              <a:rect b="b" l="l" r="r" t="t"/>
              <a:pathLst>
                <a:path extrusionOk="0" h="3259" w="739">
                  <a:moveTo>
                    <a:pt x="498" y="0"/>
                  </a:moveTo>
                  <a:cubicBezTo>
                    <a:pt x="413" y="0"/>
                    <a:pt x="326" y="46"/>
                    <a:pt x="287" y="150"/>
                  </a:cubicBezTo>
                  <a:cubicBezTo>
                    <a:pt x="32" y="1105"/>
                    <a:pt x="0" y="2124"/>
                    <a:pt x="255" y="3111"/>
                  </a:cubicBezTo>
                  <a:cubicBezTo>
                    <a:pt x="281" y="3212"/>
                    <a:pt x="357" y="3258"/>
                    <a:pt x="435" y="3258"/>
                  </a:cubicBezTo>
                  <a:cubicBezTo>
                    <a:pt x="553" y="3258"/>
                    <a:pt x="675" y="3155"/>
                    <a:pt x="637" y="2983"/>
                  </a:cubicBezTo>
                  <a:cubicBezTo>
                    <a:pt x="414" y="2092"/>
                    <a:pt x="446" y="1137"/>
                    <a:pt x="701" y="245"/>
                  </a:cubicBezTo>
                  <a:cubicBezTo>
                    <a:pt x="738" y="95"/>
                    <a:pt x="620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89"/>
            <p:cNvSpPr/>
            <p:nvPr/>
          </p:nvSpPr>
          <p:spPr>
            <a:xfrm>
              <a:off x="-2240527" y="439370"/>
              <a:ext cx="424865" cy="15051"/>
            </a:xfrm>
            <a:custGeom>
              <a:rect b="b" l="l" r="r" t="t"/>
              <a:pathLst>
                <a:path extrusionOk="0" h="909" w="25660">
                  <a:moveTo>
                    <a:pt x="3823" y="0"/>
                  </a:moveTo>
                  <a:cubicBezTo>
                    <a:pt x="2625" y="0"/>
                    <a:pt x="1426" y="78"/>
                    <a:pt x="255" y="224"/>
                  </a:cubicBezTo>
                  <a:cubicBezTo>
                    <a:pt x="0" y="256"/>
                    <a:pt x="96" y="638"/>
                    <a:pt x="351" y="638"/>
                  </a:cubicBezTo>
                  <a:cubicBezTo>
                    <a:pt x="1489" y="471"/>
                    <a:pt x="2632" y="409"/>
                    <a:pt x="3777" y="409"/>
                  </a:cubicBezTo>
                  <a:cubicBezTo>
                    <a:pt x="5897" y="409"/>
                    <a:pt x="8026" y="621"/>
                    <a:pt x="10156" y="766"/>
                  </a:cubicBezTo>
                  <a:cubicBezTo>
                    <a:pt x="11763" y="861"/>
                    <a:pt x="13387" y="909"/>
                    <a:pt x="15015" y="909"/>
                  </a:cubicBezTo>
                  <a:cubicBezTo>
                    <a:pt x="16642" y="909"/>
                    <a:pt x="18274" y="861"/>
                    <a:pt x="19897" y="766"/>
                  </a:cubicBezTo>
                  <a:cubicBezTo>
                    <a:pt x="21744" y="670"/>
                    <a:pt x="23558" y="543"/>
                    <a:pt x="25405" y="415"/>
                  </a:cubicBezTo>
                  <a:cubicBezTo>
                    <a:pt x="25659" y="415"/>
                    <a:pt x="25659" y="33"/>
                    <a:pt x="25405" y="33"/>
                  </a:cubicBezTo>
                  <a:cubicBezTo>
                    <a:pt x="22126" y="256"/>
                    <a:pt x="18847" y="479"/>
                    <a:pt x="15568" y="511"/>
                  </a:cubicBezTo>
                  <a:cubicBezTo>
                    <a:pt x="13880" y="511"/>
                    <a:pt x="12225" y="511"/>
                    <a:pt x="10570" y="384"/>
                  </a:cubicBezTo>
                  <a:cubicBezTo>
                    <a:pt x="8914" y="256"/>
                    <a:pt x="7322" y="129"/>
                    <a:pt x="5699" y="65"/>
                  </a:cubicBezTo>
                  <a:cubicBezTo>
                    <a:pt x="5076" y="21"/>
                    <a:pt x="4450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89"/>
            <p:cNvSpPr/>
            <p:nvPr/>
          </p:nvSpPr>
          <p:spPr>
            <a:xfrm>
              <a:off x="-2207197" y="491327"/>
              <a:ext cx="57786" cy="55600"/>
            </a:xfrm>
            <a:custGeom>
              <a:rect b="b" l="l" r="r" t="t"/>
              <a:pathLst>
                <a:path extrusionOk="0" h="3358" w="3490">
                  <a:moveTo>
                    <a:pt x="314" y="0"/>
                  </a:moveTo>
                  <a:cubicBezTo>
                    <a:pt x="150" y="0"/>
                    <a:pt x="0" y="207"/>
                    <a:pt x="152" y="333"/>
                  </a:cubicBezTo>
                  <a:cubicBezTo>
                    <a:pt x="1203" y="1257"/>
                    <a:pt x="2190" y="2244"/>
                    <a:pt x="3081" y="3294"/>
                  </a:cubicBezTo>
                  <a:cubicBezTo>
                    <a:pt x="3118" y="3339"/>
                    <a:pt x="3162" y="3357"/>
                    <a:pt x="3205" y="3357"/>
                  </a:cubicBezTo>
                  <a:cubicBezTo>
                    <a:pt x="3349" y="3357"/>
                    <a:pt x="3490" y="3154"/>
                    <a:pt x="3368" y="3008"/>
                  </a:cubicBezTo>
                  <a:cubicBezTo>
                    <a:pt x="2476" y="1957"/>
                    <a:pt x="1489" y="970"/>
                    <a:pt x="439" y="47"/>
                  </a:cubicBezTo>
                  <a:cubicBezTo>
                    <a:pt x="399" y="14"/>
                    <a:pt x="356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9"/>
            <p:cNvSpPr/>
            <p:nvPr/>
          </p:nvSpPr>
          <p:spPr>
            <a:xfrm>
              <a:off x="-2206187" y="498430"/>
              <a:ext cx="54027" cy="47967"/>
            </a:xfrm>
            <a:custGeom>
              <a:rect b="b" l="l" r="r" t="t"/>
              <a:pathLst>
                <a:path extrusionOk="0" h="2897" w="3263">
                  <a:moveTo>
                    <a:pt x="2970" y="1"/>
                  </a:moveTo>
                  <a:cubicBezTo>
                    <a:pt x="2923" y="1"/>
                    <a:pt x="2873" y="19"/>
                    <a:pt x="2829" y="64"/>
                  </a:cubicBezTo>
                  <a:cubicBezTo>
                    <a:pt x="1874" y="828"/>
                    <a:pt x="983" y="1655"/>
                    <a:pt x="123" y="2547"/>
                  </a:cubicBezTo>
                  <a:cubicBezTo>
                    <a:pt x="1" y="2693"/>
                    <a:pt x="123" y="2896"/>
                    <a:pt x="272" y="2896"/>
                  </a:cubicBezTo>
                  <a:cubicBezTo>
                    <a:pt x="317" y="2896"/>
                    <a:pt x="365" y="2878"/>
                    <a:pt x="410" y="2833"/>
                  </a:cubicBezTo>
                  <a:cubicBezTo>
                    <a:pt x="1269" y="1942"/>
                    <a:pt x="2160" y="1114"/>
                    <a:pt x="3116" y="350"/>
                  </a:cubicBezTo>
                  <a:cubicBezTo>
                    <a:pt x="3262" y="204"/>
                    <a:pt x="3127" y="1"/>
                    <a:pt x="2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9"/>
            <p:cNvSpPr/>
            <p:nvPr/>
          </p:nvSpPr>
          <p:spPr>
            <a:xfrm>
              <a:off x="-2092933" y="491575"/>
              <a:ext cx="13196" cy="56411"/>
            </a:xfrm>
            <a:custGeom>
              <a:rect b="b" l="l" r="r" t="t"/>
              <a:pathLst>
                <a:path extrusionOk="0" h="3407" w="797">
                  <a:moveTo>
                    <a:pt x="191" y="0"/>
                  </a:moveTo>
                  <a:cubicBezTo>
                    <a:pt x="96" y="0"/>
                    <a:pt x="0" y="96"/>
                    <a:pt x="0" y="191"/>
                  </a:cubicBezTo>
                  <a:cubicBezTo>
                    <a:pt x="128" y="1210"/>
                    <a:pt x="287" y="2197"/>
                    <a:pt x="414" y="3215"/>
                  </a:cubicBezTo>
                  <a:cubicBezTo>
                    <a:pt x="414" y="3343"/>
                    <a:pt x="510" y="3406"/>
                    <a:pt x="605" y="3406"/>
                  </a:cubicBezTo>
                  <a:cubicBezTo>
                    <a:pt x="701" y="3406"/>
                    <a:pt x="796" y="3343"/>
                    <a:pt x="796" y="3215"/>
                  </a:cubicBezTo>
                  <a:cubicBezTo>
                    <a:pt x="669" y="2197"/>
                    <a:pt x="541" y="1210"/>
                    <a:pt x="414" y="191"/>
                  </a:cubicBezTo>
                  <a:cubicBezTo>
                    <a:pt x="414" y="96"/>
                    <a:pt x="319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9"/>
            <p:cNvSpPr/>
            <p:nvPr/>
          </p:nvSpPr>
          <p:spPr>
            <a:xfrm>
              <a:off x="-2109805" y="513713"/>
              <a:ext cx="47454" cy="6342"/>
            </a:xfrm>
            <a:custGeom>
              <a:rect b="b" l="l" r="r" t="t"/>
              <a:pathLst>
                <a:path extrusionOk="0" h="383" w="2866">
                  <a:moveTo>
                    <a:pt x="255" y="0"/>
                  </a:moveTo>
                  <a:cubicBezTo>
                    <a:pt x="0" y="0"/>
                    <a:pt x="0" y="382"/>
                    <a:pt x="255" y="382"/>
                  </a:cubicBezTo>
                  <a:lnTo>
                    <a:pt x="2611" y="382"/>
                  </a:lnTo>
                  <a:cubicBezTo>
                    <a:pt x="2866" y="382"/>
                    <a:pt x="2866" y="0"/>
                    <a:pt x="2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9"/>
            <p:cNvSpPr/>
            <p:nvPr/>
          </p:nvSpPr>
          <p:spPr>
            <a:xfrm>
              <a:off x="-2027448" y="483148"/>
              <a:ext cx="67803" cy="33860"/>
            </a:xfrm>
            <a:custGeom>
              <a:rect b="b" l="l" r="r" t="t"/>
              <a:pathLst>
                <a:path extrusionOk="0" h="2045" w="4095">
                  <a:moveTo>
                    <a:pt x="3823" y="0"/>
                  </a:moveTo>
                  <a:cubicBezTo>
                    <a:pt x="3778" y="0"/>
                    <a:pt x="3730" y="19"/>
                    <a:pt x="3686" y="63"/>
                  </a:cubicBezTo>
                  <a:cubicBezTo>
                    <a:pt x="3431" y="318"/>
                    <a:pt x="3176" y="605"/>
                    <a:pt x="2890" y="859"/>
                  </a:cubicBezTo>
                  <a:lnTo>
                    <a:pt x="2476" y="1241"/>
                  </a:lnTo>
                  <a:cubicBezTo>
                    <a:pt x="2380" y="1401"/>
                    <a:pt x="2253" y="1528"/>
                    <a:pt x="2126" y="1623"/>
                  </a:cubicBezTo>
                  <a:cubicBezTo>
                    <a:pt x="2100" y="1633"/>
                    <a:pt x="2075" y="1638"/>
                    <a:pt x="2050" y="1638"/>
                  </a:cubicBezTo>
                  <a:cubicBezTo>
                    <a:pt x="1917" y="1638"/>
                    <a:pt x="1787" y="1513"/>
                    <a:pt x="1680" y="1432"/>
                  </a:cubicBezTo>
                  <a:lnTo>
                    <a:pt x="1266" y="1082"/>
                  </a:lnTo>
                  <a:lnTo>
                    <a:pt x="438" y="382"/>
                  </a:lnTo>
                  <a:cubicBezTo>
                    <a:pt x="399" y="349"/>
                    <a:pt x="356" y="335"/>
                    <a:pt x="313" y="335"/>
                  </a:cubicBezTo>
                  <a:cubicBezTo>
                    <a:pt x="150" y="335"/>
                    <a:pt x="0" y="542"/>
                    <a:pt x="152" y="668"/>
                  </a:cubicBezTo>
                  <a:lnTo>
                    <a:pt x="184" y="668"/>
                  </a:lnTo>
                  <a:lnTo>
                    <a:pt x="1171" y="1496"/>
                  </a:lnTo>
                  <a:cubicBezTo>
                    <a:pt x="1406" y="1702"/>
                    <a:pt x="1723" y="2044"/>
                    <a:pt x="2072" y="2044"/>
                  </a:cubicBezTo>
                  <a:cubicBezTo>
                    <a:pt x="2100" y="2044"/>
                    <a:pt x="2129" y="2042"/>
                    <a:pt x="2157" y="2037"/>
                  </a:cubicBezTo>
                  <a:cubicBezTo>
                    <a:pt x="2317" y="1974"/>
                    <a:pt x="2444" y="1910"/>
                    <a:pt x="2540" y="1783"/>
                  </a:cubicBezTo>
                  <a:lnTo>
                    <a:pt x="3017" y="1305"/>
                  </a:lnTo>
                  <a:lnTo>
                    <a:pt x="3972" y="350"/>
                  </a:lnTo>
                  <a:cubicBezTo>
                    <a:pt x="4094" y="203"/>
                    <a:pt x="3973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9"/>
            <p:cNvSpPr/>
            <p:nvPr/>
          </p:nvSpPr>
          <p:spPr>
            <a:xfrm>
              <a:off x="-1997529" y="511080"/>
              <a:ext cx="6342" cy="39539"/>
            </a:xfrm>
            <a:custGeom>
              <a:rect b="b" l="l" r="r" t="t"/>
              <a:pathLst>
                <a:path extrusionOk="0" h="2388" w="383">
                  <a:moveTo>
                    <a:pt x="191" y="0"/>
                  </a:moveTo>
                  <a:cubicBezTo>
                    <a:pt x="96" y="0"/>
                    <a:pt x="0" y="64"/>
                    <a:pt x="0" y="191"/>
                  </a:cubicBezTo>
                  <a:lnTo>
                    <a:pt x="0" y="2197"/>
                  </a:lnTo>
                  <a:cubicBezTo>
                    <a:pt x="0" y="2324"/>
                    <a:pt x="96" y="2388"/>
                    <a:pt x="191" y="2388"/>
                  </a:cubicBezTo>
                  <a:cubicBezTo>
                    <a:pt x="287" y="2388"/>
                    <a:pt x="382" y="2324"/>
                    <a:pt x="382" y="2197"/>
                  </a:cubicBezTo>
                  <a:lnTo>
                    <a:pt x="382" y="191"/>
                  </a:lnTo>
                  <a:cubicBezTo>
                    <a:pt x="382" y="64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89"/>
            <p:cNvSpPr/>
            <p:nvPr/>
          </p:nvSpPr>
          <p:spPr>
            <a:xfrm>
              <a:off x="-1918997" y="494241"/>
              <a:ext cx="11408" cy="56759"/>
            </a:xfrm>
            <a:custGeom>
              <a:rect b="b" l="l" r="r" t="t"/>
              <a:pathLst>
                <a:path extrusionOk="0" h="3428" w="689">
                  <a:moveTo>
                    <a:pt x="398" y="1"/>
                  </a:moveTo>
                  <a:cubicBezTo>
                    <a:pt x="321" y="1"/>
                    <a:pt x="248" y="39"/>
                    <a:pt x="224" y="126"/>
                  </a:cubicBezTo>
                  <a:cubicBezTo>
                    <a:pt x="1" y="1176"/>
                    <a:pt x="33" y="2259"/>
                    <a:pt x="255" y="3277"/>
                  </a:cubicBezTo>
                  <a:cubicBezTo>
                    <a:pt x="281" y="3382"/>
                    <a:pt x="361" y="3427"/>
                    <a:pt x="443" y="3427"/>
                  </a:cubicBezTo>
                  <a:cubicBezTo>
                    <a:pt x="562" y="3427"/>
                    <a:pt x="688" y="3332"/>
                    <a:pt x="669" y="3182"/>
                  </a:cubicBezTo>
                  <a:cubicBezTo>
                    <a:pt x="415" y="2195"/>
                    <a:pt x="415" y="1208"/>
                    <a:pt x="637" y="253"/>
                  </a:cubicBezTo>
                  <a:cubicBezTo>
                    <a:pt x="657" y="97"/>
                    <a:pt x="521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9"/>
            <p:cNvSpPr/>
            <p:nvPr/>
          </p:nvSpPr>
          <p:spPr>
            <a:xfrm>
              <a:off x="-1933749" y="515815"/>
              <a:ext cx="36907" cy="10034"/>
            </a:xfrm>
            <a:custGeom>
              <a:rect b="b" l="l" r="r" t="t"/>
              <a:pathLst>
                <a:path extrusionOk="0" h="606" w="2229">
                  <a:moveTo>
                    <a:pt x="2038" y="1"/>
                  </a:moveTo>
                  <a:lnTo>
                    <a:pt x="191" y="192"/>
                  </a:lnTo>
                  <a:cubicBezTo>
                    <a:pt x="64" y="192"/>
                    <a:pt x="0" y="287"/>
                    <a:pt x="0" y="414"/>
                  </a:cubicBezTo>
                  <a:cubicBezTo>
                    <a:pt x="0" y="510"/>
                    <a:pt x="64" y="605"/>
                    <a:pt x="191" y="605"/>
                  </a:cubicBezTo>
                  <a:lnTo>
                    <a:pt x="2038" y="414"/>
                  </a:lnTo>
                  <a:cubicBezTo>
                    <a:pt x="2133" y="414"/>
                    <a:pt x="2229" y="319"/>
                    <a:pt x="2229" y="223"/>
                  </a:cubicBezTo>
                  <a:cubicBezTo>
                    <a:pt x="2229" y="96"/>
                    <a:pt x="2133" y="1"/>
                    <a:pt x="2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89"/>
            <p:cNvSpPr/>
            <p:nvPr/>
          </p:nvSpPr>
          <p:spPr>
            <a:xfrm>
              <a:off x="-1869804" y="483661"/>
              <a:ext cx="46229" cy="58580"/>
            </a:xfrm>
            <a:custGeom>
              <a:rect b="b" l="l" r="r" t="t"/>
              <a:pathLst>
                <a:path extrusionOk="0" h="3538" w="2792">
                  <a:moveTo>
                    <a:pt x="2346" y="1"/>
                  </a:moveTo>
                  <a:cubicBezTo>
                    <a:pt x="0" y="63"/>
                    <a:pt x="144" y="3538"/>
                    <a:pt x="2415" y="3538"/>
                  </a:cubicBezTo>
                  <a:cubicBezTo>
                    <a:pt x="2455" y="3538"/>
                    <a:pt x="2496" y="3536"/>
                    <a:pt x="2537" y="3534"/>
                  </a:cubicBezTo>
                  <a:cubicBezTo>
                    <a:pt x="2792" y="3502"/>
                    <a:pt x="2792" y="3120"/>
                    <a:pt x="2537" y="3120"/>
                  </a:cubicBezTo>
                  <a:cubicBezTo>
                    <a:pt x="2457" y="3131"/>
                    <a:pt x="2381" y="3136"/>
                    <a:pt x="2307" y="3136"/>
                  </a:cubicBezTo>
                  <a:cubicBezTo>
                    <a:pt x="561" y="3136"/>
                    <a:pt x="453" y="382"/>
                    <a:pt x="2315" y="382"/>
                  </a:cubicBezTo>
                  <a:cubicBezTo>
                    <a:pt x="2326" y="382"/>
                    <a:pt x="2336" y="382"/>
                    <a:pt x="2346" y="383"/>
                  </a:cubicBezTo>
                  <a:cubicBezTo>
                    <a:pt x="2633" y="383"/>
                    <a:pt x="2633" y="1"/>
                    <a:pt x="2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p89"/>
          <p:cNvGrpSpPr/>
          <p:nvPr/>
        </p:nvGrpSpPr>
        <p:grpSpPr>
          <a:xfrm>
            <a:off x="2900938" y="2643864"/>
            <a:ext cx="593368" cy="339627"/>
            <a:chOff x="-639309" y="2036391"/>
            <a:chExt cx="371087" cy="212400"/>
          </a:xfrm>
        </p:grpSpPr>
        <p:sp>
          <p:nvSpPr>
            <p:cNvPr id="82" name="Google Shape;82;p89"/>
            <p:cNvSpPr/>
            <p:nvPr/>
          </p:nvSpPr>
          <p:spPr>
            <a:xfrm>
              <a:off x="-573426" y="2036888"/>
              <a:ext cx="8974" cy="75916"/>
            </a:xfrm>
            <a:custGeom>
              <a:rect b="b" l="l" r="r" t="t"/>
              <a:pathLst>
                <a:path extrusionOk="0" h="4585" w="542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9"/>
            <p:cNvSpPr/>
            <p:nvPr/>
          </p:nvSpPr>
          <p:spPr>
            <a:xfrm>
              <a:off x="-548656" y="2040315"/>
              <a:ext cx="50086" cy="58928"/>
            </a:xfrm>
            <a:custGeom>
              <a:rect b="b" l="l" r="r" t="t"/>
              <a:pathLst>
                <a:path extrusionOk="0" h="3559" w="3025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89"/>
            <p:cNvSpPr/>
            <p:nvPr/>
          </p:nvSpPr>
          <p:spPr>
            <a:xfrm>
              <a:off x="-478022" y="2042286"/>
              <a:ext cx="6342" cy="62074"/>
            </a:xfrm>
            <a:custGeom>
              <a:rect b="b" l="l" r="r" t="t"/>
              <a:pathLst>
                <a:path extrusionOk="0" h="3749" w="383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89"/>
            <p:cNvSpPr/>
            <p:nvPr/>
          </p:nvSpPr>
          <p:spPr>
            <a:xfrm>
              <a:off x="-490871" y="2059952"/>
              <a:ext cx="44490" cy="8924"/>
            </a:xfrm>
            <a:custGeom>
              <a:rect b="b" l="l" r="r" t="t"/>
              <a:pathLst>
                <a:path extrusionOk="0" h="539" w="2687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89"/>
            <p:cNvSpPr/>
            <p:nvPr/>
          </p:nvSpPr>
          <p:spPr>
            <a:xfrm>
              <a:off x="-421097" y="2042683"/>
              <a:ext cx="10878" cy="53613"/>
            </a:xfrm>
            <a:custGeom>
              <a:rect b="b" l="l" r="r" t="t"/>
              <a:pathLst>
                <a:path extrusionOk="0" h="3238" w="657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9"/>
            <p:cNvSpPr/>
            <p:nvPr/>
          </p:nvSpPr>
          <p:spPr>
            <a:xfrm>
              <a:off x="-392618" y="2036391"/>
              <a:ext cx="54822" cy="73201"/>
            </a:xfrm>
            <a:custGeom>
              <a:rect b="b" l="l" r="r" t="t"/>
              <a:pathLst>
                <a:path extrusionOk="0" h="4421" w="3311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9"/>
            <p:cNvSpPr/>
            <p:nvPr/>
          </p:nvSpPr>
          <p:spPr>
            <a:xfrm>
              <a:off x="-639309" y="2131729"/>
              <a:ext cx="371087" cy="25581"/>
            </a:xfrm>
            <a:custGeom>
              <a:rect b="b" l="l" r="r" t="t"/>
              <a:pathLst>
                <a:path extrusionOk="0" h="1545" w="22412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89"/>
            <p:cNvSpPr/>
            <p:nvPr/>
          </p:nvSpPr>
          <p:spPr>
            <a:xfrm>
              <a:off x="-552133" y="2182379"/>
              <a:ext cx="39341" cy="66412"/>
            </a:xfrm>
            <a:custGeom>
              <a:rect b="b" l="l" r="r" t="t"/>
              <a:pathLst>
                <a:path extrusionOk="0" h="4011" w="2376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89"/>
            <p:cNvSpPr/>
            <p:nvPr/>
          </p:nvSpPr>
          <p:spPr>
            <a:xfrm>
              <a:off x="-495937" y="2228226"/>
              <a:ext cx="8974" cy="6855"/>
            </a:xfrm>
            <a:custGeom>
              <a:rect b="b" l="l" r="r" t="t"/>
              <a:pathLst>
                <a:path extrusionOk="0" h="414" w="542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89"/>
            <p:cNvSpPr/>
            <p:nvPr/>
          </p:nvSpPr>
          <p:spPr>
            <a:xfrm>
              <a:off x="-475919" y="2175441"/>
              <a:ext cx="47669" cy="51080"/>
            </a:xfrm>
            <a:custGeom>
              <a:rect b="b" l="l" r="r" t="t"/>
              <a:pathLst>
                <a:path extrusionOk="0" h="3085" w="2879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9"/>
            <p:cNvSpPr/>
            <p:nvPr/>
          </p:nvSpPr>
          <p:spPr>
            <a:xfrm>
              <a:off x="-442705" y="2191998"/>
              <a:ext cx="12766" cy="56792"/>
            </a:xfrm>
            <a:custGeom>
              <a:rect b="b" l="l" r="r" t="t"/>
              <a:pathLst>
                <a:path extrusionOk="0" h="3430" w="771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89"/>
            <p:cNvSpPr/>
            <p:nvPr/>
          </p:nvSpPr>
          <p:spPr>
            <a:xfrm>
              <a:off x="-419508" y="2178339"/>
              <a:ext cx="38496" cy="67406"/>
            </a:xfrm>
            <a:custGeom>
              <a:rect b="b" l="l" r="r" t="t"/>
              <a:pathLst>
                <a:path extrusionOk="0" h="4071" w="2325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89"/>
          <p:cNvSpPr txBox="1"/>
          <p:nvPr>
            <p:ph type="ctrTitle"/>
          </p:nvPr>
        </p:nvSpPr>
        <p:spPr>
          <a:xfrm>
            <a:off x="710375" y="478450"/>
            <a:ext cx="77235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5" name="Google Shape;95;p89"/>
          <p:cNvSpPr txBox="1"/>
          <p:nvPr>
            <p:ph idx="1" type="subTitle"/>
          </p:nvPr>
        </p:nvSpPr>
        <p:spPr>
          <a:xfrm>
            <a:off x="710250" y="1936175"/>
            <a:ext cx="77235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6" name="Google Shape;96;p89"/>
          <p:cNvSpPr/>
          <p:nvPr/>
        </p:nvSpPr>
        <p:spPr>
          <a:xfrm>
            <a:off x="5758913" y="3697469"/>
            <a:ext cx="758521" cy="914453"/>
          </a:xfrm>
          <a:custGeom>
            <a:rect b="b" l="l" r="r" t="t"/>
            <a:pathLst>
              <a:path extrusionOk="0" h="18514" w="15357">
                <a:moveTo>
                  <a:pt x="3248" y="0"/>
                </a:moveTo>
                <a:cubicBezTo>
                  <a:pt x="3146" y="0"/>
                  <a:pt x="3040" y="22"/>
                  <a:pt x="2939" y="68"/>
                </a:cubicBezTo>
                <a:cubicBezTo>
                  <a:pt x="2412" y="349"/>
                  <a:pt x="2271" y="1414"/>
                  <a:pt x="2353" y="1941"/>
                </a:cubicBezTo>
                <a:cubicBezTo>
                  <a:pt x="2353" y="1987"/>
                  <a:pt x="2561" y="2667"/>
                  <a:pt x="2575" y="2667"/>
                </a:cubicBezTo>
                <a:cubicBezTo>
                  <a:pt x="2576" y="2667"/>
                  <a:pt x="2576" y="2666"/>
                  <a:pt x="2576" y="2666"/>
                </a:cubicBezTo>
                <a:lnTo>
                  <a:pt x="2587" y="2666"/>
                </a:lnTo>
                <a:cubicBezTo>
                  <a:pt x="2564" y="2842"/>
                  <a:pt x="2541" y="3017"/>
                  <a:pt x="2517" y="3216"/>
                </a:cubicBezTo>
                <a:cubicBezTo>
                  <a:pt x="2482" y="3579"/>
                  <a:pt x="2447" y="4001"/>
                  <a:pt x="2435" y="4445"/>
                </a:cubicBezTo>
                <a:cubicBezTo>
                  <a:pt x="2412" y="4937"/>
                  <a:pt x="2424" y="5429"/>
                  <a:pt x="2470" y="5908"/>
                </a:cubicBezTo>
                <a:cubicBezTo>
                  <a:pt x="2506" y="6458"/>
                  <a:pt x="2599" y="6997"/>
                  <a:pt x="2740" y="7524"/>
                </a:cubicBezTo>
                <a:cubicBezTo>
                  <a:pt x="2740" y="7524"/>
                  <a:pt x="2740" y="7535"/>
                  <a:pt x="2740" y="7535"/>
                </a:cubicBezTo>
                <a:cubicBezTo>
                  <a:pt x="2646" y="7395"/>
                  <a:pt x="2365" y="6985"/>
                  <a:pt x="2342" y="6950"/>
                </a:cubicBezTo>
                <a:cubicBezTo>
                  <a:pt x="2047" y="6616"/>
                  <a:pt x="1356" y="6158"/>
                  <a:pt x="817" y="6158"/>
                </a:cubicBezTo>
                <a:cubicBezTo>
                  <a:pt x="714" y="6158"/>
                  <a:pt x="616" y="6175"/>
                  <a:pt x="528" y="6213"/>
                </a:cubicBezTo>
                <a:cubicBezTo>
                  <a:pt x="153" y="6388"/>
                  <a:pt x="1" y="6856"/>
                  <a:pt x="223" y="7219"/>
                </a:cubicBezTo>
                <a:cubicBezTo>
                  <a:pt x="422" y="7605"/>
                  <a:pt x="902" y="7793"/>
                  <a:pt x="1300" y="7851"/>
                </a:cubicBezTo>
                <a:cubicBezTo>
                  <a:pt x="1342" y="7857"/>
                  <a:pt x="1390" y="7860"/>
                  <a:pt x="1440" y="7860"/>
                </a:cubicBezTo>
                <a:cubicBezTo>
                  <a:pt x="1910" y="7860"/>
                  <a:pt x="2688" y="7638"/>
                  <a:pt x="2751" y="7617"/>
                </a:cubicBezTo>
                <a:cubicBezTo>
                  <a:pt x="2903" y="8156"/>
                  <a:pt x="3091" y="8682"/>
                  <a:pt x="3325" y="9197"/>
                </a:cubicBezTo>
                <a:cubicBezTo>
                  <a:pt x="3454" y="9490"/>
                  <a:pt x="3582" y="9782"/>
                  <a:pt x="3734" y="10075"/>
                </a:cubicBezTo>
                <a:cubicBezTo>
                  <a:pt x="3641" y="9958"/>
                  <a:pt x="3571" y="9841"/>
                  <a:pt x="3559" y="9829"/>
                </a:cubicBezTo>
                <a:cubicBezTo>
                  <a:pt x="3266" y="9497"/>
                  <a:pt x="2580" y="9034"/>
                  <a:pt x="2042" y="9034"/>
                </a:cubicBezTo>
                <a:cubicBezTo>
                  <a:pt x="1936" y="9034"/>
                  <a:pt x="1835" y="9051"/>
                  <a:pt x="1745" y="9092"/>
                </a:cubicBezTo>
                <a:cubicBezTo>
                  <a:pt x="1359" y="9256"/>
                  <a:pt x="1218" y="9724"/>
                  <a:pt x="1429" y="10087"/>
                </a:cubicBezTo>
                <a:cubicBezTo>
                  <a:pt x="1639" y="10461"/>
                  <a:pt x="2119" y="10637"/>
                  <a:pt x="2517" y="10695"/>
                </a:cubicBezTo>
                <a:cubicBezTo>
                  <a:pt x="2564" y="10702"/>
                  <a:pt x="2616" y="10706"/>
                  <a:pt x="2673" y="10706"/>
                </a:cubicBezTo>
                <a:cubicBezTo>
                  <a:pt x="3091" y="10706"/>
                  <a:pt x="3748" y="10536"/>
                  <a:pt x="3933" y="10485"/>
                </a:cubicBezTo>
                <a:lnTo>
                  <a:pt x="4097" y="10824"/>
                </a:lnTo>
                <a:cubicBezTo>
                  <a:pt x="4367" y="11363"/>
                  <a:pt x="4636" y="11901"/>
                  <a:pt x="4893" y="12428"/>
                </a:cubicBezTo>
                <a:cubicBezTo>
                  <a:pt x="4975" y="12615"/>
                  <a:pt x="5057" y="12802"/>
                  <a:pt x="5139" y="12989"/>
                </a:cubicBezTo>
                <a:cubicBezTo>
                  <a:pt x="5069" y="12884"/>
                  <a:pt x="4999" y="12790"/>
                  <a:pt x="4999" y="12779"/>
                </a:cubicBezTo>
                <a:cubicBezTo>
                  <a:pt x="4704" y="12435"/>
                  <a:pt x="4013" y="11975"/>
                  <a:pt x="3473" y="11975"/>
                </a:cubicBezTo>
                <a:cubicBezTo>
                  <a:pt x="3370" y="11975"/>
                  <a:pt x="3273" y="11992"/>
                  <a:pt x="3184" y="12030"/>
                </a:cubicBezTo>
                <a:cubicBezTo>
                  <a:pt x="2798" y="12205"/>
                  <a:pt x="2658" y="12673"/>
                  <a:pt x="2868" y="13036"/>
                </a:cubicBezTo>
                <a:cubicBezTo>
                  <a:pt x="3079" y="13411"/>
                  <a:pt x="3559" y="13586"/>
                  <a:pt x="3957" y="13645"/>
                </a:cubicBezTo>
                <a:cubicBezTo>
                  <a:pt x="4008" y="13653"/>
                  <a:pt x="4065" y="13656"/>
                  <a:pt x="4126" y="13656"/>
                </a:cubicBezTo>
                <a:cubicBezTo>
                  <a:pt x="4529" y="13656"/>
                  <a:pt x="5113" y="13507"/>
                  <a:pt x="5326" y="13446"/>
                </a:cubicBezTo>
                <a:cubicBezTo>
                  <a:pt x="5408" y="13633"/>
                  <a:pt x="5490" y="13832"/>
                  <a:pt x="5549" y="14031"/>
                </a:cubicBezTo>
                <a:cubicBezTo>
                  <a:pt x="5595" y="14160"/>
                  <a:pt x="5642" y="14289"/>
                  <a:pt x="5677" y="14417"/>
                </a:cubicBezTo>
                <a:cubicBezTo>
                  <a:pt x="5712" y="14558"/>
                  <a:pt x="5748" y="14686"/>
                  <a:pt x="5783" y="14815"/>
                </a:cubicBezTo>
                <a:cubicBezTo>
                  <a:pt x="5853" y="15073"/>
                  <a:pt x="5911" y="15330"/>
                  <a:pt x="5970" y="15588"/>
                </a:cubicBezTo>
                <a:cubicBezTo>
                  <a:pt x="6005" y="15763"/>
                  <a:pt x="6040" y="15927"/>
                  <a:pt x="6075" y="16091"/>
                </a:cubicBezTo>
                <a:cubicBezTo>
                  <a:pt x="5982" y="15904"/>
                  <a:pt x="5806" y="15541"/>
                  <a:pt x="5794" y="15506"/>
                </a:cubicBezTo>
                <a:cubicBezTo>
                  <a:pt x="5540" y="15103"/>
                  <a:pt x="4843" y="14478"/>
                  <a:pt x="4288" y="14478"/>
                </a:cubicBezTo>
                <a:cubicBezTo>
                  <a:pt x="4230" y="14478"/>
                  <a:pt x="4174" y="14485"/>
                  <a:pt x="4121" y="14499"/>
                </a:cubicBezTo>
                <a:cubicBezTo>
                  <a:pt x="3711" y="14616"/>
                  <a:pt x="3500" y="15061"/>
                  <a:pt x="3653" y="15447"/>
                </a:cubicBezTo>
                <a:cubicBezTo>
                  <a:pt x="3805" y="15845"/>
                  <a:pt x="4249" y="16091"/>
                  <a:pt x="4636" y="16208"/>
                </a:cubicBezTo>
                <a:cubicBezTo>
                  <a:pt x="4783" y="16253"/>
                  <a:pt x="4991" y="16268"/>
                  <a:pt x="5205" y="16268"/>
                </a:cubicBezTo>
                <a:cubicBezTo>
                  <a:pt x="5604" y="16268"/>
                  <a:pt x="6022" y="16216"/>
                  <a:pt x="6099" y="16208"/>
                </a:cubicBezTo>
                <a:cubicBezTo>
                  <a:pt x="6157" y="16489"/>
                  <a:pt x="6204" y="16758"/>
                  <a:pt x="6239" y="17016"/>
                </a:cubicBezTo>
                <a:cubicBezTo>
                  <a:pt x="6344" y="17577"/>
                  <a:pt x="6415" y="18081"/>
                  <a:pt x="6473" y="18514"/>
                </a:cubicBezTo>
                <a:lnTo>
                  <a:pt x="6871" y="18514"/>
                </a:lnTo>
                <a:cubicBezTo>
                  <a:pt x="6801" y="18069"/>
                  <a:pt x="6719" y="17542"/>
                  <a:pt x="6602" y="16945"/>
                </a:cubicBezTo>
                <a:cubicBezTo>
                  <a:pt x="6543" y="16664"/>
                  <a:pt x="6473" y="16360"/>
                  <a:pt x="6403" y="16056"/>
                </a:cubicBezTo>
                <a:cubicBezTo>
                  <a:pt x="6684" y="15951"/>
                  <a:pt x="6953" y="15822"/>
                  <a:pt x="7222" y="15681"/>
                </a:cubicBezTo>
                <a:cubicBezTo>
                  <a:pt x="7527" y="16009"/>
                  <a:pt x="8311" y="16395"/>
                  <a:pt x="8416" y="16442"/>
                </a:cubicBezTo>
                <a:cubicBezTo>
                  <a:pt x="8311" y="16711"/>
                  <a:pt x="8205" y="16957"/>
                  <a:pt x="8100" y="17203"/>
                </a:cubicBezTo>
                <a:cubicBezTo>
                  <a:pt x="7878" y="17694"/>
                  <a:pt x="7679" y="18139"/>
                  <a:pt x="7491" y="18514"/>
                </a:cubicBezTo>
                <a:lnTo>
                  <a:pt x="7913" y="18514"/>
                </a:lnTo>
                <a:cubicBezTo>
                  <a:pt x="8077" y="18163"/>
                  <a:pt x="8241" y="17776"/>
                  <a:pt x="8428" y="17332"/>
                </a:cubicBezTo>
                <a:cubicBezTo>
                  <a:pt x="8533" y="17074"/>
                  <a:pt x="8638" y="16781"/>
                  <a:pt x="8756" y="16489"/>
                </a:cubicBezTo>
                <a:cubicBezTo>
                  <a:pt x="8849" y="16508"/>
                  <a:pt x="9448" y="16632"/>
                  <a:pt x="9911" y="16632"/>
                </a:cubicBezTo>
                <a:cubicBezTo>
                  <a:pt x="10025" y="16632"/>
                  <a:pt x="10131" y="16624"/>
                  <a:pt x="10219" y="16606"/>
                </a:cubicBezTo>
                <a:cubicBezTo>
                  <a:pt x="10605" y="16512"/>
                  <a:pt x="11073" y="16290"/>
                  <a:pt x="11248" y="15915"/>
                </a:cubicBezTo>
                <a:cubicBezTo>
                  <a:pt x="11436" y="15529"/>
                  <a:pt x="11260" y="15084"/>
                  <a:pt x="10862" y="14932"/>
                </a:cubicBezTo>
                <a:cubicBezTo>
                  <a:pt x="10794" y="14909"/>
                  <a:pt x="10720" y="14899"/>
                  <a:pt x="10644" y="14899"/>
                </a:cubicBezTo>
                <a:cubicBezTo>
                  <a:pt x="10097" y="14899"/>
                  <a:pt x="9396" y="15440"/>
                  <a:pt x="9118" y="15810"/>
                </a:cubicBezTo>
                <a:cubicBezTo>
                  <a:pt x="9095" y="15833"/>
                  <a:pt x="8919" y="16138"/>
                  <a:pt x="8826" y="16325"/>
                </a:cubicBezTo>
                <a:cubicBezTo>
                  <a:pt x="8873" y="16208"/>
                  <a:pt x="8908" y="16091"/>
                  <a:pt x="8954" y="15962"/>
                </a:cubicBezTo>
                <a:cubicBezTo>
                  <a:pt x="9048" y="15716"/>
                  <a:pt x="9130" y="15471"/>
                  <a:pt x="9224" y="15201"/>
                </a:cubicBezTo>
                <a:lnTo>
                  <a:pt x="9341" y="14804"/>
                </a:lnTo>
                <a:cubicBezTo>
                  <a:pt x="9376" y="14675"/>
                  <a:pt x="9411" y="14534"/>
                  <a:pt x="9446" y="14394"/>
                </a:cubicBezTo>
                <a:cubicBezTo>
                  <a:pt x="9516" y="14066"/>
                  <a:pt x="9587" y="13738"/>
                  <a:pt x="9633" y="13399"/>
                </a:cubicBezTo>
                <a:cubicBezTo>
                  <a:pt x="9847" y="13478"/>
                  <a:pt x="10565" y="13728"/>
                  <a:pt x="10975" y="13728"/>
                </a:cubicBezTo>
                <a:cubicBezTo>
                  <a:pt x="10993" y="13728"/>
                  <a:pt x="11010" y="13728"/>
                  <a:pt x="11026" y="13727"/>
                </a:cubicBezTo>
                <a:cubicBezTo>
                  <a:pt x="11424" y="13692"/>
                  <a:pt x="11916" y="13551"/>
                  <a:pt x="12150" y="13188"/>
                </a:cubicBezTo>
                <a:cubicBezTo>
                  <a:pt x="12384" y="12849"/>
                  <a:pt x="12278" y="12369"/>
                  <a:pt x="11916" y="12170"/>
                </a:cubicBezTo>
                <a:cubicBezTo>
                  <a:pt x="11810" y="12117"/>
                  <a:pt x="11688" y="12094"/>
                  <a:pt x="11558" y="12094"/>
                </a:cubicBezTo>
                <a:cubicBezTo>
                  <a:pt x="11026" y="12094"/>
                  <a:pt x="10355" y="12478"/>
                  <a:pt x="10055" y="12779"/>
                </a:cubicBezTo>
                <a:cubicBezTo>
                  <a:pt x="10031" y="12802"/>
                  <a:pt x="9785" y="13095"/>
                  <a:pt x="9657" y="13270"/>
                </a:cubicBezTo>
                <a:cubicBezTo>
                  <a:pt x="9692" y="13071"/>
                  <a:pt x="9727" y="12861"/>
                  <a:pt x="9750" y="12662"/>
                </a:cubicBezTo>
                <a:cubicBezTo>
                  <a:pt x="9821" y="12076"/>
                  <a:pt x="9879" y="11468"/>
                  <a:pt x="9938" y="10871"/>
                </a:cubicBezTo>
                <a:cubicBezTo>
                  <a:pt x="9949" y="10684"/>
                  <a:pt x="9973" y="10496"/>
                  <a:pt x="9996" y="10321"/>
                </a:cubicBezTo>
                <a:cubicBezTo>
                  <a:pt x="10063" y="10343"/>
                  <a:pt x="10892" y="10651"/>
                  <a:pt x="11355" y="10651"/>
                </a:cubicBezTo>
                <a:cubicBezTo>
                  <a:pt x="11379" y="10651"/>
                  <a:pt x="11402" y="10650"/>
                  <a:pt x="11424" y="10649"/>
                </a:cubicBezTo>
                <a:cubicBezTo>
                  <a:pt x="11822" y="10625"/>
                  <a:pt x="12314" y="10485"/>
                  <a:pt x="12548" y="10122"/>
                </a:cubicBezTo>
                <a:cubicBezTo>
                  <a:pt x="12793" y="9782"/>
                  <a:pt x="12676" y="9303"/>
                  <a:pt x="12314" y="9104"/>
                </a:cubicBezTo>
                <a:cubicBezTo>
                  <a:pt x="12210" y="9051"/>
                  <a:pt x="12089" y="9028"/>
                  <a:pt x="11960" y="9028"/>
                </a:cubicBezTo>
                <a:cubicBezTo>
                  <a:pt x="11432" y="9028"/>
                  <a:pt x="10753" y="9411"/>
                  <a:pt x="10453" y="9712"/>
                </a:cubicBezTo>
                <a:cubicBezTo>
                  <a:pt x="10429" y="9736"/>
                  <a:pt x="10078" y="10169"/>
                  <a:pt x="9996" y="10286"/>
                </a:cubicBezTo>
                <a:cubicBezTo>
                  <a:pt x="10043" y="9876"/>
                  <a:pt x="10090" y="9478"/>
                  <a:pt x="10137" y="9080"/>
                </a:cubicBezTo>
                <a:cubicBezTo>
                  <a:pt x="10219" y="8554"/>
                  <a:pt x="10336" y="8027"/>
                  <a:pt x="10488" y="7512"/>
                </a:cubicBezTo>
                <a:cubicBezTo>
                  <a:pt x="10522" y="7523"/>
                  <a:pt x="11411" y="7852"/>
                  <a:pt x="11882" y="7852"/>
                </a:cubicBezTo>
                <a:cubicBezTo>
                  <a:pt x="11897" y="7852"/>
                  <a:pt x="11913" y="7852"/>
                  <a:pt x="11927" y="7851"/>
                </a:cubicBezTo>
                <a:cubicBezTo>
                  <a:pt x="12325" y="7816"/>
                  <a:pt x="12817" y="7676"/>
                  <a:pt x="13051" y="7325"/>
                </a:cubicBezTo>
                <a:cubicBezTo>
                  <a:pt x="13297" y="6973"/>
                  <a:pt x="13180" y="6494"/>
                  <a:pt x="12817" y="6295"/>
                </a:cubicBezTo>
                <a:cubicBezTo>
                  <a:pt x="12711" y="6242"/>
                  <a:pt x="12589" y="6219"/>
                  <a:pt x="12459" y="6219"/>
                </a:cubicBezTo>
                <a:cubicBezTo>
                  <a:pt x="11927" y="6219"/>
                  <a:pt x="11257" y="6602"/>
                  <a:pt x="10956" y="6903"/>
                </a:cubicBezTo>
                <a:cubicBezTo>
                  <a:pt x="10921" y="6938"/>
                  <a:pt x="10558" y="7395"/>
                  <a:pt x="10488" y="7488"/>
                </a:cubicBezTo>
                <a:cubicBezTo>
                  <a:pt x="10499" y="7465"/>
                  <a:pt x="10511" y="7430"/>
                  <a:pt x="10511" y="7395"/>
                </a:cubicBezTo>
                <a:cubicBezTo>
                  <a:pt x="10675" y="6880"/>
                  <a:pt x="10886" y="6388"/>
                  <a:pt x="11143" y="5908"/>
                </a:cubicBezTo>
                <a:cubicBezTo>
                  <a:pt x="11272" y="5639"/>
                  <a:pt x="11424" y="5393"/>
                  <a:pt x="11565" y="5159"/>
                </a:cubicBezTo>
                <a:cubicBezTo>
                  <a:pt x="11740" y="5241"/>
                  <a:pt x="12513" y="5616"/>
                  <a:pt x="12934" y="5639"/>
                </a:cubicBezTo>
                <a:cubicBezTo>
                  <a:pt x="12956" y="5640"/>
                  <a:pt x="12978" y="5640"/>
                  <a:pt x="13001" y="5640"/>
                </a:cubicBezTo>
                <a:cubicBezTo>
                  <a:pt x="13396" y="5640"/>
                  <a:pt x="13850" y="5540"/>
                  <a:pt x="14104" y="5241"/>
                </a:cubicBezTo>
                <a:cubicBezTo>
                  <a:pt x="14373" y="4925"/>
                  <a:pt x="14315" y="4434"/>
                  <a:pt x="13976" y="4188"/>
                </a:cubicBezTo>
                <a:cubicBezTo>
                  <a:pt x="13846" y="4102"/>
                  <a:pt x="13681" y="4066"/>
                  <a:pt x="13500" y="4066"/>
                </a:cubicBezTo>
                <a:cubicBezTo>
                  <a:pt x="12995" y="4066"/>
                  <a:pt x="12367" y="4347"/>
                  <a:pt x="12056" y="4598"/>
                </a:cubicBezTo>
                <a:cubicBezTo>
                  <a:pt x="12044" y="4609"/>
                  <a:pt x="11834" y="4820"/>
                  <a:pt x="11682" y="4972"/>
                </a:cubicBezTo>
                <a:cubicBezTo>
                  <a:pt x="11752" y="4867"/>
                  <a:pt x="11810" y="4761"/>
                  <a:pt x="11881" y="4656"/>
                </a:cubicBezTo>
                <a:cubicBezTo>
                  <a:pt x="12126" y="4282"/>
                  <a:pt x="12384" y="3954"/>
                  <a:pt x="12606" y="3661"/>
                </a:cubicBezTo>
                <a:cubicBezTo>
                  <a:pt x="12747" y="3497"/>
                  <a:pt x="12864" y="3357"/>
                  <a:pt x="12981" y="3228"/>
                </a:cubicBezTo>
                <a:cubicBezTo>
                  <a:pt x="13180" y="3228"/>
                  <a:pt x="14034" y="3193"/>
                  <a:pt x="14397" y="3017"/>
                </a:cubicBezTo>
                <a:cubicBezTo>
                  <a:pt x="14771" y="2854"/>
                  <a:pt x="15169" y="2538"/>
                  <a:pt x="15263" y="2128"/>
                </a:cubicBezTo>
                <a:cubicBezTo>
                  <a:pt x="15357" y="1718"/>
                  <a:pt x="15087" y="1309"/>
                  <a:pt x="14678" y="1250"/>
                </a:cubicBezTo>
                <a:cubicBezTo>
                  <a:pt x="14657" y="1248"/>
                  <a:pt x="14636" y="1247"/>
                  <a:pt x="14615" y="1247"/>
                </a:cubicBezTo>
                <a:cubicBezTo>
                  <a:pt x="14033" y="1247"/>
                  <a:pt x="13371" y="2016"/>
                  <a:pt x="13156" y="2491"/>
                </a:cubicBezTo>
                <a:cubicBezTo>
                  <a:pt x="13133" y="2538"/>
                  <a:pt x="12922" y="3216"/>
                  <a:pt x="12934" y="3216"/>
                </a:cubicBezTo>
                <a:lnTo>
                  <a:pt x="12946" y="3216"/>
                </a:lnTo>
                <a:cubicBezTo>
                  <a:pt x="12829" y="3345"/>
                  <a:pt x="12712" y="3486"/>
                  <a:pt x="12583" y="3638"/>
                </a:cubicBezTo>
                <a:cubicBezTo>
                  <a:pt x="12349" y="3930"/>
                  <a:pt x="12091" y="4246"/>
                  <a:pt x="11834" y="4621"/>
                </a:cubicBezTo>
                <a:cubicBezTo>
                  <a:pt x="11553" y="5019"/>
                  <a:pt x="11295" y="5440"/>
                  <a:pt x="11061" y="5862"/>
                </a:cubicBezTo>
                <a:cubicBezTo>
                  <a:pt x="10792" y="6341"/>
                  <a:pt x="10570" y="6845"/>
                  <a:pt x="10394" y="7360"/>
                </a:cubicBezTo>
                <a:lnTo>
                  <a:pt x="10394" y="7383"/>
                </a:lnTo>
                <a:cubicBezTo>
                  <a:pt x="10394" y="7208"/>
                  <a:pt x="10394" y="6716"/>
                  <a:pt x="10382" y="6681"/>
                </a:cubicBezTo>
                <a:cubicBezTo>
                  <a:pt x="10312" y="6154"/>
                  <a:pt x="9867" y="5171"/>
                  <a:pt x="9282" y="5054"/>
                </a:cubicBezTo>
                <a:cubicBezTo>
                  <a:pt x="9248" y="5049"/>
                  <a:pt x="9214" y="5047"/>
                  <a:pt x="9181" y="5047"/>
                </a:cubicBezTo>
                <a:cubicBezTo>
                  <a:pt x="8811" y="5047"/>
                  <a:pt x="8485" y="5335"/>
                  <a:pt x="8475" y="5721"/>
                </a:cubicBezTo>
                <a:cubicBezTo>
                  <a:pt x="8440" y="6142"/>
                  <a:pt x="8744" y="6564"/>
                  <a:pt x="9036" y="6833"/>
                </a:cubicBezTo>
                <a:cubicBezTo>
                  <a:pt x="9376" y="7126"/>
                  <a:pt x="10300" y="7418"/>
                  <a:pt x="10371" y="7442"/>
                </a:cubicBezTo>
                <a:cubicBezTo>
                  <a:pt x="10207" y="7968"/>
                  <a:pt x="10078" y="8518"/>
                  <a:pt x="9984" y="9057"/>
                </a:cubicBezTo>
                <a:cubicBezTo>
                  <a:pt x="9926" y="9385"/>
                  <a:pt x="9879" y="9701"/>
                  <a:pt x="9832" y="10028"/>
                </a:cubicBezTo>
                <a:cubicBezTo>
                  <a:pt x="9832" y="9888"/>
                  <a:pt x="9832" y="9736"/>
                  <a:pt x="9832" y="9724"/>
                </a:cubicBezTo>
                <a:cubicBezTo>
                  <a:pt x="9762" y="9197"/>
                  <a:pt x="9317" y="8214"/>
                  <a:pt x="8732" y="8109"/>
                </a:cubicBezTo>
                <a:cubicBezTo>
                  <a:pt x="8692" y="8102"/>
                  <a:pt x="8653" y="8099"/>
                  <a:pt x="8615" y="8099"/>
                </a:cubicBezTo>
                <a:cubicBezTo>
                  <a:pt x="8243" y="8099"/>
                  <a:pt x="7934" y="8394"/>
                  <a:pt x="7913" y="8776"/>
                </a:cubicBezTo>
                <a:cubicBezTo>
                  <a:pt x="7878" y="9186"/>
                  <a:pt x="8182" y="9607"/>
                  <a:pt x="8486" y="9876"/>
                </a:cubicBezTo>
                <a:cubicBezTo>
                  <a:pt x="8779" y="10145"/>
                  <a:pt x="9575" y="10403"/>
                  <a:pt x="9785" y="10473"/>
                </a:cubicBezTo>
                <a:cubicBezTo>
                  <a:pt x="9762" y="10602"/>
                  <a:pt x="9750" y="10719"/>
                  <a:pt x="9739" y="10848"/>
                </a:cubicBezTo>
                <a:cubicBezTo>
                  <a:pt x="9657" y="11444"/>
                  <a:pt x="9587" y="12041"/>
                  <a:pt x="9505" y="12627"/>
                </a:cubicBezTo>
                <a:cubicBezTo>
                  <a:pt x="9481" y="12837"/>
                  <a:pt x="9446" y="13036"/>
                  <a:pt x="9399" y="13235"/>
                </a:cubicBezTo>
                <a:cubicBezTo>
                  <a:pt x="9399" y="13106"/>
                  <a:pt x="9399" y="12989"/>
                  <a:pt x="9399" y="12978"/>
                </a:cubicBezTo>
                <a:cubicBezTo>
                  <a:pt x="9329" y="12451"/>
                  <a:pt x="8884" y="11468"/>
                  <a:pt x="8299" y="11363"/>
                </a:cubicBezTo>
                <a:cubicBezTo>
                  <a:pt x="8258" y="11356"/>
                  <a:pt x="8218" y="11352"/>
                  <a:pt x="8178" y="11352"/>
                </a:cubicBezTo>
                <a:cubicBezTo>
                  <a:pt x="7808" y="11352"/>
                  <a:pt x="7501" y="11637"/>
                  <a:pt x="7480" y="12018"/>
                </a:cubicBezTo>
                <a:cubicBezTo>
                  <a:pt x="7445" y="12439"/>
                  <a:pt x="7749" y="12861"/>
                  <a:pt x="8053" y="13130"/>
                </a:cubicBezTo>
                <a:cubicBezTo>
                  <a:pt x="8346" y="13387"/>
                  <a:pt x="9060" y="13633"/>
                  <a:pt x="9317" y="13715"/>
                </a:cubicBezTo>
                <a:cubicBezTo>
                  <a:pt x="9271" y="13914"/>
                  <a:pt x="9224" y="14125"/>
                  <a:pt x="9177" y="14324"/>
                </a:cubicBezTo>
                <a:cubicBezTo>
                  <a:pt x="9130" y="14452"/>
                  <a:pt x="9107" y="14593"/>
                  <a:pt x="9060" y="14722"/>
                </a:cubicBezTo>
                <a:lnTo>
                  <a:pt x="8931" y="15108"/>
                </a:lnTo>
                <a:cubicBezTo>
                  <a:pt x="8849" y="15354"/>
                  <a:pt x="8756" y="15611"/>
                  <a:pt x="8662" y="15845"/>
                </a:cubicBezTo>
                <a:cubicBezTo>
                  <a:pt x="8592" y="16009"/>
                  <a:pt x="8533" y="16173"/>
                  <a:pt x="8475" y="16325"/>
                </a:cubicBezTo>
                <a:cubicBezTo>
                  <a:pt x="8498" y="16126"/>
                  <a:pt x="8557" y="15716"/>
                  <a:pt x="8557" y="15681"/>
                </a:cubicBezTo>
                <a:cubicBezTo>
                  <a:pt x="8545" y="15213"/>
                  <a:pt x="8428" y="14757"/>
                  <a:pt x="8194" y="14347"/>
                </a:cubicBezTo>
                <a:cubicBezTo>
                  <a:pt x="8194" y="14300"/>
                  <a:pt x="8182" y="14242"/>
                  <a:pt x="8182" y="14195"/>
                </a:cubicBezTo>
                <a:cubicBezTo>
                  <a:pt x="8132" y="13834"/>
                  <a:pt x="7832" y="13576"/>
                  <a:pt x="7490" y="13576"/>
                </a:cubicBezTo>
                <a:cubicBezTo>
                  <a:pt x="7433" y="13576"/>
                  <a:pt x="7374" y="13583"/>
                  <a:pt x="7316" y="13598"/>
                </a:cubicBezTo>
                <a:cubicBezTo>
                  <a:pt x="6742" y="13738"/>
                  <a:pt x="6368" y="14768"/>
                  <a:pt x="6344" y="15295"/>
                </a:cubicBezTo>
                <a:cubicBezTo>
                  <a:pt x="6344" y="15330"/>
                  <a:pt x="6368" y="15670"/>
                  <a:pt x="6380" y="15880"/>
                </a:cubicBezTo>
                <a:cubicBezTo>
                  <a:pt x="6356" y="15752"/>
                  <a:pt x="6321" y="15634"/>
                  <a:pt x="6298" y="15506"/>
                </a:cubicBezTo>
                <a:cubicBezTo>
                  <a:pt x="6239" y="15248"/>
                  <a:pt x="6169" y="14991"/>
                  <a:pt x="6099" y="14722"/>
                </a:cubicBezTo>
                <a:cubicBezTo>
                  <a:pt x="6052" y="14593"/>
                  <a:pt x="6017" y="14464"/>
                  <a:pt x="5970" y="14324"/>
                </a:cubicBezTo>
                <a:cubicBezTo>
                  <a:pt x="5935" y="14195"/>
                  <a:pt x="5876" y="14066"/>
                  <a:pt x="5830" y="13926"/>
                </a:cubicBezTo>
                <a:cubicBezTo>
                  <a:pt x="5712" y="13610"/>
                  <a:pt x="5584" y="13305"/>
                  <a:pt x="5443" y="12989"/>
                </a:cubicBezTo>
                <a:cubicBezTo>
                  <a:pt x="5666" y="12943"/>
                  <a:pt x="6462" y="12744"/>
                  <a:pt x="6778" y="12498"/>
                </a:cubicBezTo>
                <a:cubicBezTo>
                  <a:pt x="7094" y="12252"/>
                  <a:pt x="7421" y="11854"/>
                  <a:pt x="7421" y="11433"/>
                </a:cubicBezTo>
                <a:cubicBezTo>
                  <a:pt x="7432" y="11032"/>
                  <a:pt x="7115" y="10705"/>
                  <a:pt x="6720" y="10705"/>
                </a:cubicBezTo>
                <a:cubicBezTo>
                  <a:pt x="6701" y="10705"/>
                  <a:pt x="6681" y="10705"/>
                  <a:pt x="6661" y="10707"/>
                </a:cubicBezTo>
                <a:cubicBezTo>
                  <a:pt x="6064" y="10766"/>
                  <a:pt x="5549" y="11714"/>
                  <a:pt x="5443" y="12240"/>
                </a:cubicBezTo>
                <a:cubicBezTo>
                  <a:pt x="5443" y="12264"/>
                  <a:pt x="5396" y="12650"/>
                  <a:pt x="5385" y="12861"/>
                </a:cubicBezTo>
                <a:cubicBezTo>
                  <a:pt x="5303" y="12673"/>
                  <a:pt x="5221" y="12486"/>
                  <a:pt x="5127" y="12311"/>
                </a:cubicBezTo>
                <a:cubicBezTo>
                  <a:pt x="4858" y="11772"/>
                  <a:pt x="4577" y="11234"/>
                  <a:pt x="4296" y="10707"/>
                </a:cubicBezTo>
                <a:cubicBezTo>
                  <a:pt x="4203" y="10543"/>
                  <a:pt x="4121" y="10379"/>
                  <a:pt x="4039" y="10216"/>
                </a:cubicBezTo>
                <a:cubicBezTo>
                  <a:pt x="4121" y="10204"/>
                  <a:pt x="5057" y="9981"/>
                  <a:pt x="5420" y="9712"/>
                </a:cubicBezTo>
                <a:cubicBezTo>
                  <a:pt x="5736" y="9466"/>
                  <a:pt x="6064" y="9069"/>
                  <a:pt x="6064" y="8647"/>
                </a:cubicBezTo>
                <a:cubicBezTo>
                  <a:pt x="6075" y="8246"/>
                  <a:pt x="5757" y="7919"/>
                  <a:pt x="5363" y="7919"/>
                </a:cubicBezTo>
                <a:cubicBezTo>
                  <a:pt x="5343" y="7919"/>
                  <a:pt x="5323" y="7920"/>
                  <a:pt x="5303" y="7921"/>
                </a:cubicBezTo>
                <a:cubicBezTo>
                  <a:pt x="4706" y="7992"/>
                  <a:pt x="4191" y="8928"/>
                  <a:pt x="4086" y="9455"/>
                </a:cubicBezTo>
                <a:cubicBezTo>
                  <a:pt x="4074" y="9490"/>
                  <a:pt x="4027" y="10040"/>
                  <a:pt x="4015" y="10192"/>
                </a:cubicBezTo>
                <a:cubicBezTo>
                  <a:pt x="3840" y="9829"/>
                  <a:pt x="3653" y="9466"/>
                  <a:pt x="3489" y="9104"/>
                </a:cubicBezTo>
                <a:cubicBezTo>
                  <a:pt x="3255" y="8612"/>
                  <a:pt x="3067" y="8109"/>
                  <a:pt x="2903" y="7605"/>
                </a:cubicBezTo>
                <a:cubicBezTo>
                  <a:pt x="2939" y="7594"/>
                  <a:pt x="3922" y="7371"/>
                  <a:pt x="4285" y="7091"/>
                </a:cubicBezTo>
                <a:cubicBezTo>
                  <a:pt x="4601" y="6845"/>
                  <a:pt x="4940" y="6447"/>
                  <a:pt x="4940" y="6025"/>
                </a:cubicBezTo>
                <a:cubicBezTo>
                  <a:pt x="4951" y="5624"/>
                  <a:pt x="4623" y="5297"/>
                  <a:pt x="4227" y="5297"/>
                </a:cubicBezTo>
                <a:cubicBezTo>
                  <a:pt x="4208" y="5297"/>
                  <a:pt x="4188" y="5298"/>
                  <a:pt x="4168" y="5300"/>
                </a:cubicBezTo>
                <a:cubicBezTo>
                  <a:pt x="3582" y="5370"/>
                  <a:pt x="3067" y="6318"/>
                  <a:pt x="2950" y="6833"/>
                </a:cubicBezTo>
                <a:cubicBezTo>
                  <a:pt x="2950" y="6880"/>
                  <a:pt x="2892" y="7477"/>
                  <a:pt x="2892" y="7582"/>
                </a:cubicBezTo>
                <a:cubicBezTo>
                  <a:pt x="2880" y="7547"/>
                  <a:pt x="2868" y="7524"/>
                  <a:pt x="2857" y="7488"/>
                </a:cubicBezTo>
                <a:cubicBezTo>
                  <a:pt x="2716" y="6973"/>
                  <a:pt x="2611" y="6435"/>
                  <a:pt x="2564" y="5897"/>
                </a:cubicBezTo>
                <a:cubicBezTo>
                  <a:pt x="2529" y="5604"/>
                  <a:pt x="2506" y="5311"/>
                  <a:pt x="2506" y="5042"/>
                </a:cubicBezTo>
                <a:cubicBezTo>
                  <a:pt x="2693" y="5019"/>
                  <a:pt x="3547" y="4902"/>
                  <a:pt x="3898" y="4691"/>
                </a:cubicBezTo>
                <a:cubicBezTo>
                  <a:pt x="4261" y="4469"/>
                  <a:pt x="4624" y="4129"/>
                  <a:pt x="4659" y="3708"/>
                </a:cubicBezTo>
                <a:cubicBezTo>
                  <a:pt x="4718" y="3287"/>
                  <a:pt x="4402" y="2912"/>
                  <a:pt x="3980" y="2900"/>
                </a:cubicBezTo>
                <a:cubicBezTo>
                  <a:pt x="3383" y="2900"/>
                  <a:pt x="2775" y="3778"/>
                  <a:pt x="2611" y="4293"/>
                </a:cubicBezTo>
                <a:cubicBezTo>
                  <a:pt x="2599" y="4317"/>
                  <a:pt x="2541" y="4609"/>
                  <a:pt x="2494" y="4820"/>
                </a:cubicBezTo>
                <a:lnTo>
                  <a:pt x="2494" y="4445"/>
                </a:lnTo>
                <a:cubicBezTo>
                  <a:pt x="2494" y="4001"/>
                  <a:pt x="2529" y="3579"/>
                  <a:pt x="2552" y="3216"/>
                </a:cubicBezTo>
                <a:cubicBezTo>
                  <a:pt x="2576" y="3006"/>
                  <a:pt x="2599" y="2819"/>
                  <a:pt x="2611" y="2643"/>
                </a:cubicBezTo>
                <a:cubicBezTo>
                  <a:pt x="2786" y="2526"/>
                  <a:pt x="3477" y="2034"/>
                  <a:pt x="3688" y="1695"/>
                </a:cubicBezTo>
                <a:cubicBezTo>
                  <a:pt x="3898" y="1344"/>
                  <a:pt x="4062" y="864"/>
                  <a:pt x="3910" y="466"/>
                </a:cubicBezTo>
                <a:cubicBezTo>
                  <a:pt x="3806" y="173"/>
                  <a:pt x="3537" y="0"/>
                  <a:pt x="3248" y="0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9"/>
          <p:cNvSpPr/>
          <p:nvPr/>
        </p:nvSpPr>
        <p:spPr>
          <a:xfrm>
            <a:off x="2638763" y="3462221"/>
            <a:ext cx="953972" cy="1149715"/>
          </a:xfrm>
          <a:custGeom>
            <a:rect b="b" l="l" r="r" t="t"/>
            <a:pathLst>
              <a:path extrusionOk="0" h="11060" w="9177">
                <a:moveTo>
                  <a:pt x="1948" y="1"/>
                </a:moveTo>
                <a:cubicBezTo>
                  <a:pt x="1884" y="1"/>
                  <a:pt x="1819" y="15"/>
                  <a:pt x="1756" y="46"/>
                </a:cubicBezTo>
                <a:cubicBezTo>
                  <a:pt x="1440" y="210"/>
                  <a:pt x="1358" y="842"/>
                  <a:pt x="1417" y="1158"/>
                </a:cubicBezTo>
                <a:cubicBezTo>
                  <a:pt x="1417" y="1193"/>
                  <a:pt x="1534" y="1603"/>
                  <a:pt x="1545" y="1603"/>
                </a:cubicBezTo>
                <a:cubicBezTo>
                  <a:pt x="1534" y="1697"/>
                  <a:pt x="1510" y="1814"/>
                  <a:pt x="1499" y="1931"/>
                </a:cubicBezTo>
                <a:cubicBezTo>
                  <a:pt x="1475" y="2141"/>
                  <a:pt x="1452" y="2399"/>
                  <a:pt x="1452" y="2656"/>
                </a:cubicBezTo>
                <a:cubicBezTo>
                  <a:pt x="1440" y="2949"/>
                  <a:pt x="1452" y="3242"/>
                  <a:pt x="1475" y="3534"/>
                </a:cubicBezTo>
                <a:cubicBezTo>
                  <a:pt x="1499" y="3862"/>
                  <a:pt x="1545" y="4190"/>
                  <a:pt x="1639" y="4506"/>
                </a:cubicBezTo>
                <a:lnTo>
                  <a:pt x="1639" y="4517"/>
                </a:lnTo>
                <a:cubicBezTo>
                  <a:pt x="1581" y="4424"/>
                  <a:pt x="1417" y="4178"/>
                  <a:pt x="1393" y="4166"/>
                </a:cubicBezTo>
                <a:cubicBezTo>
                  <a:pt x="1229" y="3963"/>
                  <a:pt x="824" y="3695"/>
                  <a:pt x="503" y="3695"/>
                </a:cubicBezTo>
                <a:cubicBezTo>
                  <a:pt x="436" y="3695"/>
                  <a:pt x="373" y="3707"/>
                  <a:pt x="316" y="3733"/>
                </a:cubicBezTo>
                <a:cubicBezTo>
                  <a:pt x="82" y="3827"/>
                  <a:pt x="0" y="4108"/>
                  <a:pt x="129" y="4330"/>
                </a:cubicBezTo>
                <a:cubicBezTo>
                  <a:pt x="246" y="4517"/>
                  <a:pt x="539" y="4634"/>
                  <a:pt x="773" y="4670"/>
                </a:cubicBezTo>
                <a:cubicBezTo>
                  <a:pt x="798" y="4673"/>
                  <a:pt x="825" y="4674"/>
                  <a:pt x="855" y="4674"/>
                </a:cubicBezTo>
                <a:cubicBezTo>
                  <a:pt x="1134" y="4674"/>
                  <a:pt x="1598" y="4540"/>
                  <a:pt x="1651" y="4529"/>
                </a:cubicBezTo>
                <a:cubicBezTo>
                  <a:pt x="1733" y="4845"/>
                  <a:pt x="1850" y="5161"/>
                  <a:pt x="1990" y="5465"/>
                </a:cubicBezTo>
                <a:cubicBezTo>
                  <a:pt x="2060" y="5641"/>
                  <a:pt x="2142" y="5828"/>
                  <a:pt x="2236" y="6004"/>
                </a:cubicBezTo>
                <a:cubicBezTo>
                  <a:pt x="2177" y="5922"/>
                  <a:pt x="2131" y="5852"/>
                  <a:pt x="2131" y="5852"/>
                </a:cubicBezTo>
                <a:cubicBezTo>
                  <a:pt x="1956" y="5648"/>
                  <a:pt x="1550" y="5381"/>
                  <a:pt x="1229" y="5381"/>
                </a:cubicBezTo>
                <a:cubicBezTo>
                  <a:pt x="1162" y="5381"/>
                  <a:pt x="1099" y="5392"/>
                  <a:pt x="1042" y="5419"/>
                </a:cubicBezTo>
                <a:cubicBezTo>
                  <a:pt x="820" y="5512"/>
                  <a:pt x="726" y="5793"/>
                  <a:pt x="855" y="6016"/>
                </a:cubicBezTo>
                <a:cubicBezTo>
                  <a:pt x="972" y="6238"/>
                  <a:pt x="1265" y="6343"/>
                  <a:pt x="1510" y="6378"/>
                </a:cubicBezTo>
                <a:cubicBezTo>
                  <a:pt x="1538" y="6383"/>
                  <a:pt x="1569" y="6384"/>
                  <a:pt x="1603" y="6384"/>
                </a:cubicBezTo>
                <a:cubicBezTo>
                  <a:pt x="1853" y="6384"/>
                  <a:pt x="2239" y="6281"/>
                  <a:pt x="2353" y="6250"/>
                </a:cubicBezTo>
                <a:cubicBezTo>
                  <a:pt x="2388" y="6320"/>
                  <a:pt x="2412" y="6378"/>
                  <a:pt x="2447" y="6449"/>
                </a:cubicBezTo>
                <a:cubicBezTo>
                  <a:pt x="2610" y="6776"/>
                  <a:pt x="2774" y="7092"/>
                  <a:pt x="2927" y="7408"/>
                </a:cubicBezTo>
                <a:cubicBezTo>
                  <a:pt x="2973" y="7525"/>
                  <a:pt x="3032" y="7642"/>
                  <a:pt x="3067" y="7748"/>
                </a:cubicBezTo>
                <a:cubicBezTo>
                  <a:pt x="3032" y="7689"/>
                  <a:pt x="2985" y="7631"/>
                  <a:pt x="2985" y="7619"/>
                </a:cubicBezTo>
                <a:cubicBezTo>
                  <a:pt x="2810" y="7424"/>
                  <a:pt x="2400" y="7149"/>
                  <a:pt x="2079" y="7149"/>
                </a:cubicBezTo>
                <a:cubicBezTo>
                  <a:pt x="2013" y="7149"/>
                  <a:pt x="1952" y="7160"/>
                  <a:pt x="1897" y="7186"/>
                </a:cubicBezTo>
                <a:cubicBezTo>
                  <a:pt x="1674" y="7291"/>
                  <a:pt x="1581" y="7572"/>
                  <a:pt x="1709" y="7783"/>
                </a:cubicBezTo>
                <a:cubicBezTo>
                  <a:pt x="1838" y="8005"/>
                  <a:pt x="2119" y="8111"/>
                  <a:pt x="2365" y="8146"/>
                </a:cubicBezTo>
                <a:cubicBezTo>
                  <a:pt x="2395" y="8150"/>
                  <a:pt x="2428" y="8152"/>
                  <a:pt x="2463" y="8152"/>
                </a:cubicBezTo>
                <a:cubicBezTo>
                  <a:pt x="2705" y="8152"/>
                  <a:pt x="3051" y="8059"/>
                  <a:pt x="3184" y="8029"/>
                </a:cubicBezTo>
                <a:cubicBezTo>
                  <a:pt x="3231" y="8146"/>
                  <a:pt x="3278" y="8263"/>
                  <a:pt x="3313" y="8368"/>
                </a:cubicBezTo>
                <a:cubicBezTo>
                  <a:pt x="3336" y="8450"/>
                  <a:pt x="3371" y="8532"/>
                  <a:pt x="3395" y="8614"/>
                </a:cubicBezTo>
                <a:cubicBezTo>
                  <a:pt x="3406" y="8696"/>
                  <a:pt x="3430" y="8766"/>
                  <a:pt x="3453" y="8848"/>
                </a:cubicBezTo>
                <a:cubicBezTo>
                  <a:pt x="3488" y="9000"/>
                  <a:pt x="3535" y="9152"/>
                  <a:pt x="3559" y="9304"/>
                </a:cubicBezTo>
                <a:cubicBezTo>
                  <a:pt x="3582" y="9410"/>
                  <a:pt x="3605" y="9503"/>
                  <a:pt x="3629" y="9609"/>
                </a:cubicBezTo>
                <a:cubicBezTo>
                  <a:pt x="3570" y="9492"/>
                  <a:pt x="3465" y="9281"/>
                  <a:pt x="3453" y="9258"/>
                </a:cubicBezTo>
                <a:cubicBezTo>
                  <a:pt x="3305" y="9014"/>
                  <a:pt x="2890" y="8647"/>
                  <a:pt x="2561" y="8647"/>
                </a:cubicBezTo>
                <a:cubicBezTo>
                  <a:pt x="2526" y="8647"/>
                  <a:pt x="2491" y="8652"/>
                  <a:pt x="2458" y="8661"/>
                </a:cubicBezTo>
                <a:cubicBezTo>
                  <a:pt x="2213" y="8731"/>
                  <a:pt x="2084" y="8988"/>
                  <a:pt x="2177" y="9222"/>
                </a:cubicBezTo>
                <a:cubicBezTo>
                  <a:pt x="2271" y="9457"/>
                  <a:pt x="2540" y="9609"/>
                  <a:pt x="2763" y="9679"/>
                </a:cubicBezTo>
                <a:cubicBezTo>
                  <a:pt x="2841" y="9702"/>
                  <a:pt x="2956" y="9710"/>
                  <a:pt x="3079" y="9710"/>
                </a:cubicBezTo>
                <a:cubicBezTo>
                  <a:pt x="3323" y="9710"/>
                  <a:pt x="3594" y="9679"/>
                  <a:pt x="3640" y="9679"/>
                </a:cubicBezTo>
                <a:cubicBezTo>
                  <a:pt x="3676" y="9843"/>
                  <a:pt x="3711" y="10007"/>
                  <a:pt x="3734" y="10159"/>
                </a:cubicBezTo>
                <a:cubicBezTo>
                  <a:pt x="3793" y="10498"/>
                  <a:pt x="3839" y="10803"/>
                  <a:pt x="3875" y="11060"/>
                </a:cubicBezTo>
                <a:lnTo>
                  <a:pt x="4109" y="11060"/>
                </a:lnTo>
                <a:cubicBezTo>
                  <a:pt x="4062" y="10791"/>
                  <a:pt x="4015" y="10475"/>
                  <a:pt x="3945" y="10124"/>
                </a:cubicBezTo>
                <a:cubicBezTo>
                  <a:pt x="3910" y="9948"/>
                  <a:pt x="3875" y="9773"/>
                  <a:pt x="3828" y="9585"/>
                </a:cubicBezTo>
                <a:cubicBezTo>
                  <a:pt x="3992" y="9527"/>
                  <a:pt x="4155" y="9445"/>
                  <a:pt x="4319" y="9363"/>
                </a:cubicBezTo>
                <a:cubicBezTo>
                  <a:pt x="4530" y="9550"/>
                  <a:pt x="4776" y="9702"/>
                  <a:pt x="5022" y="9819"/>
                </a:cubicBezTo>
                <a:cubicBezTo>
                  <a:pt x="4963" y="9972"/>
                  <a:pt x="4904" y="10124"/>
                  <a:pt x="4834" y="10264"/>
                </a:cubicBezTo>
                <a:cubicBezTo>
                  <a:pt x="4706" y="10557"/>
                  <a:pt x="4588" y="10826"/>
                  <a:pt x="4483" y="11060"/>
                </a:cubicBezTo>
                <a:lnTo>
                  <a:pt x="4729" y="11060"/>
                </a:lnTo>
                <a:cubicBezTo>
                  <a:pt x="4823" y="10849"/>
                  <a:pt x="4928" y="10615"/>
                  <a:pt x="5033" y="10346"/>
                </a:cubicBezTo>
                <a:cubicBezTo>
                  <a:pt x="5103" y="10194"/>
                  <a:pt x="5162" y="10018"/>
                  <a:pt x="5232" y="9843"/>
                </a:cubicBezTo>
                <a:cubicBezTo>
                  <a:pt x="5289" y="9852"/>
                  <a:pt x="5653" y="9929"/>
                  <a:pt x="5929" y="9929"/>
                </a:cubicBezTo>
                <a:cubicBezTo>
                  <a:pt x="5997" y="9929"/>
                  <a:pt x="6059" y="9925"/>
                  <a:pt x="6110" y="9913"/>
                </a:cubicBezTo>
                <a:cubicBezTo>
                  <a:pt x="6344" y="9866"/>
                  <a:pt x="6625" y="9726"/>
                  <a:pt x="6730" y="9503"/>
                </a:cubicBezTo>
                <a:cubicBezTo>
                  <a:pt x="6836" y="9269"/>
                  <a:pt x="6730" y="9000"/>
                  <a:pt x="6496" y="8918"/>
                </a:cubicBezTo>
                <a:cubicBezTo>
                  <a:pt x="6453" y="8903"/>
                  <a:pt x="6408" y="8897"/>
                  <a:pt x="6360" y="8897"/>
                </a:cubicBezTo>
                <a:cubicBezTo>
                  <a:pt x="6032" y="8897"/>
                  <a:pt x="5618" y="9220"/>
                  <a:pt x="5455" y="9445"/>
                </a:cubicBezTo>
                <a:cubicBezTo>
                  <a:pt x="5443" y="9457"/>
                  <a:pt x="5338" y="9632"/>
                  <a:pt x="5267" y="9749"/>
                </a:cubicBezTo>
                <a:lnTo>
                  <a:pt x="5349" y="9527"/>
                </a:lnTo>
                <a:cubicBezTo>
                  <a:pt x="5408" y="9386"/>
                  <a:pt x="5455" y="9234"/>
                  <a:pt x="5513" y="9070"/>
                </a:cubicBezTo>
                <a:cubicBezTo>
                  <a:pt x="5537" y="9000"/>
                  <a:pt x="5560" y="8918"/>
                  <a:pt x="5583" y="8836"/>
                </a:cubicBezTo>
                <a:cubicBezTo>
                  <a:pt x="5607" y="8754"/>
                  <a:pt x="5618" y="8672"/>
                  <a:pt x="5642" y="8590"/>
                </a:cubicBezTo>
                <a:cubicBezTo>
                  <a:pt x="5689" y="8403"/>
                  <a:pt x="5724" y="8204"/>
                  <a:pt x="5759" y="8005"/>
                </a:cubicBezTo>
                <a:cubicBezTo>
                  <a:pt x="5879" y="8049"/>
                  <a:pt x="6285" y="8195"/>
                  <a:pt x="6539" y="8195"/>
                </a:cubicBezTo>
                <a:cubicBezTo>
                  <a:pt x="6556" y="8195"/>
                  <a:pt x="6574" y="8194"/>
                  <a:pt x="6590" y="8192"/>
                </a:cubicBezTo>
                <a:cubicBezTo>
                  <a:pt x="6836" y="8181"/>
                  <a:pt x="7128" y="8087"/>
                  <a:pt x="7257" y="7876"/>
                </a:cubicBezTo>
                <a:cubicBezTo>
                  <a:pt x="7409" y="7678"/>
                  <a:pt x="7339" y="7385"/>
                  <a:pt x="7117" y="7268"/>
                </a:cubicBezTo>
                <a:cubicBezTo>
                  <a:pt x="7054" y="7235"/>
                  <a:pt x="6981" y="7221"/>
                  <a:pt x="6903" y="7221"/>
                </a:cubicBezTo>
                <a:cubicBezTo>
                  <a:pt x="6587" y="7221"/>
                  <a:pt x="6183" y="7452"/>
                  <a:pt x="6005" y="7631"/>
                </a:cubicBezTo>
                <a:cubicBezTo>
                  <a:pt x="5993" y="7642"/>
                  <a:pt x="5841" y="7830"/>
                  <a:pt x="5771" y="7923"/>
                </a:cubicBezTo>
                <a:cubicBezTo>
                  <a:pt x="5794" y="7806"/>
                  <a:pt x="5806" y="7678"/>
                  <a:pt x="5817" y="7560"/>
                </a:cubicBezTo>
                <a:cubicBezTo>
                  <a:pt x="5864" y="7209"/>
                  <a:pt x="5899" y="6847"/>
                  <a:pt x="5934" y="6484"/>
                </a:cubicBezTo>
                <a:cubicBezTo>
                  <a:pt x="5946" y="6378"/>
                  <a:pt x="5958" y="6273"/>
                  <a:pt x="5970" y="6156"/>
                </a:cubicBezTo>
                <a:cubicBezTo>
                  <a:pt x="6014" y="6178"/>
                  <a:pt x="6497" y="6357"/>
                  <a:pt x="6777" y="6357"/>
                </a:cubicBezTo>
                <a:cubicBezTo>
                  <a:pt x="6793" y="6357"/>
                  <a:pt x="6809" y="6356"/>
                  <a:pt x="6824" y="6355"/>
                </a:cubicBezTo>
                <a:cubicBezTo>
                  <a:pt x="7058" y="6343"/>
                  <a:pt x="7362" y="6261"/>
                  <a:pt x="7503" y="6051"/>
                </a:cubicBezTo>
                <a:cubicBezTo>
                  <a:pt x="7643" y="5840"/>
                  <a:pt x="7573" y="5547"/>
                  <a:pt x="7351" y="5430"/>
                </a:cubicBezTo>
                <a:cubicBezTo>
                  <a:pt x="7288" y="5398"/>
                  <a:pt x="7215" y="5384"/>
                  <a:pt x="7137" y="5384"/>
                </a:cubicBezTo>
                <a:cubicBezTo>
                  <a:pt x="6821" y="5384"/>
                  <a:pt x="6417" y="5615"/>
                  <a:pt x="6239" y="5793"/>
                </a:cubicBezTo>
                <a:cubicBezTo>
                  <a:pt x="6227" y="5817"/>
                  <a:pt x="6016" y="6074"/>
                  <a:pt x="5970" y="6144"/>
                </a:cubicBezTo>
                <a:cubicBezTo>
                  <a:pt x="5993" y="5898"/>
                  <a:pt x="6016" y="5653"/>
                  <a:pt x="6051" y="5419"/>
                </a:cubicBezTo>
                <a:cubicBezTo>
                  <a:pt x="6110" y="5103"/>
                  <a:pt x="6169" y="4787"/>
                  <a:pt x="6262" y="4482"/>
                </a:cubicBezTo>
                <a:cubicBezTo>
                  <a:pt x="6284" y="4482"/>
                  <a:pt x="6793" y="4683"/>
                  <a:pt x="7084" y="4683"/>
                </a:cubicBezTo>
                <a:cubicBezTo>
                  <a:pt x="7099" y="4683"/>
                  <a:pt x="7114" y="4682"/>
                  <a:pt x="7128" y="4681"/>
                </a:cubicBezTo>
                <a:cubicBezTo>
                  <a:pt x="7362" y="4670"/>
                  <a:pt x="7655" y="4576"/>
                  <a:pt x="7795" y="4365"/>
                </a:cubicBezTo>
                <a:cubicBezTo>
                  <a:pt x="7936" y="4166"/>
                  <a:pt x="7877" y="3874"/>
                  <a:pt x="7655" y="3757"/>
                </a:cubicBezTo>
                <a:cubicBezTo>
                  <a:pt x="7590" y="3724"/>
                  <a:pt x="7516" y="3710"/>
                  <a:pt x="7437" y="3710"/>
                </a:cubicBezTo>
                <a:cubicBezTo>
                  <a:pt x="7118" y="3710"/>
                  <a:pt x="6721" y="3941"/>
                  <a:pt x="6543" y="4119"/>
                </a:cubicBezTo>
                <a:cubicBezTo>
                  <a:pt x="6520" y="4131"/>
                  <a:pt x="6297" y="4412"/>
                  <a:pt x="6262" y="4471"/>
                </a:cubicBezTo>
                <a:cubicBezTo>
                  <a:pt x="6262" y="4447"/>
                  <a:pt x="6274" y="4435"/>
                  <a:pt x="6274" y="4412"/>
                </a:cubicBezTo>
                <a:cubicBezTo>
                  <a:pt x="6367" y="4108"/>
                  <a:pt x="6496" y="3803"/>
                  <a:pt x="6648" y="3523"/>
                </a:cubicBezTo>
                <a:cubicBezTo>
                  <a:pt x="6730" y="3359"/>
                  <a:pt x="6812" y="3218"/>
                  <a:pt x="6906" y="3078"/>
                </a:cubicBezTo>
                <a:cubicBezTo>
                  <a:pt x="7000" y="3125"/>
                  <a:pt x="7468" y="3347"/>
                  <a:pt x="7713" y="3370"/>
                </a:cubicBezTo>
                <a:cubicBezTo>
                  <a:pt x="7734" y="3371"/>
                  <a:pt x="7755" y="3372"/>
                  <a:pt x="7776" y="3372"/>
                </a:cubicBezTo>
                <a:cubicBezTo>
                  <a:pt x="8017" y="3372"/>
                  <a:pt x="8277" y="3308"/>
                  <a:pt x="8427" y="3125"/>
                </a:cubicBezTo>
                <a:cubicBezTo>
                  <a:pt x="8591" y="2937"/>
                  <a:pt x="8556" y="2645"/>
                  <a:pt x="8345" y="2504"/>
                </a:cubicBezTo>
                <a:cubicBezTo>
                  <a:pt x="8267" y="2451"/>
                  <a:pt x="8166" y="2429"/>
                  <a:pt x="8056" y="2429"/>
                </a:cubicBezTo>
                <a:cubicBezTo>
                  <a:pt x="7757" y="2429"/>
                  <a:pt x="7387" y="2593"/>
                  <a:pt x="7198" y="2738"/>
                </a:cubicBezTo>
                <a:cubicBezTo>
                  <a:pt x="7187" y="2750"/>
                  <a:pt x="7058" y="2879"/>
                  <a:pt x="6976" y="2972"/>
                </a:cubicBezTo>
                <a:cubicBezTo>
                  <a:pt x="7011" y="2902"/>
                  <a:pt x="7058" y="2844"/>
                  <a:pt x="7093" y="2774"/>
                </a:cubicBezTo>
                <a:cubicBezTo>
                  <a:pt x="7245" y="2551"/>
                  <a:pt x="7386" y="2352"/>
                  <a:pt x="7538" y="2188"/>
                </a:cubicBezTo>
                <a:cubicBezTo>
                  <a:pt x="7608" y="2083"/>
                  <a:pt x="7678" y="2001"/>
                  <a:pt x="7749" y="1919"/>
                </a:cubicBezTo>
                <a:cubicBezTo>
                  <a:pt x="7877" y="1919"/>
                  <a:pt x="8381" y="1896"/>
                  <a:pt x="8603" y="1802"/>
                </a:cubicBezTo>
                <a:cubicBezTo>
                  <a:pt x="8825" y="1697"/>
                  <a:pt x="9059" y="1509"/>
                  <a:pt x="9118" y="1264"/>
                </a:cubicBezTo>
                <a:cubicBezTo>
                  <a:pt x="9176" y="1018"/>
                  <a:pt x="9013" y="772"/>
                  <a:pt x="8767" y="737"/>
                </a:cubicBezTo>
                <a:cubicBezTo>
                  <a:pt x="8754" y="736"/>
                  <a:pt x="8742" y="735"/>
                  <a:pt x="8729" y="735"/>
                </a:cubicBezTo>
                <a:cubicBezTo>
                  <a:pt x="8376" y="735"/>
                  <a:pt x="7978" y="1203"/>
                  <a:pt x="7854" y="1486"/>
                </a:cubicBezTo>
                <a:cubicBezTo>
                  <a:pt x="7842" y="1509"/>
                  <a:pt x="7713" y="1919"/>
                  <a:pt x="7725" y="1919"/>
                </a:cubicBezTo>
                <a:cubicBezTo>
                  <a:pt x="7667" y="2001"/>
                  <a:pt x="7585" y="2083"/>
                  <a:pt x="7514" y="2165"/>
                </a:cubicBezTo>
                <a:cubicBezTo>
                  <a:pt x="7374" y="2340"/>
                  <a:pt x="7222" y="2539"/>
                  <a:pt x="7070" y="2750"/>
                </a:cubicBezTo>
                <a:cubicBezTo>
                  <a:pt x="6894" y="2996"/>
                  <a:pt x="6742" y="3242"/>
                  <a:pt x="6602" y="3499"/>
                </a:cubicBezTo>
                <a:cubicBezTo>
                  <a:pt x="6438" y="3780"/>
                  <a:pt x="6309" y="4084"/>
                  <a:pt x="6204" y="4389"/>
                </a:cubicBezTo>
                <a:lnTo>
                  <a:pt x="6204" y="3979"/>
                </a:lnTo>
                <a:cubicBezTo>
                  <a:pt x="6157" y="3663"/>
                  <a:pt x="5899" y="3078"/>
                  <a:pt x="5548" y="3019"/>
                </a:cubicBezTo>
                <a:cubicBezTo>
                  <a:pt x="5523" y="3014"/>
                  <a:pt x="5497" y="3012"/>
                  <a:pt x="5472" y="3012"/>
                </a:cubicBezTo>
                <a:cubicBezTo>
                  <a:pt x="5256" y="3012"/>
                  <a:pt x="5067" y="3186"/>
                  <a:pt x="5057" y="3417"/>
                </a:cubicBezTo>
                <a:cubicBezTo>
                  <a:pt x="5033" y="3663"/>
                  <a:pt x="5221" y="3921"/>
                  <a:pt x="5396" y="4073"/>
                </a:cubicBezTo>
                <a:cubicBezTo>
                  <a:pt x="5595" y="4248"/>
                  <a:pt x="6157" y="4424"/>
                  <a:pt x="6204" y="4435"/>
                </a:cubicBezTo>
                <a:cubicBezTo>
                  <a:pt x="6098" y="4763"/>
                  <a:pt x="6016" y="5079"/>
                  <a:pt x="5970" y="5407"/>
                </a:cubicBezTo>
                <a:cubicBezTo>
                  <a:pt x="5934" y="5606"/>
                  <a:pt x="5899" y="5793"/>
                  <a:pt x="5876" y="5992"/>
                </a:cubicBezTo>
                <a:lnTo>
                  <a:pt x="5876" y="5817"/>
                </a:lnTo>
                <a:cubicBezTo>
                  <a:pt x="5829" y="5501"/>
                  <a:pt x="5572" y="4915"/>
                  <a:pt x="5221" y="4845"/>
                </a:cubicBezTo>
                <a:cubicBezTo>
                  <a:pt x="5200" y="4842"/>
                  <a:pt x="5181" y="4841"/>
                  <a:pt x="5161" y="4841"/>
                </a:cubicBezTo>
                <a:cubicBezTo>
                  <a:pt x="4938" y="4841"/>
                  <a:pt x="4740" y="5017"/>
                  <a:pt x="4729" y="5243"/>
                </a:cubicBezTo>
                <a:cubicBezTo>
                  <a:pt x="4706" y="5501"/>
                  <a:pt x="4893" y="5746"/>
                  <a:pt x="5068" y="5910"/>
                </a:cubicBezTo>
                <a:cubicBezTo>
                  <a:pt x="5244" y="6062"/>
                  <a:pt x="5724" y="6226"/>
                  <a:pt x="5841" y="6261"/>
                </a:cubicBezTo>
                <a:cubicBezTo>
                  <a:pt x="5841" y="6343"/>
                  <a:pt x="5829" y="6413"/>
                  <a:pt x="5817" y="6484"/>
                </a:cubicBezTo>
                <a:cubicBezTo>
                  <a:pt x="5771" y="6847"/>
                  <a:pt x="5735" y="7209"/>
                  <a:pt x="5689" y="7549"/>
                </a:cubicBezTo>
                <a:cubicBezTo>
                  <a:pt x="5665" y="7678"/>
                  <a:pt x="5642" y="7795"/>
                  <a:pt x="5618" y="7923"/>
                </a:cubicBezTo>
                <a:lnTo>
                  <a:pt x="5618" y="7759"/>
                </a:lnTo>
                <a:cubicBezTo>
                  <a:pt x="5583" y="7443"/>
                  <a:pt x="5314" y="6858"/>
                  <a:pt x="4963" y="6788"/>
                </a:cubicBezTo>
                <a:cubicBezTo>
                  <a:pt x="4943" y="6785"/>
                  <a:pt x="4923" y="6784"/>
                  <a:pt x="4904" y="6784"/>
                </a:cubicBezTo>
                <a:cubicBezTo>
                  <a:pt x="4682" y="6784"/>
                  <a:pt x="4493" y="6960"/>
                  <a:pt x="4471" y="7186"/>
                </a:cubicBezTo>
                <a:cubicBezTo>
                  <a:pt x="4460" y="7443"/>
                  <a:pt x="4635" y="7689"/>
                  <a:pt x="4811" y="7853"/>
                </a:cubicBezTo>
                <a:cubicBezTo>
                  <a:pt x="4998" y="8005"/>
                  <a:pt x="5419" y="8157"/>
                  <a:pt x="5572" y="8204"/>
                </a:cubicBezTo>
                <a:cubicBezTo>
                  <a:pt x="5548" y="8321"/>
                  <a:pt x="5513" y="8450"/>
                  <a:pt x="5490" y="8567"/>
                </a:cubicBezTo>
                <a:cubicBezTo>
                  <a:pt x="5466" y="8649"/>
                  <a:pt x="5443" y="8719"/>
                  <a:pt x="5419" y="8801"/>
                </a:cubicBezTo>
                <a:cubicBezTo>
                  <a:pt x="5396" y="8883"/>
                  <a:pt x="5373" y="8965"/>
                  <a:pt x="5349" y="9035"/>
                </a:cubicBezTo>
                <a:cubicBezTo>
                  <a:pt x="5291" y="9187"/>
                  <a:pt x="5232" y="9328"/>
                  <a:pt x="5185" y="9480"/>
                </a:cubicBezTo>
                <a:cubicBezTo>
                  <a:pt x="5139" y="9574"/>
                  <a:pt x="5103" y="9667"/>
                  <a:pt x="5068" y="9773"/>
                </a:cubicBezTo>
                <a:cubicBezTo>
                  <a:pt x="5080" y="9644"/>
                  <a:pt x="5115" y="9410"/>
                  <a:pt x="5115" y="9386"/>
                </a:cubicBezTo>
                <a:cubicBezTo>
                  <a:pt x="5115" y="9105"/>
                  <a:pt x="5045" y="8836"/>
                  <a:pt x="4904" y="8590"/>
                </a:cubicBezTo>
                <a:cubicBezTo>
                  <a:pt x="4904" y="8555"/>
                  <a:pt x="4904" y="8532"/>
                  <a:pt x="4904" y="8497"/>
                </a:cubicBezTo>
                <a:cubicBezTo>
                  <a:pt x="4874" y="8283"/>
                  <a:pt x="4684" y="8123"/>
                  <a:pt x="4474" y="8123"/>
                </a:cubicBezTo>
                <a:cubicBezTo>
                  <a:pt x="4442" y="8123"/>
                  <a:pt x="4410" y="8126"/>
                  <a:pt x="4378" y="8134"/>
                </a:cubicBezTo>
                <a:cubicBezTo>
                  <a:pt x="4038" y="8228"/>
                  <a:pt x="3816" y="8836"/>
                  <a:pt x="3793" y="9152"/>
                </a:cubicBezTo>
                <a:cubicBezTo>
                  <a:pt x="3793" y="9176"/>
                  <a:pt x="3804" y="9375"/>
                  <a:pt x="3816" y="9503"/>
                </a:cubicBezTo>
                <a:cubicBezTo>
                  <a:pt x="3804" y="9433"/>
                  <a:pt x="3781" y="9363"/>
                  <a:pt x="3769" y="9281"/>
                </a:cubicBezTo>
                <a:cubicBezTo>
                  <a:pt x="3734" y="9141"/>
                  <a:pt x="3687" y="8977"/>
                  <a:pt x="3652" y="8813"/>
                </a:cubicBezTo>
                <a:cubicBezTo>
                  <a:pt x="3629" y="8731"/>
                  <a:pt x="3605" y="8661"/>
                  <a:pt x="3570" y="8579"/>
                </a:cubicBezTo>
                <a:cubicBezTo>
                  <a:pt x="3547" y="8497"/>
                  <a:pt x="3523" y="8415"/>
                  <a:pt x="3488" y="8333"/>
                </a:cubicBezTo>
                <a:cubicBezTo>
                  <a:pt x="3418" y="8146"/>
                  <a:pt x="3348" y="7970"/>
                  <a:pt x="3266" y="7783"/>
                </a:cubicBezTo>
                <a:cubicBezTo>
                  <a:pt x="3395" y="7748"/>
                  <a:pt x="3875" y="7631"/>
                  <a:pt x="4062" y="7490"/>
                </a:cubicBezTo>
                <a:cubicBezTo>
                  <a:pt x="4249" y="7338"/>
                  <a:pt x="4448" y="7104"/>
                  <a:pt x="4448" y="6858"/>
                </a:cubicBezTo>
                <a:cubicBezTo>
                  <a:pt x="4459" y="6614"/>
                  <a:pt x="4259" y="6412"/>
                  <a:pt x="4029" y="6412"/>
                </a:cubicBezTo>
                <a:cubicBezTo>
                  <a:pt x="4017" y="6412"/>
                  <a:pt x="4004" y="6412"/>
                  <a:pt x="3992" y="6413"/>
                </a:cubicBezTo>
                <a:cubicBezTo>
                  <a:pt x="3640" y="6449"/>
                  <a:pt x="3324" y="7022"/>
                  <a:pt x="3254" y="7326"/>
                </a:cubicBezTo>
                <a:cubicBezTo>
                  <a:pt x="3254" y="7350"/>
                  <a:pt x="3231" y="7584"/>
                  <a:pt x="3231" y="7701"/>
                </a:cubicBezTo>
                <a:cubicBezTo>
                  <a:pt x="3172" y="7596"/>
                  <a:pt x="3125" y="7479"/>
                  <a:pt x="3067" y="7373"/>
                </a:cubicBezTo>
                <a:cubicBezTo>
                  <a:pt x="2915" y="7057"/>
                  <a:pt x="2739" y="6729"/>
                  <a:pt x="2575" y="6413"/>
                </a:cubicBezTo>
                <a:lnTo>
                  <a:pt x="2423" y="6121"/>
                </a:lnTo>
                <a:cubicBezTo>
                  <a:pt x="2470" y="6109"/>
                  <a:pt x="3044" y="5980"/>
                  <a:pt x="3254" y="5817"/>
                </a:cubicBezTo>
                <a:cubicBezTo>
                  <a:pt x="3441" y="5676"/>
                  <a:pt x="3640" y="5442"/>
                  <a:pt x="3640" y="5185"/>
                </a:cubicBezTo>
                <a:cubicBezTo>
                  <a:pt x="3652" y="4941"/>
                  <a:pt x="3453" y="4750"/>
                  <a:pt x="3223" y="4750"/>
                </a:cubicBezTo>
                <a:cubicBezTo>
                  <a:pt x="3210" y="4750"/>
                  <a:pt x="3197" y="4750"/>
                  <a:pt x="3184" y="4751"/>
                </a:cubicBezTo>
                <a:cubicBezTo>
                  <a:pt x="2833" y="4787"/>
                  <a:pt x="2517" y="5348"/>
                  <a:pt x="2447" y="5664"/>
                </a:cubicBezTo>
                <a:cubicBezTo>
                  <a:pt x="2447" y="5688"/>
                  <a:pt x="2412" y="6016"/>
                  <a:pt x="2412" y="6097"/>
                </a:cubicBezTo>
                <a:cubicBezTo>
                  <a:pt x="2306" y="5887"/>
                  <a:pt x="2189" y="5676"/>
                  <a:pt x="2096" y="5454"/>
                </a:cubicBezTo>
                <a:cubicBezTo>
                  <a:pt x="1955" y="5161"/>
                  <a:pt x="1838" y="4857"/>
                  <a:pt x="1744" y="4553"/>
                </a:cubicBezTo>
                <a:cubicBezTo>
                  <a:pt x="1768" y="4553"/>
                  <a:pt x="2353" y="4412"/>
                  <a:pt x="2575" y="4248"/>
                </a:cubicBezTo>
                <a:cubicBezTo>
                  <a:pt x="2763" y="4096"/>
                  <a:pt x="2962" y="3862"/>
                  <a:pt x="2962" y="3616"/>
                </a:cubicBezTo>
                <a:cubicBezTo>
                  <a:pt x="2973" y="3366"/>
                  <a:pt x="2763" y="3171"/>
                  <a:pt x="2526" y="3171"/>
                </a:cubicBezTo>
                <a:cubicBezTo>
                  <a:pt x="2519" y="3171"/>
                  <a:pt x="2512" y="3171"/>
                  <a:pt x="2505" y="3171"/>
                </a:cubicBezTo>
                <a:cubicBezTo>
                  <a:pt x="2154" y="3218"/>
                  <a:pt x="1838" y="3780"/>
                  <a:pt x="1768" y="4096"/>
                </a:cubicBezTo>
                <a:cubicBezTo>
                  <a:pt x="1768" y="4119"/>
                  <a:pt x="1733" y="4471"/>
                  <a:pt x="1733" y="4529"/>
                </a:cubicBezTo>
                <a:cubicBezTo>
                  <a:pt x="1733" y="4517"/>
                  <a:pt x="1721" y="4494"/>
                  <a:pt x="1721" y="4471"/>
                </a:cubicBezTo>
                <a:cubicBezTo>
                  <a:pt x="1627" y="4166"/>
                  <a:pt x="1569" y="3850"/>
                  <a:pt x="1534" y="3523"/>
                </a:cubicBezTo>
                <a:cubicBezTo>
                  <a:pt x="1510" y="3347"/>
                  <a:pt x="1510" y="3183"/>
                  <a:pt x="1499" y="3008"/>
                </a:cubicBezTo>
                <a:cubicBezTo>
                  <a:pt x="1616" y="2996"/>
                  <a:pt x="2131" y="2926"/>
                  <a:pt x="2341" y="2797"/>
                </a:cubicBezTo>
                <a:cubicBezTo>
                  <a:pt x="2552" y="2668"/>
                  <a:pt x="2774" y="2469"/>
                  <a:pt x="2798" y="2212"/>
                </a:cubicBezTo>
                <a:cubicBezTo>
                  <a:pt x="2833" y="1966"/>
                  <a:pt x="2634" y="1744"/>
                  <a:pt x="2388" y="1732"/>
                </a:cubicBezTo>
                <a:cubicBezTo>
                  <a:pt x="2037" y="1732"/>
                  <a:pt x="1662" y="2259"/>
                  <a:pt x="1569" y="2563"/>
                </a:cubicBezTo>
                <a:cubicBezTo>
                  <a:pt x="1569" y="2586"/>
                  <a:pt x="1522" y="2750"/>
                  <a:pt x="1499" y="2879"/>
                </a:cubicBezTo>
                <a:lnTo>
                  <a:pt x="1499" y="2656"/>
                </a:lnTo>
                <a:cubicBezTo>
                  <a:pt x="1499" y="2387"/>
                  <a:pt x="1510" y="2141"/>
                  <a:pt x="1534" y="1931"/>
                </a:cubicBezTo>
                <a:cubicBezTo>
                  <a:pt x="1545" y="1802"/>
                  <a:pt x="1557" y="1685"/>
                  <a:pt x="1569" y="1580"/>
                </a:cubicBezTo>
                <a:cubicBezTo>
                  <a:pt x="1674" y="1509"/>
                  <a:pt x="2084" y="1229"/>
                  <a:pt x="2213" y="1018"/>
                </a:cubicBezTo>
                <a:cubicBezTo>
                  <a:pt x="2341" y="807"/>
                  <a:pt x="2435" y="515"/>
                  <a:pt x="2341" y="281"/>
                </a:cubicBezTo>
                <a:cubicBezTo>
                  <a:pt x="2281" y="109"/>
                  <a:pt x="2121" y="1"/>
                  <a:pt x="1948" y="1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98"/>
          <p:cNvSpPr/>
          <p:nvPr/>
        </p:nvSpPr>
        <p:spPr>
          <a:xfrm>
            <a:off x="1510350" y="-481350"/>
            <a:ext cx="6123300" cy="610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98"/>
          <p:cNvSpPr txBox="1"/>
          <p:nvPr>
            <p:ph type="title"/>
          </p:nvPr>
        </p:nvSpPr>
        <p:spPr>
          <a:xfrm>
            <a:off x="1388100" y="1562425"/>
            <a:ext cx="6367800" cy="19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56" name="Google Shape;356;p98"/>
          <p:cNvGrpSpPr/>
          <p:nvPr/>
        </p:nvGrpSpPr>
        <p:grpSpPr>
          <a:xfrm flipH="1" rot="-1713254">
            <a:off x="7111052" y="3390718"/>
            <a:ext cx="938305" cy="1103134"/>
            <a:chOff x="4690603" y="1919292"/>
            <a:chExt cx="1442126" cy="1695229"/>
          </a:xfrm>
        </p:grpSpPr>
        <p:sp>
          <p:nvSpPr>
            <p:cNvPr id="357" name="Google Shape;357;p98"/>
            <p:cNvSpPr/>
            <p:nvPr/>
          </p:nvSpPr>
          <p:spPr>
            <a:xfrm>
              <a:off x="4690603" y="2708680"/>
              <a:ext cx="255138" cy="136287"/>
            </a:xfrm>
            <a:custGeom>
              <a:rect b="b" l="l" r="r" t="t"/>
              <a:pathLst>
                <a:path extrusionOk="0" h="1876" w="3512">
                  <a:moveTo>
                    <a:pt x="1174" y="0"/>
                  </a:moveTo>
                  <a:cubicBezTo>
                    <a:pt x="870" y="0"/>
                    <a:pt x="592" y="64"/>
                    <a:pt x="398" y="226"/>
                  </a:cubicBezTo>
                  <a:cubicBezTo>
                    <a:pt x="12" y="565"/>
                    <a:pt x="0" y="1162"/>
                    <a:pt x="387" y="1513"/>
                  </a:cubicBezTo>
                  <a:cubicBezTo>
                    <a:pt x="653" y="1779"/>
                    <a:pt x="1070" y="1876"/>
                    <a:pt x="1463" y="1876"/>
                  </a:cubicBezTo>
                  <a:cubicBezTo>
                    <a:pt x="1606" y="1876"/>
                    <a:pt x="1745" y="1863"/>
                    <a:pt x="1873" y="1841"/>
                  </a:cubicBezTo>
                  <a:cubicBezTo>
                    <a:pt x="2435" y="1759"/>
                    <a:pt x="3512" y="1057"/>
                    <a:pt x="3512" y="1057"/>
                  </a:cubicBezTo>
                  <a:cubicBezTo>
                    <a:pt x="3512" y="1057"/>
                    <a:pt x="2833" y="495"/>
                    <a:pt x="2786" y="460"/>
                  </a:cubicBezTo>
                  <a:cubicBezTo>
                    <a:pt x="2418" y="230"/>
                    <a:pt x="1749" y="0"/>
                    <a:pt x="1174" y="0"/>
                  </a:cubicBez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8" name="Google Shape;358;p98"/>
            <p:cNvGrpSpPr/>
            <p:nvPr/>
          </p:nvGrpSpPr>
          <p:grpSpPr>
            <a:xfrm>
              <a:off x="4726273" y="1919292"/>
              <a:ext cx="1406456" cy="1695229"/>
              <a:chOff x="4726273" y="1919292"/>
              <a:chExt cx="1406456" cy="1695229"/>
            </a:xfrm>
          </p:grpSpPr>
          <p:sp>
            <p:nvSpPr>
              <p:cNvPr id="359" name="Google Shape;359;p98"/>
              <p:cNvSpPr/>
              <p:nvPr/>
            </p:nvSpPr>
            <p:spPr>
              <a:xfrm>
                <a:off x="4726273" y="1919292"/>
                <a:ext cx="1406456" cy="1695229"/>
              </a:xfrm>
              <a:custGeom>
                <a:rect b="b" l="l" r="r" t="t"/>
                <a:pathLst>
                  <a:path extrusionOk="0" h="23335" w="19360">
                    <a:moveTo>
                      <a:pt x="13691" y="1"/>
                    </a:moveTo>
                    <a:cubicBezTo>
                      <a:pt x="13571" y="1"/>
                      <a:pt x="13449" y="26"/>
                      <a:pt x="13332" y="78"/>
                    </a:cubicBezTo>
                    <a:cubicBezTo>
                      <a:pt x="12665" y="394"/>
                      <a:pt x="12466" y="1693"/>
                      <a:pt x="12559" y="2349"/>
                    </a:cubicBezTo>
                    <a:cubicBezTo>
                      <a:pt x="12559" y="2395"/>
                      <a:pt x="12790" y="3250"/>
                      <a:pt x="12805" y="3250"/>
                    </a:cubicBezTo>
                    <a:cubicBezTo>
                      <a:pt x="12805" y="3250"/>
                      <a:pt x="12805" y="3250"/>
                      <a:pt x="12805" y="3250"/>
                    </a:cubicBezTo>
                    <a:lnTo>
                      <a:pt x="12817" y="3238"/>
                    </a:lnTo>
                    <a:lnTo>
                      <a:pt x="12817" y="3238"/>
                    </a:lnTo>
                    <a:cubicBezTo>
                      <a:pt x="12782" y="3449"/>
                      <a:pt x="12747" y="3671"/>
                      <a:pt x="12711" y="3917"/>
                    </a:cubicBezTo>
                    <a:cubicBezTo>
                      <a:pt x="12653" y="4362"/>
                      <a:pt x="12594" y="4865"/>
                      <a:pt x="12571" y="5415"/>
                    </a:cubicBezTo>
                    <a:cubicBezTo>
                      <a:pt x="12536" y="6012"/>
                      <a:pt x="12536" y="6621"/>
                      <a:pt x="12571" y="7218"/>
                    </a:cubicBezTo>
                    <a:cubicBezTo>
                      <a:pt x="12606" y="7885"/>
                      <a:pt x="12700" y="8552"/>
                      <a:pt x="12852" y="9196"/>
                    </a:cubicBezTo>
                    <a:lnTo>
                      <a:pt x="12852" y="9219"/>
                    </a:lnTo>
                    <a:cubicBezTo>
                      <a:pt x="12735" y="9044"/>
                      <a:pt x="12407" y="8540"/>
                      <a:pt x="12384" y="8505"/>
                    </a:cubicBezTo>
                    <a:cubicBezTo>
                      <a:pt x="12035" y="8067"/>
                      <a:pt x="11186" y="7476"/>
                      <a:pt x="10522" y="7476"/>
                    </a:cubicBezTo>
                    <a:cubicBezTo>
                      <a:pt x="10406" y="7476"/>
                      <a:pt x="10296" y="7494"/>
                      <a:pt x="10195" y="7534"/>
                    </a:cubicBezTo>
                    <a:cubicBezTo>
                      <a:pt x="9715" y="7733"/>
                      <a:pt x="9528" y="8306"/>
                      <a:pt x="9774" y="8751"/>
                    </a:cubicBezTo>
                    <a:cubicBezTo>
                      <a:pt x="10008" y="9207"/>
                      <a:pt x="10605" y="9453"/>
                      <a:pt x="11085" y="9535"/>
                    </a:cubicBezTo>
                    <a:cubicBezTo>
                      <a:pt x="11156" y="9548"/>
                      <a:pt x="11238" y="9553"/>
                      <a:pt x="11328" y="9553"/>
                    </a:cubicBezTo>
                    <a:cubicBezTo>
                      <a:pt x="11912" y="9553"/>
                      <a:pt x="12794" y="9321"/>
                      <a:pt x="12875" y="9301"/>
                    </a:cubicBezTo>
                    <a:cubicBezTo>
                      <a:pt x="13039" y="9957"/>
                      <a:pt x="13262" y="10612"/>
                      <a:pt x="13519" y="11232"/>
                    </a:cubicBezTo>
                    <a:cubicBezTo>
                      <a:pt x="13660" y="11607"/>
                      <a:pt x="13823" y="11970"/>
                      <a:pt x="13987" y="12332"/>
                    </a:cubicBezTo>
                    <a:cubicBezTo>
                      <a:pt x="13894" y="12180"/>
                      <a:pt x="13800" y="12040"/>
                      <a:pt x="13788" y="12028"/>
                    </a:cubicBezTo>
                    <a:cubicBezTo>
                      <a:pt x="13429" y="11599"/>
                      <a:pt x="12584" y="10999"/>
                      <a:pt x="11915" y="10999"/>
                    </a:cubicBezTo>
                    <a:cubicBezTo>
                      <a:pt x="11800" y="10999"/>
                      <a:pt x="11689" y="11017"/>
                      <a:pt x="11588" y="11057"/>
                    </a:cubicBezTo>
                    <a:cubicBezTo>
                      <a:pt x="11120" y="11267"/>
                      <a:pt x="10921" y="11829"/>
                      <a:pt x="11178" y="12274"/>
                    </a:cubicBezTo>
                    <a:cubicBezTo>
                      <a:pt x="11412" y="12742"/>
                      <a:pt x="11998" y="12976"/>
                      <a:pt x="12489" y="13058"/>
                    </a:cubicBezTo>
                    <a:cubicBezTo>
                      <a:pt x="12559" y="13070"/>
                      <a:pt x="12640" y="13075"/>
                      <a:pt x="12728" y="13075"/>
                    </a:cubicBezTo>
                    <a:cubicBezTo>
                      <a:pt x="13243" y="13075"/>
                      <a:pt x="14001" y="12896"/>
                      <a:pt x="14221" y="12836"/>
                    </a:cubicBezTo>
                    <a:cubicBezTo>
                      <a:pt x="14280" y="12988"/>
                      <a:pt x="14350" y="13117"/>
                      <a:pt x="14409" y="13257"/>
                    </a:cubicBezTo>
                    <a:cubicBezTo>
                      <a:pt x="14725" y="13924"/>
                      <a:pt x="15041" y="14591"/>
                      <a:pt x="15333" y="15258"/>
                    </a:cubicBezTo>
                    <a:cubicBezTo>
                      <a:pt x="15439" y="15481"/>
                      <a:pt x="15532" y="15715"/>
                      <a:pt x="15626" y="15949"/>
                    </a:cubicBezTo>
                    <a:cubicBezTo>
                      <a:pt x="15544" y="15820"/>
                      <a:pt x="15462" y="15703"/>
                      <a:pt x="15450" y="15680"/>
                    </a:cubicBezTo>
                    <a:cubicBezTo>
                      <a:pt x="15092" y="15251"/>
                      <a:pt x="14250" y="14662"/>
                      <a:pt x="13581" y="14662"/>
                    </a:cubicBezTo>
                    <a:cubicBezTo>
                      <a:pt x="13464" y="14662"/>
                      <a:pt x="13353" y="14680"/>
                      <a:pt x="13250" y="14720"/>
                    </a:cubicBezTo>
                    <a:cubicBezTo>
                      <a:pt x="12782" y="14919"/>
                      <a:pt x="12594" y="15493"/>
                      <a:pt x="12840" y="15937"/>
                    </a:cubicBezTo>
                    <a:cubicBezTo>
                      <a:pt x="13074" y="16394"/>
                      <a:pt x="13671" y="16628"/>
                      <a:pt x="14151" y="16721"/>
                    </a:cubicBezTo>
                    <a:cubicBezTo>
                      <a:pt x="14224" y="16734"/>
                      <a:pt x="14307" y="16739"/>
                      <a:pt x="14395" y="16739"/>
                    </a:cubicBezTo>
                    <a:cubicBezTo>
                      <a:pt x="14891" y="16739"/>
                      <a:pt x="15578" y="16570"/>
                      <a:pt x="15836" y="16511"/>
                    </a:cubicBezTo>
                    <a:cubicBezTo>
                      <a:pt x="15930" y="16745"/>
                      <a:pt x="16012" y="16991"/>
                      <a:pt x="16094" y="17225"/>
                    </a:cubicBezTo>
                    <a:cubicBezTo>
                      <a:pt x="16141" y="17389"/>
                      <a:pt x="16199" y="17552"/>
                      <a:pt x="16234" y="17716"/>
                    </a:cubicBezTo>
                    <a:cubicBezTo>
                      <a:pt x="16281" y="17880"/>
                      <a:pt x="16316" y="18044"/>
                      <a:pt x="16363" y="18208"/>
                    </a:cubicBezTo>
                    <a:cubicBezTo>
                      <a:pt x="16422" y="18524"/>
                      <a:pt x="16504" y="18840"/>
                      <a:pt x="16550" y="19156"/>
                    </a:cubicBezTo>
                    <a:cubicBezTo>
                      <a:pt x="16597" y="19367"/>
                      <a:pt x="16632" y="19566"/>
                      <a:pt x="16667" y="19776"/>
                    </a:cubicBezTo>
                    <a:cubicBezTo>
                      <a:pt x="16574" y="19542"/>
                      <a:pt x="16363" y="19086"/>
                      <a:pt x="16340" y="19051"/>
                    </a:cubicBezTo>
                    <a:cubicBezTo>
                      <a:pt x="16035" y="18571"/>
                      <a:pt x="15602" y="18173"/>
                      <a:pt x="15099" y="17904"/>
                    </a:cubicBezTo>
                    <a:cubicBezTo>
                      <a:pt x="15064" y="17857"/>
                      <a:pt x="15029" y="17798"/>
                      <a:pt x="14982" y="17751"/>
                    </a:cubicBezTo>
                    <a:cubicBezTo>
                      <a:pt x="14808" y="17540"/>
                      <a:pt x="14559" y="17431"/>
                      <a:pt x="14309" y="17431"/>
                    </a:cubicBezTo>
                    <a:cubicBezTo>
                      <a:pt x="14087" y="17431"/>
                      <a:pt x="13865" y="17517"/>
                      <a:pt x="13695" y="17693"/>
                    </a:cubicBezTo>
                    <a:cubicBezTo>
                      <a:pt x="13203" y="18220"/>
                      <a:pt x="13472" y="19507"/>
                      <a:pt x="13800" y="20081"/>
                    </a:cubicBezTo>
                    <a:cubicBezTo>
                      <a:pt x="13812" y="20116"/>
                      <a:pt x="14057" y="20455"/>
                      <a:pt x="14210" y="20666"/>
                    </a:cubicBezTo>
                    <a:cubicBezTo>
                      <a:pt x="14104" y="20560"/>
                      <a:pt x="13999" y="20443"/>
                      <a:pt x="13882" y="20338"/>
                    </a:cubicBezTo>
                    <a:cubicBezTo>
                      <a:pt x="13648" y="20104"/>
                      <a:pt x="13414" y="19893"/>
                      <a:pt x="13168" y="19648"/>
                    </a:cubicBezTo>
                    <a:cubicBezTo>
                      <a:pt x="13039" y="19542"/>
                      <a:pt x="12910" y="19437"/>
                      <a:pt x="12782" y="19320"/>
                    </a:cubicBezTo>
                    <a:cubicBezTo>
                      <a:pt x="12653" y="19214"/>
                      <a:pt x="12513" y="19097"/>
                      <a:pt x="12372" y="18992"/>
                    </a:cubicBezTo>
                    <a:cubicBezTo>
                      <a:pt x="12056" y="18746"/>
                      <a:pt x="11717" y="18501"/>
                      <a:pt x="11377" y="18278"/>
                    </a:cubicBezTo>
                    <a:cubicBezTo>
                      <a:pt x="11565" y="18079"/>
                      <a:pt x="12255" y="17354"/>
                      <a:pt x="12431" y="16885"/>
                    </a:cubicBezTo>
                    <a:cubicBezTo>
                      <a:pt x="12606" y="16429"/>
                      <a:pt x="12688" y="15809"/>
                      <a:pt x="12419" y="15364"/>
                    </a:cubicBezTo>
                    <a:cubicBezTo>
                      <a:pt x="12251" y="15094"/>
                      <a:pt x="11962" y="14943"/>
                      <a:pt x="11668" y="14943"/>
                    </a:cubicBezTo>
                    <a:cubicBezTo>
                      <a:pt x="11489" y="14943"/>
                      <a:pt x="11310" y="14999"/>
                      <a:pt x="11155" y="15118"/>
                    </a:cubicBezTo>
                    <a:cubicBezTo>
                      <a:pt x="10581" y="15563"/>
                      <a:pt x="10663" y="16885"/>
                      <a:pt x="10886" y="17494"/>
                    </a:cubicBezTo>
                    <a:cubicBezTo>
                      <a:pt x="10897" y="17529"/>
                      <a:pt x="11108" y="17950"/>
                      <a:pt x="11237" y="18184"/>
                    </a:cubicBezTo>
                    <a:cubicBezTo>
                      <a:pt x="11026" y="18044"/>
                      <a:pt x="10815" y="17904"/>
                      <a:pt x="10605" y="17775"/>
                    </a:cubicBezTo>
                    <a:cubicBezTo>
                      <a:pt x="9984" y="17389"/>
                      <a:pt x="9341" y="17026"/>
                      <a:pt x="8697" y="16651"/>
                    </a:cubicBezTo>
                    <a:lnTo>
                      <a:pt x="8112" y="16312"/>
                    </a:lnTo>
                    <a:cubicBezTo>
                      <a:pt x="8182" y="16242"/>
                      <a:pt x="9025" y="15399"/>
                      <a:pt x="9212" y="14884"/>
                    </a:cubicBezTo>
                    <a:cubicBezTo>
                      <a:pt x="9388" y="14427"/>
                      <a:pt x="9481" y="13795"/>
                      <a:pt x="9200" y="13362"/>
                    </a:cubicBezTo>
                    <a:cubicBezTo>
                      <a:pt x="9040" y="13085"/>
                      <a:pt x="8748" y="12935"/>
                      <a:pt x="8451" y="12935"/>
                    </a:cubicBezTo>
                    <a:cubicBezTo>
                      <a:pt x="8272" y="12935"/>
                      <a:pt x="8091" y="12990"/>
                      <a:pt x="7936" y="13105"/>
                    </a:cubicBezTo>
                    <a:cubicBezTo>
                      <a:pt x="7363" y="13561"/>
                      <a:pt x="7445" y="14884"/>
                      <a:pt x="7667" y="15493"/>
                    </a:cubicBezTo>
                    <a:cubicBezTo>
                      <a:pt x="7690" y="15539"/>
                      <a:pt x="7995" y="16136"/>
                      <a:pt x="8077" y="16288"/>
                    </a:cubicBezTo>
                    <a:cubicBezTo>
                      <a:pt x="7655" y="16043"/>
                      <a:pt x="7222" y="15785"/>
                      <a:pt x="6824" y="15516"/>
                    </a:cubicBezTo>
                    <a:cubicBezTo>
                      <a:pt x="6263" y="15153"/>
                      <a:pt x="5736" y="14755"/>
                      <a:pt x="5233" y="14334"/>
                    </a:cubicBezTo>
                    <a:cubicBezTo>
                      <a:pt x="5268" y="14299"/>
                      <a:pt x="6146" y="13421"/>
                      <a:pt x="6344" y="12894"/>
                    </a:cubicBezTo>
                    <a:cubicBezTo>
                      <a:pt x="6520" y="12438"/>
                      <a:pt x="6602" y="11817"/>
                      <a:pt x="6333" y="11373"/>
                    </a:cubicBezTo>
                    <a:cubicBezTo>
                      <a:pt x="6167" y="11098"/>
                      <a:pt x="5880" y="10948"/>
                      <a:pt x="5589" y="10948"/>
                    </a:cubicBezTo>
                    <a:cubicBezTo>
                      <a:pt x="5408" y="10948"/>
                      <a:pt x="5226" y="11006"/>
                      <a:pt x="5069" y="11127"/>
                    </a:cubicBezTo>
                    <a:cubicBezTo>
                      <a:pt x="4495" y="11572"/>
                      <a:pt x="4577" y="12894"/>
                      <a:pt x="4800" y="13503"/>
                    </a:cubicBezTo>
                    <a:cubicBezTo>
                      <a:pt x="4811" y="13550"/>
                      <a:pt x="5151" y="14205"/>
                      <a:pt x="5221" y="14310"/>
                    </a:cubicBezTo>
                    <a:cubicBezTo>
                      <a:pt x="5186" y="14287"/>
                      <a:pt x="5151" y="14264"/>
                      <a:pt x="5127" y="14240"/>
                    </a:cubicBezTo>
                    <a:cubicBezTo>
                      <a:pt x="4636" y="13795"/>
                      <a:pt x="4179" y="13316"/>
                      <a:pt x="3781" y="12789"/>
                    </a:cubicBezTo>
                    <a:cubicBezTo>
                      <a:pt x="3547" y="12496"/>
                      <a:pt x="3348" y="12215"/>
                      <a:pt x="3161" y="11935"/>
                    </a:cubicBezTo>
                    <a:cubicBezTo>
                      <a:pt x="3337" y="11782"/>
                      <a:pt x="4156" y="11104"/>
                      <a:pt x="4390" y="10659"/>
                    </a:cubicBezTo>
                    <a:cubicBezTo>
                      <a:pt x="4612" y="10202"/>
                      <a:pt x="4764" y="9605"/>
                      <a:pt x="4530" y="9137"/>
                    </a:cubicBezTo>
                    <a:cubicBezTo>
                      <a:pt x="4386" y="8816"/>
                      <a:pt x="4070" y="8632"/>
                      <a:pt x="3742" y="8632"/>
                    </a:cubicBezTo>
                    <a:cubicBezTo>
                      <a:pt x="3593" y="8632"/>
                      <a:pt x="3441" y="8670"/>
                      <a:pt x="3301" y="8751"/>
                    </a:cubicBezTo>
                    <a:cubicBezTo>
                      <a:pt x="2681" y="9137"/>
                      <a:pt x="2623" y="10448"/>
                      <a:pt x="2775" y="11092"/>
                    </a:cubicBezTo>
                    <a:cubicBezTo>
                      <a:pt x="2786" y="11127"/>
                      <a:pt x="2915" y="11466"/>
                      <a:pt x="3009" y="11712"/>
                    </a:cubicBezTo>
                    <a:cubicBezTo>
                      <a:pt x="2927" y="11583"/>
                      <a:pt x="2833" y="11455"/>
                      <a:pt x="2763" y="11326"/>
                    </a:cubicBezTo>
                    <a:cubicBezTo>
                      <a:pt x="2470" y="10858"/>
                      <a:pt x="2225" y="10413"/>
                      <a:pt x="2026" y="10003"/>
                    </a:cubicBezTo>
                    <a:cubicBezTo>
                      <a:pt x="1909" y="9781"/>
                      <a:pt x="1803" y="9570"/>
                      <a:pt x="1710" y="9371"/>
                    </a:cubicBezTo>
                    <a:cubicBezTo>
                      <a:pt x="1815" y="9137"/>
                      <a:pt x="2213" y="8189"/>
                      <a:pt x="2213" y="7686"/>
                    </a:cubicBezTo>
                    <a:cubicBezTo>
                      <a:pt x="2201" y="7183"/>
                      <a:pt x="2061" y="6574"/>
                      <a:pt x="1639" y="6270"/>
                    </a:cubicBezTo>
                    <a:cubicBezTo>
                      <a:pt x="1483" y="6146"/>
                      <a:pt x="1297" y="6087"/>
                      <a:pt x="1111" y="6087"/>
                    </a:cubicBezTo>
                    <a:cubicBezTo>
                      <a:pt x="824" y="6087"/>
                      <a:pt x="539" y="6229"/>
                      <a:pt x="375" y="6492"/>
                    </a:cubicBezTo>
                    <a:cubicBezTo>
                      <a:pt x="1" y="7124"/>
                      <a:pt x="551" y="8318"/>
                      <a:pt x="984" y="8810"/>
                    </a:cubicBezTo>
                    <a:cubicBezTo>
                      <a:pt x="1019" y="8844"/>
                      <a:pt x="1673" y="9430"/>
                      <a:pt x="1686" y="9430"/>
                    </a:cubicBezTo>
                    <a:cubicBezTo>
                      <a:pt x="1686" y="9430"/>
                      <a:pt x="1686" y="9430"/>
                      <a:pt x="1686" y="9430"/>
                    </a:cubicBezTo>
                    <a:lnTo>
                      <a:pt x="1686" y="9418"/>
                    </a:lnTo>
                    <a:cubicBezTo>
                      <a:pt x="1768" y="9605"/>
                      <a:pt x="1862" y="9804"/>
                      <a:pt x="1979" y="10027"/>
                    </a:cubicBezTo>
                    <a:cubicBezTo>
                      <a:pt x="2178" y="10436"/>
                      <a:pt x="2412" y="10893"/>
                      <a:pt x="2693" y="11361"/>
                    </a:cubicBezTo>
                    <a:cubicBezTo>
                      <a:pt x="2997" y="11888"/>
                      <a:pt x="3325" y="12379"/>
                      <a:pt x="3676" y="12859"/>
                    </a:cubicBezTo>
                    <a:cubicBezTo>
                      <a:pt x="4074" y="13398"/>
                      <a:pt x="4519" y="13901"/>
                      <a:pt x="5010" y="14357"/>
                    </a:cubicBezTo>
                    <a:lnTo>
                      <a:pt x="5034" y="14381"/>
                    </a:lnTo>
                    <a:cubicBezTo>
                      <a:pt x="4835" y="14287"/>
                      <a:pt x="4285" y="14041"/>
                      <a:pt x="4238" y="14030"/>
                    </a:cubicBezTo>
                    <a:cubicBezTo>
                      <a:pt x="4011" y="13961"/>
                      <a:pt x="3692" y="13916"/>
                      <a:pt x="3357" y="13916"/>
                    </a:cubicBezTo>
                    <a:cubicBezTo>
                      <a:pt x="2774" y="13916"/>
                      <a:pt x="2145" y="14053"/>
                      <a:pt x="1885" y="14439"/>
                    </a:cubicBezTo>
                    <a:cubicBezTo>
                      <a:pt x="1593" y="14861"/>
                      <a:pt x="1745" y="15446"/>
                      <a:pt x="2213" y="15680"/>
                    </a:cubicBezTo>
                    <a:cubicBezTo>
                      <a:pt x="2403" y="15792"/>
                      <a:pt x="2620" y="15837"/>
                      <a:pt x="2840" y="15837"/>
                    </a:cubicBezTo>
                    <a:cubicBezTo>
                      <a:pt x="3148" y="15837"/>
                      <a:pt x="3463" y="15749"/>
                      <a:pt x="3723" y="15633"/>
                    </a:cubicBezTo>
                    <a:cubicBezTo>
                      <a:pt x="4226" y="15411"/>
                      <a:pt x="5022" y="14521"/>
                      <a:pt x="5092" y="14451"/>
                    </a:cubicBezTo>
                    <a:cubicBezTo>
                      <a:pt x="5595" y="14907"/>
                      <a:pt x="6134" y="15329"/>
                      <a:pt x="6696" y="15703"/>
                    </a:cubicBezTo>
                    <a:cubicBezTo>
                      <a:pt x="7023" y="15937"/>
                      <a:pt x="7363" y="16148"/>
                      <a:pt x="7702" y="16370"/>
                    </a:cubicBezTo>
                    <a:cubicBezTo>
                      <a:pt x="7527" y="16288"/>
                      <a:pt x="7374" y="16218"/>
                      <a:pt x="7363" y="16218"/>
                    </a:cubicBezTo>
                    <a:cubicBezTo>
                      <a:pt x="7131" y="16149"/>
                      <a:pt x="6807" y="16104"/>
                      <a:pt x="6470" y="16104"/>
                    </a:cubicBezTo>
                    <a:cubicBezTo>
                      <a:pt x="5888" y="16104"/>
                      <a:pt x="5265" y="16238"/>
                      <a:pt x="4999" y="16616"/>
                    </a:cubicBezTo>
                    <a:cubicBezTo>
                      <a:pt x="4718" y="17049"/>
                      <a:pt x="4870" y="17634"/>
                      <a:pt x="5326" y="17868"/>
                    </a:cubicBezTo>
                    <a:cubicBezTo>
                      <a:pt x="5505" y="17967"/>
                      <a:pt x="5711" y="18007"/>
                      <a:pt x="5924" y="18007"/>
                    </a:cubicBezTo>
                    <a:cubicBezTo>
                      <a:pt x="6242" y="18007"/>
                      <a:pt x="6574" y="17917"/>
                      <a:pt x="6848" y="17798"/>
                    </a:cubicBezTo>
                    <a:cubicBezTo>
                      <a:pt x="7293" y="17599"/>
                      <a:pt x="7995" y="16850"/>
                      <a:pt x="8170" y="16651"/>
                    </a:cubicBezTo>
                    <a:cubicBezTo>
                      <a:pt x="8299" y="16733"/>
                      <a:pt x="8428" y="16815"/>
                      <a:pt x="8568" y="16897"/>
                    </a:cubicBezTo>
                    <a:cubicBezTo>
                      <a:pt x="9200" y="17283"/>
                      <a:pt x="9832" y="17658"/>
                      <a:pt x="10441" y="18056"/>
                    </a:cubicBezTo>
                    <a:cubicBezTo>
                      <a:pt x="10652" y="18184"/>
                      <a:pt x="10862" y="18337"/>
                      <a:pt x="11061" y="18477"/>
                    </a:cubicBezTo>
                    <a:cubicBezTo>
                      <a:pt x="10921" y="18407"/>
                      <a:pt x="10780" y="18360"/>
                      <a:pt x="10769" y="18348"/>
                    </a:cubicBezTo>
                    <a:cubicBezTo>
                      <a:pt x="10542" y="18280"/>
                      <a:pt x="10223" y="18235"/>
                      <a:pt x="9887" y="18235"/>
                    </a:cubicBezTo>
                    <a:cubicBezTo>
                      <a:pt x="9303" y="18235"/>
                      <a:pt x="8672" y="18371"/>
                      <a:pt x="8404" y="18758"/>
                    </a:cubicBezTo>
                    <a:cubicBezTo>
                      <a:pt x="8124" y="19179"/>
                      <a:pt x="8276" y="19765"/>
                      <a:pt x="8732" y="19999"/>
                    </a:cubicBezTo>
                    <a:cubicBezTo>
                      <a:pt x="8914" y="20101"/>
                      <a:pt x="9122" y="20142"/>
                      <a:pt x="9334" y="20142"/>
                    </a:cubicBezTo>
                    <a:cubicBezTo>
                      <a:pt x="9655" y="20142"/>
                      <a:pt x="9986" y="20048"/>
                      <a:pt x="10254" y="19928"/>
                    </a:cubicBezTo>
                    <a:cubicBezTo>
                      <a:pt x="10698" y="19729"/>
                      <a:pt x="11330" y="19051"/>
                      <a:pt x="11553" y="18817"/>
                    </a:cubicBezTo>
                    <a:cubicBezTo>
                      <a:pt x="11752" y="18969"/>
                      <a:pt x="11962" y="19121"/>
                      <a:pt x="12161" y="19285"/>
                    </a:cubicBezTo>
                    <a:cubicBezTo>
                      <a:pt x="12290" y="19390"/>
                      <a:pt x="12419" y="19495"/>
                      <a:pt x="12548" y="19612"/>
                    </a:cubicBezTo>
                    <a:lnTo>
                      <a:pt x="12922" y="19952"/>
                    </a:lnTo>
                    <a:cubicBezTo>
                      <a:pt x="13145" y="20174"/>
                      <a:pt x="13390" y="20408"/>
                      <a:pt x="13601" y="20631"/>
                    </a:cubicBezTo>
                    <a:cubicBezTo>
                      <a:pt x="13753" y="20783"/>
                      <a:pt x="13894" y="20935"/>
                      <a:pt x="14046" y="21087"/>
                    </a:cubicBezTo>
                    <a:cubicBezTo>
                      <a:pt x="13835" y="20947"/>
                      <a:pt x="13414" y="20689"/>
                      <a:pt x="13379" y="20666"/>
                    </a:cubicBezTo>
                    <a:cubicBezTo>
                      <a:pt x="13058" y="20512"/>
                      <a:pt x="12519" y="20379"/>
                      <a:pt x="12015" y="20379"/>
                    </a:cubicBezTo>
                    <a:cubicBezTo>
                      <a:pt x="11599" y="20379"/>
                      <a:pt x="11207" y="20469"/>
                      <a:pt x="10979" y="20713"/>
                    </a:cubicBezTo>
                    <a:cubicBezTo>
                      <a:pt x="10628" y="21087"/>
                      <a:pt x="10698" y="21684"/>
                      <a:pt x="11108" y="21988"/>
                    </a:cubicBezTo>
                    <a:cubicBezTo>
                      <a:pt x="11347" y="22172"/>
                      <a:pt x="11661" y="22241"/>
                      <a:pt x="11976" y="22241"/>
                    </a:cubicBezTo>
                    <a:cubicBezTo>
                      <a:pt x="12202" y="22241"/>
                      <a:pt x="12429" y="22206"/>
                      <a:pt x="12630" y="22152"/>
                    </a:cubicBezTo>
                    <a:cubicBezTo>
                      <a:pt x="13145" y="22000"/>
                      <a:pt x="14034" y="21286"/>
                      <a:pt x="14139" y="21192"/>
                    </a:cubicBezTo>
                    <a:cubicBezTo>
                      <a:pt x="14385" y="21450"/>
                      <a:pt x="14608" y="21696"/>
                      <a:pt x="14818" y="21930"/>
                    </a:cubicBezTo>
                    <a:cubicBezTo>
                      <a:pt x="15298" y="22445"/>
                      <a:pt x="15696" y="22925"/>
                      <a:pt x="16035" y="23334"/>
                    </a:cubicBezTo>
                    <a:lnTo>
                      <a:pt x="16445" y="23077"/>
                    </a:lnTo>
                    <a:cubicBezTo>
                      <a:pt x="16082" y="22655"/>
                      <a:pt x="15649" y="22176"/>
                      <a:pt x="15146" y="21625"/>
                    </a:cubicBezTo>
                    <a:cubicBezTo>
                      <a:pt x="14900" y="21380"/>
                      <a:pt x="14643" y="21111"/>
                      <a:pt x="14362" y="20830"/>
                    </a:cubicBezTo>
                    <a:cubicBezTo>
                      <a:pt x="14584" y="20537"/>
                      <a:pt x="14783" y="20221"/>
                      <a:pt x="14970" y="19905"/>
                    </a:cubicBezTo>
                    <a:cubicBezTo>
                      <a:pt x="15177" y="19960"/>
                      <a:pt x="15465" y="19977"/>
                      <a:pt x="15749" y="19977"/>
                    </a:cubicBezTo>
                    <a:cubicBezTo>
                      <a:pt x="16189" y="19977"/>
                      <a:pt x="16617" y="19936"/>
                      <a:pt x="16703" y="19928"/>
                    </a:cubicBezTo>
                    <a:cubicBezTo>
                      <a:pt x="16761" y="20268"/>
                      <a:pt x="16808" y="20596"/>
                      <a:pt x="16855" y="20912"/>
                    </a:cubicBezTo>
                    <a:cubicBezTo>
                      <a:pt x="16960" y="21567"/>
                      <a:pt x="17030" y="22164"/>
                      <a:pt x="17089" y="22667"/>
                    </a:cubicBezTo>
                    <a:lnTo>
                      <a:pt x="17522" y="22398"/>
                    </a:lnTo>
                    <a:cubicBezTo>
                      <a:pt x="17463" y="21930"/>
                      <a:pt x="17381" y="21415"/>
                      <a:pt x="17288" y="20841"/>
                    </a:cubicBezTo>
                    <a:cubicBezTo>
                      <a:pt x="17229" y="20490"/>
                      <a:pt x="17159" y="20127"/>
                      <a:pt x="17077" y="19753"/>
                    </a:cubicBezTo>
                    <a:cubicBezTo>
                      <a:pt x="17218" y="19694"/>
                      <a:pt x="18294" y="19296"/>
                      <a:pt x="18669" y="18922"/>
                    </a:cubicBezTo>
                    <a:cubicBezTo>
                      <a:pt x="19020" y="18571"/>
                      <a:pt x="19359" y="18044"/>
                      <a:pt x="19289" y="17529"/>
                    </a:cubicBezTo>
                    <a:cubicBezTo>
                      <a:pt x="19248" y="17076"/>
                      <a:pt x="18871" y="16750"/>
                      <a:pt x="18439" y="16750"/>
                    </a:cubicBezTo>
                    <a:cubicBezTo>
                      <a:pt x="18380" y="16750"/>
                      <a:pt x="18320" y="16756"/>
                      <a:pt x="18259" y="16768"/>
                    </a:cubicBezTo>
                    <a:cubicBezTo>
                      <a:pt x="17545" y="16932"/>
                      <a:pt x="17065" y="18161"/>
                      <a:pt x="17019" y="18817"/>
                    </a:cubicBezTo>
                    <a:cubicBezTo>
                      <a:pt x="17019" y="18852"/>
                      <a:pt x="17030" y="19273"/>
                      <a:pt x="17042" y="19542"/>
                    </a:cubicBezTo>
                    <a:cubicBezTo>
                      <a:pt x="17007" y="19390"/>
                      <a:pt x="16983" y="19238"/>
                      <a:pt x="16948" y="19074"/>
                    </a:cubicBezTo>
                    <a:cubicBezTo>
                      <a:pt x="16878" y="18758"/>
                      <a:pt x="16796" y="18454"/>
                      <a:pt x="16726" y="18114"/>
                    </a:cubicBezTo>
                    <a:cubicBezTo>
                      <a:pt x="16679" y="17950"/>
                      <a:pt x="16632" y="17787"/>
                      <a:pt x="16586" y="17623"/>
                    </a:cubicBezTo>
                    <a:cubicBezTo>
                      <a:pt x="16550" y="17459"/>
                      <a:pt x="16480" y="17295"/>
                      <a:pt x="16433" y="17131"/>
                    </a:cubicBezTo>
                    <a:cubicBezTo>
                      <a:pt x="16305" y="16745"/>
                      <a:pt x="16152" y="16359"/>
                      <a:pt x="15989" y="15972"/>
                    </a:cubicBezTo>
                    <a:cubicBezTo>
                      <a:pt x="16270" y="15914"/>
                      <a:pt x="17241" y="15692"/>
                      <a:pt x="17639" y="15411"/>
                    </a:cubicBezTo>
                    <a:cubicBezTo>
                      <a:pt x="18037" y="15118"/>
                      <a:pt x="18458" y="14638"/>
                      <a:pt x="18458" y="14123"/>
                    </a:cubicBezTo>
                    <a:cubicBezTo>
                      <a:pt x="18492" y="13628"/>
                      <a:pt x="18093" y="13220"/>
                      <a:pt x="17605" y="13220"/>
                    </a:cubicBezTo>
                    <a:cubicBezTo>
                      <a:pt x="17585" y="13220"/>
                      <a:pt x="17565" y="13221"/>
                      <a:pt x="17545" y="13222"/>
                    </a:cubicBezTo>
                    <a:cubicBezTo>
                      <a:pt x="16820" y="13280"/>
                      <a:pt x="16164" y="14416"/>
                      <a:pt x="16012" y="15060"/>
                    </a:cubicBezTo>
                    <a:cubicBezTo>
                      <a:pt x="16000" y="15095"/>
                      <a:pt x="15954" y="15563"/>
                      <a:pt x="15918" y="15820"/>
                    </a:cubicBezTo>
                    <a:cubicBezTo>
                      <a:pt x="15825" y="15586"/>
                      <a:pt x="15731" y="15364"/>
                      <a:pt x="15626" y="15130"/>
                    </a:cubicBezTo>
                    <a:cubicBezTo>
                      <a:pt x="15310" y="14474"/>
                      <a:pt x="14982" y="13819"/>
                      <a:pt x="14654" y="13152"/>
                    </a:cubicBezTo>
                    <a:cubicBezTo>
                      <a:pt x="14549" y="12941"/>
                      <a:pt x="14455" y="12742"/>
                      <a:pt x="14362" y="12543"/>
                    </a:cubicBezTo>
                    <a:cubicBezTo>
                      <a:pt x="14455" y="12520"/>
                      <a:pt x="15626" y="12286"/>
                      <a:pt x="16059" y="11958"/>
                    </a:cubicBezTo>
                    <a:cubicBezTo>
                      <a:pt x="16457" y="11665"/>
                      <a:pt x="16878" y="11197"/>
                      <a:pt x="16890" y="10682"/>
                    </a:cubicBezTo>
                    <a:cubicBezTo>
                      <a:pt x="16913" y="10181"/>
                      <a:pt x="16514" y="9768"/>
                      <a:pt x="16018" y="9768"/>
                    </a:cubicBezTo>
                    <a:cubicBezTo>
                      <a:pt x="16004" y="9768"/>
                      <a:pt x="15991" y="9769"/>
                      <a:pt x="15977" y="9769"/>
                    </a:cubicBezTo>
                    <a:cubicBezTo>
                      <a:pt x="15251" y="9828"/>
                      <a:pt x="14584" y="10975"/>
                      <a:pt x="14444" y="11607"/>
                    </a:cubicBezTo>
                    <a:cubicBezTo>
                      <a:pt x="14432" y="11654"/>
                      <a:pt x="14350" y="12332"/>
                      <a:pt x="14338" y="12496"/>
                    </a:cubicBezTo>
                    <a:cubicBezTo>
                      <a:pt x="14128" y="12052"/>
                      <a:pt x="13905" y="11607"/>
                      <a:pt x="13718" y="11162"/>
                    </a:cubicBezTo>
                    <a:cubicBezTo>
                      <a:pt x="13461" y="10553"/>
                      <a:pt x="13238" y="9933"/>
                      <a:pt x="13051" y="9301"/>
                    </a:cubicBezTo>
                    <a:cubicBezTo>
                      <a:pt x="13098" y="9289"/>
                      <a:pt x="14315" y="9044"/>
                      <a:pt x="14771" y="8716"/>
                    </a:cubicBezTo>
                    <a:cubicBezTo>
                      <a:pt x="15158" y="8423"/>
                      <a:pt x="15579" y="7955"/>
                      <a:pt x="15591" y="7428"/>
                    </a:cubicBezTo>
                    <a:cubicBezTo>
                      <a:pt x="15624" y="6944"/>
                      <a:pt x="15225" y="6525"/>
                      <a:pt x="14736" y="6525"/>
                    </a:cubicBezTo>
                    <a:cubicBezTo>
                      <a:pt x="14717" y="6525"/>
                      <a:pt x="14697" y="6526"/>
                      <a:pt x="14678" y="6527"/>
                    </a:cubicBezTo>
                    <a:cubicBezTo>
                      <a:pt x="13952" y="6586"/>
                      <a:pt x="13297" y="7721"/>
                      <a:pt x="13145" y="8365"/>
                    </a:cubicBezTo>
                    <a:cubicBezTo>
                      <a:pt x="13133" y="8412"/>
                      <a:pt x="13051" y="9137"/>
                      <a:pt x="13039" y="9266"/>
                    </a:cubicBezTo>
                    <a:cubicBezTo>
                      <a:pt x="13039" y="9231"/>
                      <a:pt x="13016" y="9196"/>
                      <a:pt x="13004" y="9161"/>
                    </a:cubicBezTo>
                    <a:cubicBezTo>
                      <a:pt x="12840" y="8517"/>
                      <a:pt x="12735" y="7861"/>
                      <a:pt x="12688" y="7206"/>
                    </a:cubicBezTo>
                    <a:cubicBezTo>
                      <a:pt x="12653" y="6843"/>
                      <a:pt x="12641" y="6492"/>
                      <a:pt x="12641" y="6153"/>
                    </a:cubicBezTo>
                    <a:cubicBezTo>
                      <a:pt x="12875" y="6129"/>
                      <a:pt x="13929" y="6012"/>
                      <a:pt x="14373" y="5766"/>
                    </a:cubicBezTo>
                    <a:cubicBezTo>
                      <a:pt x="14818" y="5509"/>
                      <a:pt x="15263" y="5099"/>
                      <a:pt x="15333" y="4584"/>
                    </a:cubicBezTo>
                    <a:cubicBezTo>
                      <a:pt x="15415" y="4069"/>
                      <a:pt x="15041" y="3613"/>
                      <a:pt x="14526" y="3578"/>
                    </a:cubicBezTo>
                    <a:cubicBezTo>
                      <a:pt x="14518" y="3578"/>
                      <a:pt x="14510" y="3577"/>
                      <a:pt x="14502" y="3577"/>
                    </a:cubicBezTo>
                    <a:cubicBezTo>
                      <a:pt x="13783" y="3577"/>
                      <a:pt x="13013" y="4626"/>
                      <a:pt x="12793" y="5240"/>
                    </a:cubicBezTo>
                    <a:cubicBezTo>
                      <a:pt x="12782" y="5275"/>
                      <a:pt x="12700" y="5626"/>
                      <a:pt x="12653" y="5883"/>
                    </a:cubicBezTo>
                    <a:lnTo>
                      <a:pt x="12653" y="5427"/>
                    </a:lnTo>
                    <a:cubicBezTo>
                      <a:pt x="12665" y="4865"/>
                      <a:pt x="12711" y="4362"/>
                      <a:pt x="12758" y="3917"/>
                    </a:cubicBezTo>
                    <a:cubicBezTo>
                      <a:pt x="12793" y="3660"/>
                      <a:pt x="12817" y="3437"/>
                      <a:pt x="12852" y="3215"/>
                    </a:cubicBezTo>
                    <a:cubicBezTo>
                      <a:pt x="13063" y="3086"/>
                      <a:pt x="13929" y="2501"/>
                      <a:pt x="14198" y="2080"/>
                    </a:cubicBezTo>
                    <a:cubicBezTo>
                      <a:pt x="14467" y="1670"/>
                      <a:pt x="14678" y="1085"/>
                      <a:pt x="14502" y="593"/>
                    </a:cubicBezTo>
                    <a:cubicBezTo>
                      <a:pt x="14388" y="225"/>
                      <a:pt x="14050" y="1"/>
                      <a:pt x="13691" y="1"/>
                    </a:cubicBezTo>
                    <a:close/>
                  </a:path>
                </a:pathLst>
              </a:custGeom>
              <a:solidFill>
                <a:srgbClr val="F0AE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98"/>
              <p:cNvSpPr/>
              <p:nvPr/>
            </p:nvSpPr>
            <p:spPr>
              <a:xfrm>
                <a:off x="5420129" y="2184746"/>
                <a:ext cx="217725" cy="175589"/>
              </a:xfrm>
              <a:custGeom>
                <a:rect b="b" l="l" r="r" t="t"/>
                <a:pathLst>
                  <a:path extrusionOk="0" h="2417" w="2997">
                    <a:moveTo>
                      <a:pt x="930" y="1"/>
                    </a:moveTo>
                    <a:cubicBezTo>
                      <a:pt x="901" y="1"/>
                      <a:pt x="872" y="3"/>
                      <a:pt x="843" y="6"/>
                    </a:cubicBezTo>
                    <a:cubicBezTo>
                      <a:pt x="340" y="76"/>
                      <a:pt x="0" y="568"/>
                      <a:pt x="129" y="1071"/>
                    </a:cubicBezTo>
                    <a:cubicBezTo>
                      <a:pt x="234" y="1574"/>
                      <a:pt x="738" y="1960"/>
                      <a:pt x="1183" y="2159"/>
                    </a:cubicBezTo>
                    <a:cubicBezTo>
                      <a:pt x="1697" y="2405"/>
                      <a:pt x="2985" y="2417"/>
                      <a:pt x="2985" y="2417"/>
                    </a:cubicBezTo>
                    <a:cubicBezTo>
                      <a:pt x="2997" y="2417"/>
                      <a:pt x="2727" y="1562"/>
                      <a:pt x="2704" y="1516"/>
                    </a:cubicBezTo>
                    <a:cubicBezTo>
                      <a:pt x="2457" y="942"/>
                      <a:pt x="1647" y="1"/>
                      <a:pt x="930" y="1"/>
                    </a:cubicBezTo>
                    <a:close/>
                  </a:path>
                </a:pathLst>
              </a:custGeom>
              <a:solidFill>
                <a:srgbClr val="F0AE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361" name="Google Shape;361;p98"/>
          <p:cNvCxnSpPr/>
          <p:nvPr/>
        </p:nvCxnSpPr>
        <p:spPr>
          <a:xfrm>
            <a:off x="887550" y="4608576"/>
            <a:ext cx="736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62" name="Google Shape;362;p98"/>
          <p:cNvGrpSpPr/>
          <p:nvPr/>
        </p:nvGrpSpPr>
        <p:grpSpPr>
          <a:xfrm flipH="1" rot="-1713594">
            <a:off x="1033976" y="3758095"/>
            <a:ext cx="665141" cy="781878"/>
            <a:chOff x="4690603" y="1919292"/>
            <a:chExt cx="1442126" cy="1695229"/>
          </a:xfrm>
        </p:grpSpPr>
        <p:sp>
          <p:nvSpPr>
            <p:cNvPr id="363" name="Google Shape;363;p98"/>
            <p:cNvSpPr/>
            <p:nvPr/>
          </p:nvSpPr>
          <p:spPr>
            <a:xfrm>
              <a:off x="4690603" y="2708680"/>
              <a:ext cx="255138" cy="136287"/>
            </a:xfrm>
            <a:custGeom>
              <a:rect b="b" l="l" r="r" t="t"/>
              <a:pathLst>
                <a:path extrusionOk="0" h="1876" w="3512">
                  <a:moveTo>
                    <a:pt x="1174" y="0"/>
                  </a:moveTo>
                  <a:cubicBezTo>
                    <a:pt x="870" y="0"/>
                    <a:pt x="592" y="64"/>
                    <a:pt x="398" y="226"/>
                  </a:cubicBezTo>
                  <a:cubicBezTo>
                    <a:pt x="12" y="565"/>
                    <a:pt x="0" y="1162"/>
                    <a:pt x="387" y="1513"/>
                  </a:cubicBezTo>
                  <a:cubicBezTo>
                    <a:pt x="653" y="1779"/>
                    <a:pt x="1070" y="1876"/>
                    <a:pt x="1463" y="1876"/>
                  </a:cubicBezTo>
                  <a:cubicBezTo>
                    <a:pt x="1606" y="1876"/>
                    <a:pt x="1745" y="1863"/>
                    <a:pt x="1873" y="1841"/>
                  </a:cubicBezTo>
                  <a:cubicBezTo>
                    <a:pt x="2435" y="1759"/>
                    <a:pt x="3512" y="1057"/>
                    <a:pt x="3512" y="1057"/>
                  </a:cubicBezTo>
                  <a:cubicBezTo>
                    <a:pt x="3512" y="1057"/>
                    <a:pt x="2833" y="495"/>
                    <a:pt x="2786" y="460"/>
                  </a:cubicBezTo>
                  <a:cubicBezTo>
                    <a:pt x="2418" y="230"/>
                    <a:pt x="1749" y="0"/>
                    <a:pt x="1174" y="0"/>
                  </a:cubicBez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4" name="Google Shape;364;p98"/>
            <p:cNvGrpSpPr/>
            <p:nvPr/>
          </p:nvGrpSpPr>
          <p:grpSpPr>
            <a:xfrm>
              <a:off x="4726273" y="1919292"/>
              <a:ext cx="1406456" cy="1695229"/>
              <a:chOff x="4726273" y="1919292"/>
              <a:chExt cx="1406456" cy="1695229"/>
            </a:xfrm>
          </p:grpSpPr>
          <p:sp>
            <p:nvSpPr>
              <p:cNvPr id="365" name="Google Shape;365;p98"/>
              <p:cNvSpPr/>
              <p:nvPr/>
            </p:nvSpPr>
            <p:spPr>
              <a:xfrm>
                <a:off x="4726273" y="1919292"/>
                <a:ext cx="1406456" cy="1695229"/>
              </a:xfrm>
              <a:custGeom>
                <a:rect b="b" l="l" r="r" t="t"/>
                <a:pathLst>
                  <a:path extrusionOk="0" h="23335" w="19360">
                    <a:moveTo>
                      <a:pt x="13691" y="1"/>
                    </a:moveTo>
                    <a:cubicBezTo>
                      <a:pt x="13571" y="1"/>
                      <a:pt x="13449" y="26"/>
                      <a:pt x="13332" y="78"/>
                    </a:cubicBezTo>
                    <a:cubicBezTo>
                      <a:pt x="12665" y="394"/>
                      <a:pt x="12466" y="1693"/>
                      <a:pt x="12559" y="2349"/>
                    </a:cubicBezTo>
                    <a:cubicBezTo>
                      <a:pt x="12559" y="2395"/>
                      <a:pt x="12790" y="3250"/>
                      <a:pt x="12805" y="3250"/>
                    </a:cubicBezTo>
                    <a:cubicBezTo>
                      <a:pt x="12805" y="3250"/>
                      <a:pt x="12805" y="3250"/>
                      <a:pt x="12805" y="3250"/>
                    </a:cubicBezTo>
                    <a:lnTo>
                      <a:pt x="12817" y="3238"/>
                    </a:lnTo>
                    <a:lnTo>
                      <a:pt x="12817" y="3238"/>
                    </a:lnTo>
                    <a:cubicBezTo>
                      <a:pt x="12782" y="3449"/>
                      <a:pt x="12747" y="3671"/>
                      <a:pt x="12711" y="3917"/>
                    </a:cubicBezTo>
                    <a:cubicBezTo>
                      <a:pt x="12653" y="4362"/>
                      <a:pt x="12594" y="4865"/>
                      <a:pt x="12571" y="5415"/>
                    </a:cubicBezTo>
                    <a:cubicBezTo>
                      <a:pt x="12536" y="6012"/>
                      <a:pt x="12536" y="6621"/>
                      <a:pt x="12571" y="7218"/>
                    </a:cubicBezTo>
                    <a:cubicBezTo>
                      <a:pt x="12606" y="7885"/>
                      <a:pt x="12700" y="8552"/>
                      <a:pt x="12852" y="9196"/>
                    </a:cubicBezTo>
                    <a:lnTo>
                      <a:pt x="12852" y="9219"/>
                    </a:lnTo>
                    <a:cubicBezTo>
                      <a:pt x="12735" y="9044"/>
                      <a:pt x="12407" y="8540"/>
                      <a:pt x="12384" y="8505"/>
                    </a:cubicBezTo>
                    <a:cubicBezTo>
                      <a:pt x="12035" y="8067"/>
                      <a:pt x="11186" y="7476"/>
                      <a:pt x="10522" y="7476"/>
                    </a:cubicBezTo>
                    <a:cubicBezTo>
                      <a:pt x="10406" y="7476"/>
                      <a:pt x="10296" y="7494"/>
                      <a:pt x="10195" y="7534"/>
                    </a:cubicBezTo>
                    <a:cubicBezTo>
                      <a:pt x="9715" y="7733"/>
                      <a:pt x="9528" y="8306"/>
                      <a:pt x="9774" y="8751"/>
                    </a:cubicBezTo>
                    <a:cubicBezTo>
                      <a:pt x="10008" y="9207"/>
                      <a:pt x="10605" y="9453"/>
                      <a:pt x="11085" y="9535"/>
                    </a:cubicBezTo>
                    <a:cubicBezTo>
                      <a:pt x="11156" y="9548"/>
                      <a:pt x="11238" y="9553"/>
                      <a:pt x="11328" y="9553"/>
                    </a:cubicBezTo>
                    <a:cubicBezTo>
                      <a:pt x="11912" y="9553"/>
                      <a:pt x="12794" y="9321"/>
                      <a:pt x="12875" y="9301"/>
                    </a:cubicBezTo>
                    <a:cubicBezTo>
                      <a:pt x="13039" y="9957"/>
                      <a:pt x="13262" y="10612"/>
                      <a:pt x="13519" y="11232"/>
                    </a:cubicBezTo>
                    <a:cubicBezTo>
                      <a:pt x="13660" y="11607"/>
                      <a:pt x="13823" y="11970"/>
                      <a:pt x="13987" y="12332"/>
                    </a:cubicBezTo>
                    <a:cubicBezTo>
                      <a:pt x="13894" y="12180"/>
                      <a:pt x="13800" y="12040"/>
                      <a:pt x="13788" y="12028"/>
                    </a:cubicBezTo>
                    <a:cubicBezTo>
                      <a:pt x="13429" y="11599"/>
                      <a:pt x="12584" y="10999"/>
                      <a:pt x="11915" y="10999"/>
                    </a:cubicBezTo>
                    <a:cubicBezTo>
                      <a:pt x="11800" y="10999"/>
                      <a:pt x="11689" y="11017"/>
                      <a:pt x="11588" y="11057"/>
                    </a:cubicBezTo>
                    <a:cubicBezTo>
                      <a:pt x="11120" y="11267"/>
                      <a:pt x="10921" y="11829"/>
                      <a:pt x="11178" y="12274"/>
                    </a:cubicBezTo>
                    <a:cubicBezTo>
                      <a:pt x="11412" y="12742"/>
                      <a:pt x="11998" y="12976"/>
                      <a:pt x="12489" y="13058"/>
                    </a:cubicBezTo>
                    <a:cubicBezTo>
                      <a:pt x="12559" y="13070"/>
                      <a:pt x="12640" y="13075"/>
                      <a:pt x="12728" y="13075"/>
                    </a:cubicBezTo>
                    <a:cubicBezTo>
                      <a:pt x="13243" y="13075"/>
                      <a:pt x="14001" y="12896"/>
                      <a:pt x="14221" y="12836"/>
                    </a:cubicBezTo>
                    <a:cubicBezTo>
                      <a:pt x="14280" y="12988"/>
                      <a:pt x="14350" y="13117"/>
                      <a:pt x="14409" y="13257"/>
                    </a:cubicBezTo>
                    <a:cubicBezTo>
                      <a:pt x="14725" y="13924"/>
                      <a:pt x="15041" y="14591"/>
                      <a:pt x="15333" y="15258"/>
                    </a:cubicBezTo>
                    <a:cubicBezTo>
                      <a:pt x="15439" y="15481"/>
                      <a:pt x="15532" y="15715"/>
                      <a:pt x="15626" y="15949"/>
                    </a:cubicBezTo>
                    <a:cubicBezTo>
                      <a:pt x="15544" y="15820"/>
                      <a:pt x="15462" y="15703"/>
                      <a:pt x="15450" y="15680"/>
                    </a:cubicBezTo>
                    <a:cubicBezTo>
                      <a:pt x="15092" y="15251"/>
                      <a:pt x="14250" y="14662"/>
                      <a:pt x="13581" y="14662"/>
                    </a:cubicBezTo>
                    <a:cubicBezTo>
                      <a:pt x="13464" y="14662"/>
                      <a:pt x="13353" y="14680"/>
                      <a:pt x="13250" y="14720"/>
                    </a:cubicBezTo>
                    <a:cubicBezTo>
                      <a:pt x="12782" y="14919"/>
                      <a:pt x="12594" y="15493"/>
                      <a:pt x="12840" y="15937"/>
                    </a:cubicBezTo>
                    <a:cubicBezTo>
                      <a:pt x="13074" y="16394"/>
                      <a:pt x="13671" y="16628"/>
                      <a:pt x="14151" y="16721"/>
                    </a:cubicBezTo>
                    <a:cubicBezTo>
                      <a:pt x="14224" y="16734"/>
                      <a:pt x="14307" y="16739"/>
                      <a:pt x="14395" y="16739"/>
                    </a:cubicBezTo>
                    <a:cubicBezTo>
                      <a:pt x="14891" y="16739"/>
                      <a:pt x="15578" y="16570"/>
                      <a:pt x="15836" y="16511"/>
                    </a:cubicBezTo>
                    <a:cubicBezTo>
                      <a:pt x="15930" y="16745"/>
                      <a:pt x="16012" y="16991"/>
                      <a:pt x="16094" y="17225"/>
                    </a:cubicBezTo>
                    <a:cubicBezTo>
                      <a:pt x="16141" y="17389"/>
                      <a:pt x="16199" y="17552"/>
                      <a:pt x="16234" y="17716"/>
                    </a:cubicBezTo>
                    <a:cubicBezTo>
                      <a:pt x="16281" y="17880"/>
                      <a:pt x="16316" y="18044"/>
                      <a:pt x="16363" y="18208"/>
                    </a:cubicBezTo>
                    <a:cubicBezTo>
                      <a:pt x="16422" y="18524"/>
                      <a:pt x="16504" y="18840"/>
                      <a:pt x="16550" y="19156"/>
                    </a:cubicBezTo>
                    <a:cubicBezTo>
                      <a:pt x="16597" y="19367"/>
                      <a:pt x="16632" y="19566"/>
                      <a:pt x="16667" y="19776"/>
                    </a:cubicBezTo>
                    <a:cubicBezTo>
                      <a:pt x="16574" y="19542"/>
                      <a:pt x="16363" y="19086"/>
                      <a:pt x="16340" y="19051"/>
                    </a:cubicBezTo>
                    <a:cubicBezTo>
                      <a:pt x="16035" y="18571"/>
                      <a:pt x="15602" y="18173"/>
                      <a:pt x="15099" y="17904"/>
                    </a:cubicBezTo>
                    <a:cubicBezTo>
                      <a:pt x="15064" y="17857"/>
                      <a:pt x="15029" y="17798"/>
                      <a:pt x="14982" y="17751"/>
                    </a:cubicBezTo>
                    <a:cubicBezTo>
                      <a:pt x="14808" y="17540"/>
                      <a:pt x="14559" y="17431"/>
                      <a:pt x="14309" y="17431"/>
                    </a:cubicBezTo>
                    <a:cubicBezTo>
                      <a:pt x="14087" y="17431"/>
                      <a:pt x="13865" y="17517"/>
                      <a:pt x="13695" y="17693"/>
                    </a:cubicBezTo>
                    <a:cubicBezTo>
                      <a:pt x="13203" y="18220"/>
                      <a:pt x="13472" y="19507"/>
                      <a:pt x="13800" y="20081"/>
                    </a:cubicBezTo>
                    <a:cubicBezTo>
                      <a:pt x="13812" y="20116"/>
                      <a:pt x="14057" y="20455"/>
                      <a:pt x="14210" y="20666"/>
                    </a:cubicBezTo>
                    <a:cubicBezTo>
                      <a:pt x="14104" y="20560"/>
                      <a:pt x="13999" y="20443"/>
                      <a:pt x="13882" y="20338"/>
                    </a:cubicBezTo>
                    <a:cubicBezTo>
                      <a:pt x="13648" y="20104"/>
                      <a:pt x="13414" y="19893"/>
                      <a:pt x="13168" y="19648"/>
                    </a:cubicBezTo>
                    <a:cubicBezTo>
                      <a:pt x="13039" y="19542"/>
                      <a:pt x="12910" y="19437"/>
                      <a:pt x="12782" y="19320"/>
                    </a:cubicBezTo>
                    <a:cubicBezTo>
                      <a:pt x="12653" y="19214"/>
                      <a:pt x="12513" y="19097"/>
                      <a:pt x="12372" y="18992"/>
                    </a:cubicBezTo>
                    <a:cubicBezTo>
                      <a:pt x="12056" y="18746"/>
                      <a:pt x="11717" y="18501"/>
                      <a:pt x="11377" y="18278"/>
                    </a:cubicBezTo>
                    <a:cubicBezTo>
                      <a:pt x="11565" y="18079"/>
                      <a:pt x="12255" y="17354"/>
                      <a:pt x="12431" y="16885"/>
                    </a:cubicBezTo>
                    <a:cubicBezTo>
                      <a:pt x="12606" y="16429"/>
                      <a:pt x="12688" y="15809"/>
                      <a:pt x="12419" y="15364"/>
                    </a:cubicBezTo>
                    <a:cubicBezTo>
                      <a:pt x="12251" y="15094"/>
                      <a:pt x="11962" y="14943"/>
                      <a:pt x="11668" y="14943"/>
                    </a:cubicBezTo>
                    <a:cubicBezTo>
                      <a:pt x="11489" y="14943"/>
                      <a:pt x="11310" y="14999"/>
                      <a:pt x="11155" y="15118"/>
                    </a:cubicBezTo>
                    <a:cubicBezTo>
                      <a:pt x="10581" y="15563"/>
                      <a:pt x="10663" y="16885"/>
                      <a:pt x="10886" y="17494"/>
                    </a:cubicBezTo>
                    <a:cubicBezTo>
                      <a:pt x="10897" y="17529"/>
                      <a:pt x="11108" y="17950"/>
                      <a:pt x="11237" y="18184"/>
                    </a:cubicBezTo>
                    <a:cubicBezTo>
                      <a:pt x="11026" y="18044"/>
                      <a:pt x="10815" y="17904"/>
                      <a:pt x="10605" y="17775"/>
                    </a:cubicBezTo>
                    <a:cubicBezTo>
                      <a:pt x="9984" y="17389"/>
                      <a:pt x="9341" y="17026"/>
                      <a:pt x="8697" y="16651"/>
                    </a:cubicBezTo>
                    <a:lnTo>
                      <a:pt x="8112" y="16312"/>
                    </a:lnTo>
                    <a:cubicBezTo>
                      <a:pt x="8182" y="16242"/>
                      <a:pt x="9025" y="15399"/>
                      <a:pt x="9212" y="14884"/>
                    </a:cubicBezTo>
                    <a:cubicBezTo>
                      <a:pt x="9388" y="14427"/>
                      <a:pt x="9481" y="13795"/>
                      <a:pt x="9200" y="13362"/>
                    </a:cubicBezTo>
                    <a:cubicBezTo>
                      <a:pt x="9040" y="13085"/>
                      <a:pt x="8748" y="12935"/>
                      <a:pt x="8451" y="12935"/>
                    </a:cubicBezTo>
                    <a:cubicBezTo>
                      <a:pt x="8272" y="12935"/>
                      <a:pt x="8091" y="12990"/>
                      <a:pt x="7936" y="13105"/>
                    </a:cubicBezTo>
                    <a:cubicBezTo>
                      <a:pt x="7363" y="13561"/>
                      <a:pt x="7445" y="14884"/>
                      <a:pt x="7667" y="15493"/>
                    </a:cubicBezTo>
                    <a:cubicBezTo>
                      <a:pt x="7690" y="15539"/>
                      <a:pt x="7995" y="16136"/>
                      <a:pt x="8077" y="16288"/>
                    </a:cubicBezTo>
                    <a:cubicBezTo>
                      <a:pt x="7655" y="16043"/>
                      <a:pt x="7222" y="15785"/>
                      <a:pt x="6824" y="15516"/>
                    </a:cubicBezTo>
                    <a:cubicBezTo>
                      <a:pt x="6263" y="15153"/>
                      <a:pt x="5736" y="14755"/>
                      <a:pt x="5233" y="14334"/>
                    </a:cubicBezTo>
                    <a:cubicBezTo>
                      <a:pt x="5268" y="14299"/>
                      <a:pt x="6146" y="13421"/>
                      <a:pt x="6344" y="12894"/>
                    </a:cubicBezTo>
                    <a:cubicBezTo>
                      <a:pt x="6520" y="12438"/>
                      <a:pt x="6602" y="11817"/>
                      <a:pt x="6333" y="11373"/>
                    </a:cubicBezTo>
                    <a:cubicBezTo>
                      <a:pt x="6167" y="11098"/>
                      <a:pt x="5880" y="10948"/>
                      <a:pt x="5589" y="10948"/>
                    </a:cubicBezTo>
                    <a:cubicBezTo>
                      <a:pt x="5408" y="10948"/>
                      <a:pt x="5226" y="11006"/>
                      <a:pt x="5069" y="11127"/>
                    </a:cubicBezTo>
                    <a:cubicBezTo>
                      <a:pt x="4495" y="11572"/>
                      <a:pt x="4577" y="12894"/>
                      <a:pt x="4800" y="13503"/>
                    </a:cubicBezTo>
                    <a:cubicBezTo>
                      <a:pt x="4811" y="13550"/>
                      <a:pt x="5151" y="14205"/>
                      <a:pt x="5221" y="14310"/>
                    </a:cubicBezTo>
                    <a:cubicBezTo>
                      <a:pt x="5186" y="14287"/>
                      <a:pt x="5151" y="14264"/>
                      <a:pt x="5127" y="14240"/>
                    </a:cubicBezTo>
                    <a:cubicBezTo>
                      <a:pt x="4636" y="13795"/>
                      <a:pt x="4179" y="13316"/>
                      <a:pt x="3781" y="12789"/>
                    </a:cubicBezTo>
                    <a:cubicBezTo>
                      <a:pt x="3547" y="12496"/>
                      <a:pt x="3348" y="12215"/>
                      <a:pt x="3161" y="11935"/>
                    </a:cubicBezTo>
                    <a:cubicBezTo>
                      <a:pt x="3337" y="11782"/>
                      <a:pt x="4156" y="11104"/>
                      <a:pt x="4390" y="10659"/>
                    </a:cubicBezTo>
                    <a:cubicBezTo>
                      <a:pt x="4612" y="10202"/>
                      <a:pt x="4764" y="9605"/>
                      <a:pt x="4530" y="9137"/>
                    </a:cubicBezTo>
                    <a:cubicBezTo>
                      <a:pt x="4386" y="8816"/>
                      <a:pt x="4070" y="8632"/>
                      <a:pt x="3742" y="8632"/>
                    </a:cubicBezTo>
                    <a:cubicBezTo>
                      <a:pt x="3593" y="8632"/>
                      <a:pt x="3441" y="8670"/>
                      <a:pt x="3301" y="8751"/>
                    </a:cubicBezTo>
                    <a:cubicBezTo>
                      <a:pt x="2681" y="9137"/>
                      <a:pt x="2623" y="10448"/>
                      <a:pt x="2775" y="11092"/>
                    </a:cubicBezTo>
                    <a:cubicBezTo>
                      <a:pt x="2786" y="11127"/>
                      <a:pt x="2915" y="11466"/>
                      <a:pt x="3009" y="11712"/>
                    </a:cubicBezTo>
                    <a:cubicBezTo>
                      <a:pt x="2927" y="11583"/>
                      <a:pt x="2833" y="11455"/>
                      <a:pt x="2763" y="11326"/>
                    </a:cubicBezTo>
                    <a:cubicBezTo>
                      <a:pt x="2470" y="10858"/>
                      <a:pt x="2225" y="10413"/>
                      <a:pt x="2026" y="10003"/>
                    </a:cubicBezTo>
                    <a:cubicBezTo>
                      <a:pt x="1909" y="9781"/>
                      <a:pt x="1803" y="9570"/>
                      <a:pt x="1710" y="9371"/>
                    </a:cubicBezTo>
                    <a:cubicBezTo>
                      <a:pt x="1815" y="9137"/>
                      <a:pt x="2213" y="8189"/>
                      <a:pt x="2213" y="7686"/>
                    </a:cubicBezTo>
                    <a:cubicBezTo>
                      <a:pt x="2201" y="7183"/>
                      <a:pt x="2061" y="6574"/>
                      <a:pt x="1639" y="6270"/>
                    </a:cubicBezTo>
                    <a:cubicBezTo>
                      <a:pt x="1483" y="6146"/>
                      <a:pt x="1297" y="6087"/>
                      <a:pt x="1111" y="6087"/>
                    </a:cubicBezTo>
                    <a:cubicBezTo>
                      <a:pt x="824" y="6087"/>
                      <a:pt x="539" y="6229"/>
                      <a:pt x="375" y="6492"/>
                    </a:cubicBezTo>
                    <a:cubicBezTo>
                      <a:pt x="1" y="7124"/>
                      <a:pt x="551" y="8318"/>
                      <a:pt x="984" y="8810"/>
                    </a:cubicBezTo>
                    <a:cubicBezTo>
                      <a:pt x="1019" y="8844"/>
                      <a:pt x="1673" y="9430"/>
                      <a:pt x="1686" y="9430"/>
                    </a:cubicBezTo>
                    <a:cubicBezTo>
                      <a:pt x="1686" y="9430"/>
                      <a:pt x="1686" y="9430"/>
                      <a:pt x="1686" y="9430"/>
                    </a:cubicBezTo>
                    <a:lnTo>
                      <a:pt x="1686" y="9418"/>
                    </a:lnTo>
                    <a:cubicBezTo>
                      <a:pt x="1768" y="9605"/>
                      <a:pt x="1862" y="9804"/>
                      <a:pt x="1979" y="10027"/>
                    </a:cubicBezTo>
                    <a:cubicBezTo>
                      <a:pt x="2178" y="10436"/>
                      <a:pt x="2412" y="10893"/>
                      <a:pt x="2693" y="11361"/>
                    </a:cubicBezTo>
                    <a:cubicBezTo>
                      <a:pt x="2997" y="11888"/>
                      <a:pt x="3325" y="12379"/>
                      <a:pt x="3676" y="12859"/>
                    </a:cubicBezTo>
                    <a:cubicBezTo>
                      <a:pt x="4074" y="13398"/>
                      <a:pt x="4519" y="13901"/>
                      <a:pt x="5010" y="14357"/>
                    </a:cubicBezTo>
                    <a:lnTo>
                      <a:pt x="5034" y="14381"/>
                    </a:lnTo>
                    <a:cubicBezTo>
                      <a:pt x="4835" y="14287"/>
                      <a:pt x="4285" y="14041"/>
                      <a:pt x="4238" y="14030"/>
                    </a:cubicBezTo>
                    <a:cubicBezTo>
                      <a:pt x="4011" y="13961"/>
                      <a:pt x="3692" y="13916"/>
                      <a:pt x="3357" y="13916"/>
                    </a:cubicBezTo>
                    <a:cubicBezTo>
                      <a:pt x="2774" y="13916"/>
                      <a:pt x="2145" y="14053"/>
                      <a:pt x="1885" y="14439"/>
                    </a:cubicBezTo>
                    <a:cubicBezTo>
                      <a:pt x="1593" y="14861"/>
                      <a:pt x="1745" y="15446"/>
                      <a:pt x="2213" y="15680"/>
                    </a:cubicBezTo>
                    <a:cubicBezTo>
                      <a:pt x="2403" y="15792"/>
                      <a:pt x="2620" y="15837"/>
                      <a:pt x="2840" y="15837"/>
                    </a:cubicBezTo>
                    <a:cubicBezTo>
                      <a:pt x="3148" y="15837"/>
                      <a:pt x="3463" y="15749"/>
                      <a:pt x="3723" y="15633"/>
                    </a:cubicBezTo>
                    <a:cubicBezTo>
                      <a:pt x="4226" y="15411"/>
                      <a:pt x="5022" y="14521"/>
                      <a:pt x="5092" y="14451"/>
                    </a:cubicBezTo>
                    <a:cubicBezTo>
                      <a:pt x="5595" y="14907"/>
                      <a:pt x="6134" y="15329"/>
                      <a:pt x="6696" y="15703"/>
                    </a:cubicBezTo>
                    <a:cubicBezTo>
                      <a:pt x="7023" y="15937"/>
                      <a:pt x="7363" y="16148"/>
                      <a:pt x="7702" y="16370"/>
                    </a:cubicBezTo>
                    <a:cubicBezTo>
                      <a:pt x="7527" y="16288"/>
                      <a:pt x="7374" y="16218"/>
                      <a:pt x="7363" y="16218"/>
                    </a:cubicBezTo>
                    <a:cubicBezTo>
                      <a:pt x="7131" y="16149"/>
                      <a:pt x="6807" y="16104"/>
                      <a:pt x="6470" y="16104"/>
                    </a:cubicBezTo>
                    <a:cubicBezTo>
                      <a:pt x="5888" y="16104"/>
                      <a:pt x="5265" y="16238"/>
                      <a:pt x="4999" y="16616"/>
                    </a:cubicBezTo>
                    <a:cubicBezTo>
                      <a:pt x="4718" y="17049"/>
                      <a:pt x="4870" y="17634"/>
                      <a:pt x="5326" y="17868"/>
                    </a:cubicBezTo>
                    <a:cubicBezTo>
                      <a:pt x="5505" y="17967"/>
                      <a:pt x="5711" y="18007"/>
                      <a:pt x="5924" y="18007"/>
                    </a:cubicBezTo>
                    <a:cubicBezTo>
                      <a:pt x="6242" y="18007"/>
                      <a:pt x="6574" y="17917"/>
                      <a:pt x="6848" y="17798"/>
                    </a:cubicBezTo>
                    <a:cubicBezTo>
                      <a:pt x="7293" y="17599"/>
                      <a:pt x="7995" y="16850"/>
                      <a:pt x="8170" y="16651"/>
                    </a:cubicBezTo>
                    <a:cubicBezTo>
                      <a:pt x="8299" y="16733"/>
                      <a:pt x="8428" y="16815"/>
                      <a:pt x="8568" y="16897"/>
                    </a:cubicBezTo>
                    <a:cubicBezTo>
                      <a:pt x="9200" y="17283"/>
                      <a:pt x="9832" y="17658"/>
                      <a:pt x="10441" y="18056"/>
                    </a:cubicBezTo>
                    <a:cubicBezTo>
                      <a:pt x="10652" y="18184"/>
                      <a:pt x="10862" y="18337"/>
                      <a:pt x="11061" y="18477"/>
                    </a:cubicBezTo>
                    <a:cubicBezTo>
                      <a:pt x="10921" y="18407"/>
                      <a:pt x="10780" y="18360"/>
                      <a:pt x="10769" y="18348"/>
                    </a:cubicBezTo>
                    <a:cubicBezTo>
                      <a:pt x="10542" y="18280"/>
                      <a:pt x="10223" y="18235"/>
                      <a:pt x="9887" y="18235"/>
                    </a:cubicBezTo>
                    <a:cubicBezTo>
                      <a:pt x="9303" y="18235"/>
                      <a:pt x="8672" y="18371"/>
                      <a:pt x="8404" y="18758"/>
                    </a:cubicBezTo>
                    <a:cubicBezTo>
                      <a:pt x="8124" y="19179"/>
                      <a:pt x="8276" y="19765"/>
                      <a:pt x="8732" y="19999"/>
                    </a:cubicBezTo>
                    <a:cubicBezTo>
                      <a:pt x="8914" y="20101"/>
                      <a:pt x="9122" y="20142"/>
                      <a:pt x="9334" y="20142"/>
                    </a:cubicBezTo>
                    <a:cubicBezTo>
                      <a:pt x="9655" y="20142"/>
                      <a:pt x="9986" y="20048"/>
                      <a:pt x="10254" y="19928"/>
                    </a:cubicBezTo>
                    <a:cubicBezTo>
                      <a:pt x="10698" y="19729"/>
                      <a:pt x="11330" y="19051"/>
                      <a:pt x="11553" y="18817"/>
                    </a:cubicBezTo>
                    <a:cubicBezTo>
                      <a:pt x="11752" y="18969"/>
                      <a:pt x="11962" y="19121"/>
                      <a:pt x="12161" y="19285"/>
                    </a:cubicBezTo>
                    <a:cubicBezTo>
                      <a:pt x="12290" y="19390"/>
                      <a:pt x="12419" y="19495"/>
                      <a:pt x="12548" y="19612"/>
                    </a:cubicBezTo>
                    <a:lnTo>
                      <a:pt x="12922" y="19952"/>
                    </a:lnTo>
                    <a:cubicBezTo>
                      <a:pt x="13145" y="20174"/>
                      <a:pt x="13390" y="20408"/>
                      <a:pt x="13601" y="20631"/>
                    </a:cubicBezTo>
                    <a:cubicBezTo>
                      <a:pt x="13753" y="20783"/>
                      <a:pt x="13894" y="20935"/>
                      <a:pt x="14046" y="21087"/>
                    </a:cubicBezTo>
                    <a:cubicBezTo>
                      <a:pt x="13835" y="20947"/>
                      <a:pt x="13414" y="20689"/>
                      <a:pt x="13379" y="20666"/>
                    </a:cubicBezTo>
                    <a:cubicBezTo>
                      <a:pt x="13058" y="20512"/>
                      <a:pt x="12519" y="20379"/>
                      <a:pt x="12015" y="20379"/>
                    </a:cubicBezTo>
                    <a:cubicBezTo>
                      <a:pt x="11599" y="20379"/>
                      <a:pt x="11207" y="20469"/>
                      <a:pt x="10979" y="20713"/>
                    </a:cubicBezTo>
                    <a:cubicBezTo>
                      <a:pt x="10628" y="21087"/>
                      <a:pt x="10698" y="21684"/>
                      <a:pt x="11108" y="21988"/>
                    </a:cubicBezTo>
                    <a:cubicBezTo>
                      <a:pt x="11347" y="22172"/>
                      <a:pt x="11661" y="22241"/>
                      <a:pt x="11976" y="22241"/>
                    </a:cubicBezTo>
                    <a:cubicBezTo>
                      <a:pt x="12202" y="22241"/>
                      <a:pt x="12429" y="22206"/>
                      <a:pt x="12630" y="22152"/>
                    </a:cubicBezTo>
                    <a:cubicBezTo>
                      <a:pt x="13145" y="22000"/>
                      <a:pt x="14034" y="21286"/>
                      <a:pt x="14139" y="21192"/>
                    </a:cubicBezTo>
                    <a:cubicBezTo>
                      <a:pt x="14385" y="21450"/>
                      <a:pt x="14608" y="21696"/>
                      <a:pt x="14818" y="21930"/>
                    </a:cubicBezTo>
                    <a:cubicBezTo>
                      <a:pt x="15298" y="22445"/>
                      <a:pt x="15696" y="22925"/>
                      <a:pt x="16035" y="23334"/>
                    </a:cubicBezTo>
                    <a:lnTo>
                      <a:pt x="16445" y="23077"/>
                    </a:lnTo>
                    <a:cubicBezTo>
                      <a:pt x="16082" y="22655"/>
                      <a:pt x="15649" y="22176"/>
                      <a:pt x="15146" y="21625"/>
                    </a:cubicBezTo>
                    <a:cubicBezTo>
                      <a:pt x="14900" y="21380"/>
                      <a:pt x="14643" y="21111"/>
                      <a:pt x="14362" y="20830"/>
                    </a:cubicBezTo>
                    <a:cubicBezTo>
                      <a:pt x="14584" y="20537"/>
                      <a:pt x="14783" y="20221"/>
                      <a:pt x="14970" y="19905"/>
                    </a:cubicBezTo>
                    <a:cubicBezTo>
                      <a:pt x="15177" y="19960"/>
                      <a:pt x="15465" y="19977"/>
                      <a:pt x="15749" y="19977"/>
                    </a:cubicBezTo>
                    <a:cubicBezTo>
                      <a:pt x="16189" y="19977"/>
                      <a:pt x="16617" y="19936"/>
                      <a:pt x="16703" y="19928"/>
                    </a:cubicBezTo>
                    <a:cubicBezTo>
                      <a:pt x="16761" y="20268"/>
                      <a:pt x="16808" y="20596"/>
                      <a:pt x="16855" y="20912"/>
                    </a:cubicBezTo>
                    <a:cubicBezTo>
                      <a:pt x="16960" y="21567"/>
                      <a:pt x="17030" y="22164"/>
                      <a:pt x="17089" y="22667"/>
                    </a:cubicBezTo>
                    <a:lnTo>
                      <a:pt x="17522" y="22398"/>
                    </a:lnTo>
                    <a:cubicBezTo>
                      <a:pt x="17463" y="21930"/>
                      <a:pt x="17381" y="21415"/>
                      <a:pt x="17288" y="20841"/>
                    </a:cubicBezTo>
                    <a:cubicBezTo>
                      <a:pt x="17229" y="20490"/>
                      <a:pt x="17159" y="20127"/>
                      <a:pt x="17077" y="19753"/>
                    </a:cubicBezTo>
                    <a:cubicBezTo>
                      <a:pt x="17218" y="19694"/>
                      <a:pt x="18294" y="19296"/>
                      <a:pt x="18669" y="18922"/>
                    </a:cubicBezTo>
                    <a:cubicBezTo>
                      <a:pt x="19020" y="18571"/>
                      <a:pt x="19359" y="18044"/>
                      <a:pt x="19289" y="17529"/>
                    </a:cubicBezTo>
                    <a:cubicBezTo>
                      <a:pt x="19248" y="17076"/>
                      <a:pt x="18871" y="16750"/>
                      <a:pt x="18439" y="16750"/>
                    </a:cubicBezTo>
                    <a:cubicBezTo>
                      <a:pt x="18380" y="16750"/>
                      <a:pt x="18320" y="16756"/>
                      <a:pt x="18259" y="16768"/>
                    </a:cubicBezTo>
                    <a:cubicBezTo>
                      <a:pt x="17545" y="16932"/>
                      <a:pt x="17065" y="18161"/>
                      <a:pt x="17019" y="18817"/>
                    </a:cubicBezTo>
                    <a:cubicBezTo>
                      <a:pt x="17019" y="18852"/>
                      <a:pt x="17030" y="19273"/>
                      <a:pt x="17042" y="19542"/>
                    </a:cubicBezTo>
                    <a:cubicBezTo>
                      <a:pt x="17007" y="19390"/>
                      <a:pt x="16983" y="19238"/>
                      <a:pt x="16948" y="19074"/>
                    </a:cubicBezTo>
                    <a:cubicBezTo>
                      <a:pt x="16878" y="18758"/>
                      <a:pt x="16796" y="18454"/>
                      <a:pt x="16726" y="18114"/>
                    </a:cubicBezTo>
                    <a:cubicBezTo>
                      <a:pt x="16679" y="17950"/>
                      <a:pt x="16632" y="17787"/>
                      <a:pt x="16586" y="17623"/>
                    </a:cubicBezTo>
                    <a:cubicBezTo>
                      <a:pt x="16550" y="17459"/>
                      <a:pt x="16480" y="17295"/>
                      <a:pt x="16433" y="17131"/>
                    </a:cubicBezTo>
                    <a:cubicBezTo>
                      <a:pt x="16305" y="16745"/>
                      <a:pt x="16152" y="16359"/>
                      <a:pt x="15989" y="15972"/>
                    </a:cubicBezTo>
                    <a:cubicBezTo>
                      <a:pt x="16270" y="15914"/>
                      <a:pt x="17241" y="15692"/>
                      <a:pt x="17639" y="15411"/>
                    </a:cubicBezTo>
                    <a:cubicBezTo>
                      <a:pt x="18037" y="15118"/>
                      <a:pt x="18458" y="14638"/>
                      <a:pt x="18458" y="14123"/>
                    </a:cubicBezTo>
                    <a:cubicBezTo>
                      <a:pt x="18492" y="13628"/>
                      <a:pt x="18093" y="13220"/>
                      <a:pt x="17605" y="13220"/>
                    </a:cubicBezTo>
                    <a:cubicBezTo>
                      <a:pt x="17585" y="13220"/>
                      <a:pt x="17565" y="13221"/>
                      <a:pt x="17545" y="13222"/>
                    </a:cubicBezTo>
                    <a:cubicBezTo>
                      <a:pt x="16820" y="13280"/>
                      <a:pt x="16164" y="14416"/>
                      <a:pt x="16012" y="15060"/>
                    </a:cubicBezTo>
                    <a:cubicBezTo>
                      <a:pt x="16000" y="15095"/>
                      <a:pt x="15954" y="15563"/>
                      <a:pt x="15918" y="15820"/>
                    </a:cubicBezTo>
                    <a:cubicBezTo>
                      <a:pt x="15825" y="15586"/>
                      <a:pt x="15731" y="15364"/>
                      <a:pt x="15626" y="15130"/>
                    </a:cubicBezTo>
                    <a:cubicBezTo>
                      <a:pt x="15310" y="14474"/>
                      <a:pt x="14982" y="13819"/>
                      <a:pt x="14654" y="13152"/>
                    </a:cubicBezTo>
                    <a:cubicBezTo>
                      <a:pt x="14549" y="12941"/>
                      <a:pt x="14455" y="12742"/>
                      <a:pt x="14362" y="12543"/>
                    </a:cubicBezTo>
                    <a:cubicBezTo>
                      <a:pt x="14455" y="12520"/>
                      <a:pt x="15626" y="12286"/>
                      <a:pt x="16059" y="11958"/>
                    </a:cubicBezTo>
                    <a:cubicBezTo>
                      <a:pt x="16457" y="11665"/>
                      <a:pt x="16878" y="11197"/>
                      <a:pt x="16890" y="10682"/>
                    </a:cubicBezTo>
                    <a:cubicBezTo>
                      <a:pt x="16913" y="10181"/>
                      <a:pt x="16514" y="9768"/>
                      <a:pt x="16018" y="9768"/>
                    </a:cubicBezTo>
                    <a:cubicBezTo>
                      <a:pt x="16004" y="9768"/>
                      <a:pt x="15991" y="9769"/>
                      <a:pt x="15977" y="9769"/>
                    </a:cubicBezTo>
                    <a:cubicBezTo>
                      <a:pt x="15251" y="9828"/>
                      <a:pt x="14584" y="10975"/>
                      <a:pt x="14444" y="11607"/>
                    </a:cubicBezTo>
                    <a:cubicBezTo>
                      <a:pt x="14432" y="11654"/>
                      <a:pt x="14350" y="12332"/>
                      <a:pt x="14338" y="12496"/>
                    </a:cubicBezTo>
                    <a:cubicBezTo>
                      <a:pt x="14128" y="12052"/>
                      <a:pt x="13905" y="11607"/>
                      <a:pt x="13718" y="11162"/>
                    </a:cubicBezTo>
                    <a:cubicBezTo>
                      <a:pt x="13461" y="10553"/>
                      <a:pt x="13238" y="9933"/>
                      <a:pt x="13051" y="9301"/>
                    </a:cubicBezTo>
                    <a:cubicBezTo>
                      <a:pt x="13098" y="9289"/>
                      <a:pt x="14315" y="9044"/>
                      <a:pt x="14771" y="8716"/>
                    </a:cubicBezTo>
                    <a:cubicBezTo>
                      <a:pt x="15158" y="8423"/>
                      <a:pt x="15579" y="7955"/>
                      <a:pt x="15591" y="7428"/>
                    </a:cubicBezTo>
                    <a:cubicBezTo>
                      <a:pt x="15624" y="6944"/>
                      <a:pt x="15225" y="6525"/>
                      <a:pt x="14736" y="6525"/>
                    </a:cubicBezTo>
                    <a:cubicBezTo>
                      <a:pt x="14717" y="6525"/>
                      <a:pt x="14697" y="6526"/>
                      <a:pt x="14678" y="6527"/>
                    </a:cubicBezTo>
                    <a:cubicBezTo>
                      <a:pt x="13952" y="6586"/>
                      <a:pt x="13297" y="7721"/>
                      <a:pt x="13145" y="8365"/>
                    </a:cubicBezTo>
                    <a:cubicBezTo>
                      <a:pt x="13133" y="8412"/>
                      <a:pt x="13051" y="9137"/>
                      <a:pt x="13039" y="9266"/>
                    </a:cubicBezTo>
                    <a:cubicBezTo>
                      <a:pt x="13039" y="9231"/>
                      <a:pt x="13016" y="9196"/>
                      <a:pt x="13004" y="9161"/>
                    </a:cubicBezTo>
                    <a:cubicBezTo>
                      <a:pt x="12840" y="8517"/>
                      <a:pt x="12735" y="7861"/>
                      <a:pt x="12688" y="7206"/>
                    </a:cubicBezTo>
                    <a:cubicBezTo>
                      <a:pt x="12653" y="6843"/>
                      <a:pt x="12641" y="6492"/>
                      <a:pt x="12641" y="6153"/>
                    </a:cubicBezTo>
                    <a:cubicBezTo>
                      <a:pt x="12875" y="6129"/>
                      <a:pt x="13929" y="6012"/>
                      <a:pt x="14373" y="5766"/>
                    </a:cubicBezTo>
                    <a:cubicBezTo>
                      <a:pt x="14818" y="5509"/>
                      <a:pt x="15263" y="5099"/>
                      <a:pt x="15333" y="4584"/>
                    </a:cubicBezTo>
                    <a:cubicBezTo>
                      <a:pt x="15415" y="4069"/>
                      <a:pt x="15041" y="3613"/>
                      <a:pt x="14526" y="3578"/>
                    </a:cubicBezTo>
                    <a:cubicBezTo>
                      <a:pt x="14518" y="3578"/>
                      <a:pt x="14510" y="3577"/>
                      <a:pt x="14502" y="3577"/>
                    </a:cubicBezTo>
                    <a:cubicBezTo>
                      <a:pt x="13783" y="3577"/>
                      <a:pt x="13013" y="4626"/>
                      <a:pt x="12793" y="5240"/>
                    </a:cubicBezTo>
                    <a:cubicBezTo>
                      <a:pt x="12782" y="5275"/>
                      <a:pt x="12700" y="5626"/>
                      <a:pt x="12653" y="5883"/>
                    </a:cubicBezTo>
                    <a:lnTo>
                      <a:pt x="12653" y="5427"/>
                    </a:lnTo>
                    <a:cubicBezTo>
                      <a:pt x="12665" y="4865"/>
                      <a:pt x="12711" y="4362"/>
                      <a:pt x="12758" y="3917"/>
                    </a:cubicBezTo>
                    <a:cubicBezTo>
                      <a:pt x="12793" y="3660"/>
                      <a:pt x="12817" y="3437"/>
                      <a:pt x="12852" y="3215"/>
                    </a:cubicBezTo>
                    <a:cubicBezTo>
                      <a:pt x="13063" y="3086"/>
                      <a:pt x="13929" y="2501"/>
                      <a:pt x="14198" y="2080"/>
                    </a:cubicBezTo>
                    <a:cubicBezTo>
                      <a:pt x="14467" y="1670"/>
                      <a:pt x="14678" y="1085"/>
                      <a:pt x="14502" y="593"/>
                    </a:cubicBezTo>
                    <a:cubicBezTo>
                      <a:pt x="14388" y="225"/>
                      <a:pt x="14050" y="1"/>
                      <a:pt x="13691" y="1"/>
                    </a:cubicBezTo>
                    <a:close/>
                  </a:path>
                </a:pathLst>
              </a:custGeom>
              <a:solidFill>
                <a:srgbClr val="F0AE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98"/>
              <p:cNvSpPr/>
              <p:nvPr/>
            </p:nvSpPr>
            <p:spPr>
              <a:xfrm>
                <a:off x="5420129" y="2184746"/>
                <a:ext cx="217725" cy="175589"/>
              </a:xfrm>
              <a:custGeom>
                <a:rect b="b" l="l" r="r" t="t"/>
                <a:pathLst>
                  <a:path extrusionOk="0" h="2417" w="2997">
                    <a:moveTo>
                      <a:pt x="930" y="1"/>
                    </a:moveTo>
                    <a:cubicBezTo>
                      <a:pt x="901" y="1"/>
                      <a:pt x="872" y="3"/>
                      <a:pt x="843" y="6"/>
                    </a:cubicBezTo>
                    <a:cubicBezTo>
                      <a:pt x="340" y="76"/>
                      <a:pt x="0" y="568"/>
                      <a:pt x="129" y="1071"/>
                    </a:cubicBezTo>
                    <a:cubicBezTo>
                      <a:pt x="234" y="1574"/>
                      <a:pt x="738" y="1960"/>
                      <a:pt x="1183" y="2159"/>
                    </a:cubicBezTo>
                    <a:cubicBezTo>
                      <a:pt x="1697" y="2405"/>
                      <a:pt x="2985" y="2417"/>
                      <a:pt x="2985" y="2417"/>
                    </a:cubicBezTo>
                    <a:cubicBezTo>
                      <a:pt x="2997" y="2417"/>
                      <a:pt x="2727" y="1562"/>
                      <a:pt x="2704" y="1516"/>
                    </a:cubicBezTo>
                    <a:cubicBezTo>
                      <a:pt x="2457" y="942"/>
                      <a:pt x="1647" y="1"/>
                      <a:pt x="930" y="1"/>
                    </a:cubicBezTo>
                    <a:close/>
                  </a:path>
                </a:pathLst>
              </a:custGeom>
              <a:solidFill>
                <a:srgbClr val="F0AE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7" name="Google Shape;367;p98"/>
          <p:cNvSpPr/>
          <p:nvPr/>
        </p:nvSpPr>
        <p:spPr>
          <a:xfrm>
            <a:off x="887550" y="207329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98"/>
          <p:cNvSpPr/>
          <p:nvPr/>
        </p:nvSpPr>
        <p:spPr>
          <a:xfrm>
            <a:off x="375300" y="3646675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98"/>
          <p:cNvSpPr/>
          <p:nvPr/>
        </p:nvSpPr>
        <p:spPr>
          <a:xfrm>
            <a:off x="510900" y="809100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98"/>
          <p:cNvSpPr/>
          <p:nvPr/>
        </p:nvSpPr>
        <p:spPr>
          <a:xfrm>
            <a:off x="8633100" y="3745800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98"/>
          <p:cNvSpPr/>
          <p:nvPr/>
        </p:nvSpPr>
        <p:spPr>
          <a:xfrm>
            <a:off x="7992100" y="2476200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2" name="Google Shape;372;p98"/>
          <p:cNvGrpSpPr/>
          <p:nvPr/>
        </p:nvGrpSpPr>
        <p:grpSpPr>
          <a:xfrm>
            <a:off x="203725" y="2745850"/>
            <a:ext cx="429908" cy="390345"/>
            <a:chOff x="368345" y="284369"/>
            <a:chExt cx="526010" cy="477545"/>
          </a:xfrm>
        </p:grpSpPr>
        <p:sp>
          <p:nvSpPr>
            <p:cNvPr id="373" name="Google Shape;373;p98"/>
            <p:cNvSpPr/>
            <p:nvPr/>
          </p:nvSpPr>
          <p:spPr>
            <a:xfrm>
              <a:off x="368345" y="284369"/>
              <a:ext cx="486904" cy="242130"/>
            </a:xfrm>
            <a:custGeom>
              <a:rect b="b" l="l" r="r" t="t"/>
              <a:pathLst>
                <a:path extrusionOk="0" h="6501" w="13073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98"/>
            <p:cNvSpPr/>
            <p:nvPr/>
          </p:nvSpPr>
          <p:spPr>
            <a:xfrm>
              <a:off x="567078" y="369583"/>
              <a:ext cx="97805" cy="110841"/>
            </a:xfrm>
            <a:custGeom>
              <a:rect b="b" l="l" r="r" t="t"/>
              <a:pathLst>
                <a:path extrusionOk="0" h="2976" w="2626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98"/>
            <p:cNvSpPr/>
            <p:nvPr/>
          </p:nvSpPr>
          <p:spPr>
            <a:xfrm>
              <a:off x="703428" y="454201"/>
              <a:ext cx="14265" cy="21081"/>
            </a:xfrm>
            <a:custGeom>
              <a:rect b="b" l="l" r="r" t="t"/>
              <a:pathLst>
                <a:path extrusionOk="0" h="566" w="383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98"/>
            <p:cNvSpPr/>
            <p:nvPr/>
          </p:nvSpPr>
          <p:spPr>
            <a:xfrm>
              <a:off x="768643" y="361464"/>
              <a:ext cx="73559" cy="127937"/>
            </a:xfrm>
            <a:custGeom>
              <a:rect b="b" l="l" r="r" t="t"/>
              <a:pathLst>
                <a:path extrusionOk="0" h="3435" w="1975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98"/>
            <p:cNvSpPr/>
            <p:nvPr/>
          </p:nvSpPr>
          <p:spPr>
            <a:xfrm>
              <a:off x="380933" y="539192"/>
              <a:ext cx="513422" cy="30168"/>
            </a:xfrm>
            <a:custGeom>
              <a:rect b="b" l="l" r="r" t="t"/>
              <a:pathLst>
                <a:path extrusionOk="0" h="810" w="13785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98"/>
            <p:cNvSpPr/>
            <p:nvPr/>
          </p:nvSpPr>
          <p:spPr>
            <a:xfrm>
              <a:off x="397060" y="628316"/>
              <a:ext cx="97731" cy="133598"/>
            </a:xfrm>
            <a:custGeom>
              <a:rect b="b" l="l" r="r" t="t"/>
              <a:pathLst>
                <a:path extrusionOk="0" h="3587" w="2624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98"/>
            <p:cNvSpPr/>
            <p:nvPr/>
          </p:nvSpPr>
          <p:spPr>
            <a:xfrm>
              <a:off x="573019" y="628126"/>
              <a:ext cx="16611" cy="120972"/>
            </a:xfrm>
            <a:custGeom>
              <a:rect b="b" l="l" r="r" t="t"/>
              <a:pathLst>
                <a:path extrusionOk="0" h="3248" w="446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98"/>
            <p:cNvSpPr/>
            <p:nvPr/>
          </p:nvSpPr>
          <p:spPr>
            <a:xfrm>
              <a:off x="532237" y="682390"/>
              <a:ext cx="108830" cy="21677"/>
            </a:xfrm>
            <a:custGeom>
              <a:rect b="b" l="l" r="r" t="t"/>
              <a:pathLst>
                <a:path extrusionOk="0" h="582" w="2922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98"/>
            <p:cNvSpPr/>
            <p:nvPr/>
          </p:nvSpPr>
          <p:spPr>
            <a:xfrm>
              <a:off x="678512" y="647162"/>
              <a:ext cx="20224" cy="15457"/>
            </a:xfrm>
            <a:custGeom>
              <a:rect b="b" l="l" r="r" t="t"/>
              <a:pathLst>
                <a:path extrusionOk="0" h="415" w="543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98"/>
            <p:cNvSpPr/>
            <p:nvPr/>
          </p:nvSpPr>
          <p:spPr>
            <a:xfrm>
              <a:off x="675868" y="639340"/>
              <a:ext cx="103094" cy="119482"/>
            </a:xfrm>
            <a:custGeom>
              <a:rect b="b" l="l" r="r" t="t"/>
              <a:pathLst>
                <a:path extrusionOk="0" h="3208" w="2768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98"/>
            <p:cNvSpPr/>
            <p:nvPr/>
          </p:nvSpPr>
          <p:spPr>
            <a:xfrm>
              <a:off x="793522" y="611892"/>
              <a:ext cx="15457" cy="77693"/>
            </a:xfrm>
            <a:custGeom>
              <a:rect b="b" l="l" r="r" t="t"/>
              <a:pathLst>
                <a:path extrusionOk="0" h="2086" w="415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98"/>
            <p:cNvSpPr/>
            <p:nvPr/>
          </p:nvSpPr>
          <p:spPr>
            <a:xfrm>
              <a:off x="768643" y="645970"/>
              <a:ext cx="85403" cy="17840"/>
            </a:xfrm>
            <a:custGeom>
              <a:rect b="b" l="l" r="r" t="t"/>
              <a:pathLst>
                <a:path extrusionOk="0" h="479" w="2293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98"/>
          <p:cNvGrpSpPr/>
          <p:nvPr/>
        </p:nvGrpSpPr>
        <p:grpSpPr>
          <a:xfrm>
            <a:off x="7992106" y="1300943"/>
            <a:ext cx="776593" cy="494447"/>
            <a:chOff x="-4950448" y="506803"/>
            <a:chExt cx="499192" cy="317788"/>
          </a:xfrm>
        </p:grpSpPr>
        <p:sp>
          <p:nvSpPr>
            <p:cNvPr id="386" name="Google Shape;386;p98"/>
            <p:cNvSpPr/>
            <p:nvPr/>
          </p:nvSpPr>
          <p:spPr>
            <a:xfrm>
              <a:off x="-4916720" y="527798"/>
              <a:ext cx="55368" cy="76131"/>
            </a:xfrm>
            <a:custGeom>
              <a:rect b="b" l="l" r="r" t="t"/>
              <a:pathLst>
                <a:path extrusionOk="0" h="4598" w="3344">
                  <a:moveTo>
                    <a:pt x="2422" y="1"/>
                  </a:moveTo>
                  <a:cubicBezTo>
                    <a:pt x="2337" y="1"/>
                    <a:pt x="2255" y="49"/>
                    <a:pt x="2229" y="164"/>
                  </a:cubicBezTo>
                  <a:lnTo>
                    <a:pt x="2261" y="164"/>
                  </a:lnTo>
                  <a:cubicBezTo>
                    <a:pt x="1847" y="1565"/>
                    <a:pt x="1083" y="2870"/>
                    <a:pt x="96" y="3953"/>
                  </a:cubicBezTo>
                  <a:cubicBezTo>
                    <a:pt x="1" y="4048"/>
                    <a:pt x="1" y="4207"/>
                    <a:pt x="128" y="4271"/>
                  </a:cubicBezTo>
                  <a:cubicBezTo>
                    <a:pt x="624" y="4486"/>
                    <a:pt x="1154" y="4598"/>
                    <a:pt x="1683" y="4598"/>
                  </a:cubicBezTo>
                  <a:cubicBezTo>
                    <a:pt x="2173" y="4598"/>
                    <a:pt x="2662" y="4502"/>
                    <a:pt x="3121" y="4303"/>
                  </a:cubicBezTo>
                  <a:cubicBezTo>
                    <a:pt x="3343" y="4192"/>
                    <a:pt x="3202" y="3935"/>
                    <a:pt x="3014" y="3935"/>
                  </a:cubicBezTo>
                  <a:cubicBezTo>
                    <a:pt x="2986" y="3935"/>
                    <a:pt x="2958" y="3940"/>
                    <a:pt x="2930" y="3953"/>
                  </a:cubicBezTo>
                  <a:cubicBezTo>
                    <a:pt x="2525" y="4124"/>
                    <a:pt x="2090" y="4211"/>
                    <a:pt x="1654" y="4211"/>
                  </a:cubicBezTo>
                  <a:cubicBezTo>
                    <a:pt x="1283" y="4211"/>
                    <a:pt x="911" y="4148"/>
                    <a:pt x="558" y="4019"/>
                  </a:cubicBezTo>
                  <a:lnTo>
                    <a:pt x="558" y="4019"/>
                  </a:lnTo>
                  <a:cubicBezTo>
                    <a:pt x="1531" y="2947"/>
                    <a:pt x="2226" y="1659"/>
                    <a:pt x="2643" y="260"/>
                  </a:cubicBezTo>
                  <a:cubicBezTo>
                    <a:pt x="2681" y="107"/>
                    <a:pt x="2549" y="1"/>
                    <a:pt x="2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98"/>
            <p:cNvSpPr/>
            <p:nvPr/>
          </p:nvSpPr>
          <p:spPr>
            <a:xfrm>
              <a:off x="-4874813" y="558446"/>
              <a:ext cx="12666" cy="72754"/>
            </a:xfrm>
            <a:custGeom>
              <a:rect b="b" l="l" r="r" t="t"/>
              <a:pathLst>
                <a:path extrusionOk="0" h="4394" w="765">
                  <a:moveTo>
                    <a:pt x="570" y="0"/>
                  </a:moveTo>
                  <a:cubicBezTo>
                    <a:pt x="470" y="0"/>
                    <a:pt x="367" y="64"/>
                    <a:pt x="367" y="191"/>
                  </a:cubicBezTo>
                  <a:cubicBezTo>
                    <a:pt x="240" y="1529"/>
                    <a:pt x="112" y="2866"/>
                    <a:pt x="17" y="4203"/>
                  </a:cubicBezTo>
                  <a:cubicBezTo>
                    <a:pt x="1" y="4330"/>
                    <a:pt x="88" y="4394"/>
                    <a:pt x="184" y="4394"/>
                  </a:cubicBezTo>
                  <a:cubicBezTo>
                    <a:pt x="279" y="4394"/>
                    <a:pt x="383" y="4330"/>
                    <a:pt x="399" y="4203"/>
                  </a:cubicBezTo>
                  <a:cubicBezTo>
                    <a:pt x="526" y="2866"/>
                    <a:pt x="622" y="1529"/>
                    <a:pt x="749" y="191"/>
                  </a:cubicBezTo>
                  <a:cubicBezTo>
                    <a:pt x="765" y="64"/>
                    <a:pt x="669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98"/>
            <p:cNvSpPr/>
            <p:nvPr/>
          </p:nvSpPr>
          <p:spPr>
            <a:xfrm>
              <a:off x="-4836334" y="566874"/>
              <a:ext cx="10299" cy="47984"/>
            </a:xfrm>
            <a:custGeom>
              <a:rect b="b" l="l" r="r" t="t"/>
              <a:pathLst>
                <a:path extrusionOk="0" h="2898" w="622">
                  <a:moveTo>
                    <a:pt x="415" y="1"/>
                  </a:moveTo>
                  <a:cubicBezTo>
                    <a:pt x="311" y="1"/>
                    <a:pt x="208" y="64"/>
                    <a:pt x="208" y="192"/>
                  </a:cubicBezTo>
                  <a:cubicBezTo>
                    <a:pt x="144" y="1020"/>
                    <a:pt x="80" y="1847"/>
                    <a:pt x="17" y="2707"/>
                  </a:cubicBezTo>
                  <a:cubicBezTo>
                    <a:pt x="1" y="2834"/>
                    <a:pt x="96" y="2898"/>
                    <a:pt x="200" y="2898"/>
                  </a:cubicBezTo>
                  <a:cubicBezTo>
                    <a:pt x="303" y="2898"/>
                    <a:pt x="415" y="2834"/>
                    <a:pt x="431" y="2707"/>
                  </a:cubicBezTo>
                  <a:cubicBezTo>
                    <a:pt x="494" y="1847"/>
                    <a:pt x="558" y="1020"/>
                    <a:pt x="622" y="192"/>
                  </a:cubicBezTo>
                  <a:cubicBezTo>
                    <a:pt x="622" y="64"/>
                    <a:pt x="518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98"/>
            <p:cNvSpPr/>
            <p:nvPr/>
          </p:nvSpPr>
          <p:spPr>
            <a:xfrm>
              <a:off x="-4849778" y="586246"/>
              <a:ext cx="37453" cy="9239"/>
            </a:xfrm>
            <a:custGeom>
              <a:rect b="b" l="l" r="r" t="t"/>
              <a:pathLst>
                <a:path extrusionOk="0" h="558" w="2262">
                  <a:moveTo>
                    <a:pt x="205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32"/>
                    <a:pt x="65" y="359"/>
                    <a:pt x="160" y="391"/>
                  </a:cubicBezTo>
                  <a:cubicBezTo>
                    <a:pt x="478" y="502"/>
                    <a:pt x="805" y="558"/>
                    <a:pt x="1131" y="558"/>
                  </a:cubicBezTo>
                  <a:cubicBezTo>
                    <a:pt x="1457" y="558"/>
                    <a:pt x="1784" y="502"/>
                    <a:pt x="2102" y="391"/>
                  </a:cubicBezTo>
                  <a:cubicBezTo>
                    <a:pt x="2198" y="359"/>
                    <a:pt x="2261" y="232"/>
                    <a:pt x="2261" y="136"/>
                  </a:cubicBezTo>
                  <a:cubicBezTo>
                    <a:pt x="2235" y="57"/>
                    <a:pt x="2144" y="0"/>
                    <a:pt x="2060" y="0"/>
                  </a:cubicBezTo>
                  <a:cubicBezTo>
                    <a:pt x="2041" y="0"/>
                    <a:pt x="2023" y="3"/>
                    <a:pt x="2007" y="9"/>
                  </a:cubicBezTo>
                  <a:cubicBezTo>
                    <a:pt x="1720" y="120"/>
                    <a:pt x="1426" y="176"/>
                    <a:pt x="1131" y="176"/>
                  </a:cubicBezTo>
                  <a:cubicBezTo>
                    <a:pt x="837" y="176"/>
                    <a:pt x="542" y="120"/>
                    <a:pt x="256" y="9"/>
                  </a:cubicBezTo>
                  <a:cubicBezTo>
                    <a:pt x="239" y="3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98"/>
            <p:cNvSpPr/>
            <p:nvPr/>
          </p:nvSpPr>
          <p:spPr>
            <a:xfrm>
              <a:off x="-4797589" y="539173"/>
              <a:ext cx="45881" cy="83384"/>
            </a:xfrm>
            <a:custGeom>
              <a:rect b="b" l="l" r="r" t="t"/>
              <a:pathLst>
                <a:path extrusionOk="0" h="5036" w="2771">
                  <a:moveTo>
                    <a:pt x="1197" y="3019"/>
                  </a:moveTo>
                  <a:cubicBezTo>
                    <a:pt x="1652" y="3019"/>
                    <a:pt x="2063" y="3320"/>
                    <a:pt x="2165" y="3807"/>
                  </a:cubicBezTo>
                  <a:cubicBezTo>
                    <a:pt x="2261" y="4125"/>
                    <a:pt x="2102" y="4443"/>
                    <a:pt x="1783" y="4603"/>
                  </a:cubicBezTo>
                  <a:cubicBezTo>
                    <a:pt x="1744" y="4614"/>
                    <a:pt x="1705" y="4620"/>
                    <a:pt x="1666" y="4620"/>
                  </a:cubicBezTo>
                  <a:cubicBezTo>
                    <a:pt x="1389" y="4620"/>
                    <a:pt x="1127" y="4344"/>
                    <a:pt x="988" y="4093"/>
                  </a:cubicBezTo>
                  <a:cubicBezTo>
                    <a:pt x="802" y="3776"/>
                    <a:pt x="695" y="3419"/>
                    <a:pt x="657" y="3049"/>
                  </a:cubicBezTo>
                  <a:lnTo>
                    <a:pt x="657" y="3049"/>
                  </a:lnTo>
                  <a:cubicBezTo>
                    <a:pt x="693" y="3075"/>
                    <a:pt x="736" y="3091"/>
                    <a:pt x="782" y="3091"/>
                  </a:cubicBezTo>
                  <a:cubicBezTo>
                    <a:pt x="808" y="3091"/>
                    <a:pt x="834" y="3086"/>
                    <a:pt x="860" y="3075"/>
                  </a:cubicBezTo>
                  <a:cubicBezTo>
                    <a:pt x="972" y="3037"/>
                    <a:pt x="1086" y="3019"/>
                    <a:pt x="1197" y="3019"/>
                  </a:cubicBezTo>
                  <a:close/>
                  <a:moveTo>
                    <a:pt x="1423" y="0"/>
                  </a:moveTo>
                  <a:cubicBezTo>
                    <a:pt x="1382" y="0"/>
                    <a:pt x="1341" y="15"/>
                    <a:pt x="1306" y="50"/>
                  </a:cubicBezTo>
                  <a:lnTo>
                    <a:pt x="1306" y="82"/>
                  </a:lnTo>
                  <a:cubicBezTo>
                    <a:pt x="287" y="1133"/>
                    <a:pt x="1" y="2661"/>
                    <a:pt x="510" y="4030"/>
                  </a:cubicBezTo>
                  <a:cubicBezTo>
                    <a:pt x="693" y="4500"/>
                    <a:pt x="1112" y="5035"/>
                    <a:pt x="1644" y="5035"/>
                  </a:cubicBezTo>
                  <a:cubicBezTo>
                    <a:pt x="1760" y="5035"/>
                    <a:pt x="1881" y="5010"/>
                    <a:pt x="2006" y="4953"/>
                  </a:cubicBezTo>
                  <a:cubicBezTo>
                    <a:pt x="2579" y="4634"/>
                    <a:pt x="2770" y="3870"/>
                    <a:pt x="2420" y="3329"/>
                  </a:cubicBezTo>
                  <a:cubicBezTo>
                    <a:pt x="2161" y="2882"/>
                    <a:pt x="1676" y="2626"/>
                    <a:pt x="1183" y="2626"/>
                  </a:cubicBezTo>
                  <a:cubicBezTo>
                    <a:pt x="1010" y="2626"/>
                    <a:pt x="835" y="2658"/>
                    <a:pt x="669" y="2724"/>
                  </a:cubicBezTo>
                  <a:cubicBezTo>
                    <a:pt x="659" y="2728"/>
                    <a:pt x="649" y="2732"/>
                    <a:pt x="641" y="2737"/>
                  </a:cubicBezTo>
                  <a:lnTo>
                    <a:pt x="641" y="2737"/>
                  </a:lnTo>
                  <a:cubicBezTo>
                    <a:pt x="639" y="1862"/>
                    <a:pt x="996" y="953"/>
                    <a:pt x="1592" y="337"/>
                  </a:cubicBezTo>
                  <a:cubicBezTo>
                    <a:pt x="1716" y="188"/>
                    <a:pt x="1570" y="0"/>
                    <a:pt x="1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98"/>
            <p:cNvSpPr/>
            <p:nvPr/>
          </p:nvSpPr>
          <p:spPr>
            <a:xfrm>
              <a:off x="-4731177" y="558446"/>
              <a:ext cx="9835" cy="48199"/>
            </a:xfrm>
            <a:custGeom>
              <a:rect b="b" l="l" r="r" t="t"/>
              <a:pathLst>
                <a:path extrusionOk="0" h="2911" w="594">
                  <a:moveTo>
                    <a:pt x="287" y="0"/>
                  </a:moveTo>
                  <a:cubicBezTo>
                    <a:pt x="192" y="0"/>
                    <a:pt x="96" y="96"/>
                    <a:pt x="96" y="191"/>
                  </a:cubicBezTo>
                  <a:lnTo>
                    <a:pt x="64" y="191"/>
                  </a:lnTo>
                  <a:cubicBezTo>
                    <a:pt x="1" y="1051"/>
                    <a:pt x="33" y="1911"/>
                    <a:pt x="192" y="2770"/>
                  </a:cubicBezTo>
                  <a:cubicBezTo>
                    <a:pt x="204" y="2870"/>
                    <a:pt x="270" y="2911"/>
                    <a:pt x="344" y="2911"/>
                  </a:cubicBezTo>
                  <a:cubicBezTo>
                    <a:pt x="459" y="2911"/>
                    <a:pt x="593" y="2810"/>
                    <a:pt x="574" y="2675"/>
                  </a:cubicBezTo>
                  <a:cubicBezTo>
                    <a:pt x="415" y="1847"/>
                    <a:pt x="383" y="1019"/>
                    <a:pt x="478" y="191"/>
                  </a:cubicBezTo>
                  <a:cubicBezTo>
                    <a:pt x="478" y="96"/>
                    <a:pt x="383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98"/>
            <p:cNvSpPr/>
            <p:nvPr/>
          </p:nvSpPr>
          <p:spPr>
            <a:xfrm>
              <a:off x="-4736442" y="574226"/>
              <a:ext cx="44672" cy="10199"/>
            </a:xfrm>
            <a:custGeom>
              <a:rect b="b" l="l" r="r" t="t"/>
              <a:pathLst>
                <a:path extrusionOk="0" h="616" w="2698">
                  <a:moveTo>
                    <a:pt x="2386" y="1"/>
                  </a:moveTo>
                  <a:cubicBezTo>
                    <a:pt x="2376" y="1"/>
                    <a:pt x="2366" y="1"/>
                    <a:pt x="2356" y="2"/>
                  </a:cubicBezTo>
                  <a:cubicBezTo>
                    <a:pt x="1773" y="135"/>
                    <a:pt x="1189" y="201"/>
                    <a:pt x="605" y="201"/>
                  </a:cubicBezTo>
                  <a:cubicBezTo>
                    <a:pt x="489" y="201"/>
                    <a:pt x="372" y="199"/>
                    <a:pt x="255" y="193"/>
                  </a:cubicBezTo>
                  <a:cubicBezTo>
                    <a:pt x="0" y="193"/>
                    <a:pt x="0" y="607"/>
                    <a:pt x="255" y="607"/>
                  </a:cubicBezTo>
                  <a:cubicBezTo>
                    <a:pt x="377" y="613"/>
                    <a:pt x="500" y="615"/>
                    <a:pt x="624" y="615"/>
                  </a:cubicBezTo>
                  <a:cubicBezTo>
                    <a:pt x="1241" y="615"/>
                    <a:pt x="1873" y="549"/>
                    <a:pt x="2484" y="416"/>
                  </a:cubicBezTo>
                  <a:cubicBezTo>
                    <a:pt x="2698" y="355"/>
                    <a:pt x="2618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98"/>
            <p:cNvSpPr/>
            <p:nvPr/>
          </p:nvSpPr>
          <p:spPr>
            <a:xfrm>
              <a:off x="-4684253" y="515480"/>
              <a:ext cx="58233" cy="104246"/>
            </a:xfrm>
            <a:custGeom>
              <a:rect b="b" l="l" r="r" t="t"/>
              <a:pathLst>
                <a:path extrusionOk="0" h="6296" w="3517">
                  <a:moveTo>
                    <a:pt x="2912" y="0"/>
                  </a:moveTo>
                  <a:cubicBezTo>
                    <a:pt x="2886" y="0"/>
                    <a:pt x="2860" y="6"/>
                    <a:pt x="2833" y="17"/>
                  </a:cubicBezTo>
                  <a:lnTo>
                    <a:pt x="2833" y="49"/>
                  </a:lnTo>
                  <a:cubicBezTo>
                    <a:pt x="0" y="1290"/>
                    <a:pt x="223" y="5397"/>
                    <a:pt x="3215" y="6288"/>
                  </a:cubicBezTo>
                  <a:cubicBezTo>
                    <a:pt x="3232" y="6293"/>
                    <a:pt x="3249" y="6295"/>
                    <a:pt x="3264" y="6295"/>
                  </a:cubicBezTo>
                  <a:cubicBezTo>
                    <a:pt x="3451" y="6295"/>
                    <a:pt x="3517" y="5963"/>
                    <a:pt x="3311" y="5874"/>
                  </a:cubicBezTo>
                  <a:cubicBezTo>
                    <a:pt x="700" y="5079"/>
                    <a:pt x="509" y="1449"/>
                    <a:pt x="3024" y="367"/>
                  </a:cubicBezTo>
                  <a:cubicBezTo>
                    <a:pt x="3249" y="283"/>
                    <a:pt x="3102" y="0"/>
                    <a:pt x="2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98"/>
            <p:cNvSpPr/>
            <p:nvPr/>
          </p:nvSpPr>
          <p:spPr>
            <a:xfrm>
              <a:off x="-4621533" y="545631"/>
              <a:ext cx="46609" cy="53232"/>
            </a:xfrm>
            <a:custGeom>
              <a:rect b="b" l="l" r="r" t="t"/>
              <a:pathLst>
                <a:path extrusionOk="0" h="3215" w="2815">
                  <a:moveTo>
                    <a:pt x="669" y="1"/>
                  </a:moveTo>
                  <a:cubicBezTo>
                    <a:pt x="532" y="1"/>
                    <a:pt x="391" y="42"/>
                    <a:pt x="255" y="138"/>
                  </a:cubicBezTo>
                  <a:cubicBezTo>
                    <a:pt x="72" y="242"/>
                    <a:pt x="190" y="497"/>
                    <a:pt x="343" y="497"/>
                  </a:cubicBezTo>
                  <a:cubicBezTo>
                    <a:pt x="377" y="497"/>
                    <a:pt x="412" y="485"/>
                    <a:pt x="446" y="456"/>
                  </a:cubicBezTo>
                  <a:lnTo>
                    <a:pt x="446" y="488"/>
                  </a:lnTo>
                  <a:cubicBezTo>
                    <a:pt x="524" y="438"/>
                    <a:pt x="602" y="416"/>
                    <a:pt x="677" y="416"/>
                  </a:cubicBezTo>
                  <a:cubicBezTo>
                    <a:pt x="1032" y="416"/>
                    <a:pt x="1326" y="905"/>
                    <a:pt x="1274" y="1220"/>
                  </a:cubicBezTo>
                  <a:cubicBezTo>
                    <a:pt x="1242" y="1825"/>
                    <a:pt x="605" y="2239"/>
                    <a:pt x="128" y="2557"/>
                  </a:cubicBezTo>
                  <a:cubicBezTo>
                    <a:pt x="0" y="2653"/>
                    <a:pt x="0" y="2876"/>
                    <a:pt x="191" y="2907"/>
                  </a:cubicBezTo>
                  <a:cubicBezTo>
                    <a:pt x="689" y="3115"/>
                    <a:pt x="1214" y="3214"/>
                    <a:pt x="1740" y="3214"/>
                  </a:cubicBezTo>
                  <a:cubicBezTo>
                    <a:pt x="2021" y="3214"/>
                    <a:pt x="2302" y="3186"/>
                    <a:pt x="2579" y="3130"/>
                  </a:cubicBezTo>
                  <a:cubicBezTo>
                    <a:pt x="2814" y="3071"/>
                    <a:pt x="2724" y="2741"/>
                    <a:pt x="2508" y="2741"/>
                  </a:cubicBezTo>
                  <a:cubicBezTo>
                    <a:pt x="2490" y="2741"/>
                    <a:pt x="2471" y="2743"/>
                    <a:pt x="2452" y="2748"/>
                  </a:cubicBezTo>
                  <a:cubicBezTo>
                    <a:pt x="2224" y="2790"/>
                    <a:pt x="1990" y="2811"/>
                    <a:pt x="1754" y="2811"/>
                  </a:cubicBezTo>
                  <a:cubicBezTo>
                    <a:pt x="1395" y="2811"/>
                    <a:pt x="1031" y="2762"/>
                    <a:pt x="677" y="2660"/>
                  </a:cubicBezTo>
                  <a:lnTo>
                    <a:pt x="677" y="2660"/>
                  </a:lnTo>
                  <a:cubicBezTo>
                    <a:pt x="889" y="2497"/>
                    <a:pt x="1081" y="2304"/>
                    <a:pt x="1274" y="2112"/>
                  </a:cubicBezTo>
                  <a:cubicBezTo>
                    <a:pt x="1529" y="1825"/>
                    <a:pt x="1688" y="1475"/>
                    <a:pt x="1688" y="1061"/>
                  </a:cubicBezTo>
                  <a:cubicBezTo>
                    <a:pt x="1638" y="560"/>
                    <a:pt x="1175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98"/>
            <p:cNvSpPr/>
            <p:nvPr/>
          </p:nvSpPr>
          <p:spPr>
            <a:xfrm>
              <a:off x="-4567241" y="520496"/>
              <a:ext cx="74873" cy="84625"/>
            </a:xfrm>
            <a:custGeom>
              <a:rect b="b" l="l" r="r" t="t"/>
              <a:pathLst>
                <a:path extrusionOk="0" h="5111" w="4522">
                  <a:moveTo>
                    <a:pt x="1783" y="0"/>
                  </a:moveTo>
                  <a:cubicBezTo>
                    <a:pt x="1688" y="0"/>
                    <a:pt x="1592" y="64"/>
                    <a:pt x="1592" y="160"/>
                  </a:cubicBezTo>
                  <a:cubicBezTo>
                    <a:pt x="1407" y="1454"/>
                    <a:pt x="1222" y="2771"/>
                    <a:pt x="1037" y="4074"/>
                  </a:cubicBezTo>
                  <a:lnTo>
                    <a:pt x="1037" y="4074"/>
                  </a:lnTo>
                  <a:cubicBezTo>
                    <a:pt x="735" y="3179"/>
                    <a:pt x="537" y="2261"/>
                    <a:pt x="414" y="1306"/>
                  </a:cubicBezTo>
                  <a:cubicBezTo>
                    <a:pt x="398" y="1178"/>
                    <a:pt x="295" y="1115"/>
                    <a:pt x="199" y="1115"/>
                  </a:cubicBezTo>
                  <a:cubicBezTo>
                    <a:pt x="104" y="1115"/>
                    <a:pt x="16" y="1178"/>
                    <a:pt x="32" y="1306"/>
                  </a:cubicBezTo>
                  <a:lnTo>
                    <a:pt x="0" y="1306"/>
                  </a:lnTo>
                  <a:cubicBezTo>
                    <a:pt x="128" y="2579"/>
                    <a:pt x="446" y="3789"/>
                    <a:pt x="924" y="4967"/>
                  </a:cubicBezTo>
                  <a:cubicBezTo>
                    <a:pt x="958" y="5053"/>
                    <a:pt x="1058" y="5111"/>
                    <a:pt x="1147" y="5111"/>
                  </a:cubicBezTo>
                  <a:cubicBezTo>
                    <a:pt x="1223" y="5111"/>
                    <a:pt x="1291" y="5069"/>
                    <a:pt x="1306" y="4967"/>
                  </a:cubicBezTo>
                  <a:cubicBezTo>
                    <a:pt x="1310" y="4935"/>
                    <a:pt x="1315" y="4903"/>
                    <a:pt x="1319" y="4871"/>
                  </a:cubicBezTo>
                  <a:lnTo>
                    <a:pt x="1338" y="4871"/>
                  </a:lnTo>
                  <a:cubicBezTo>
                    <a:pt x="1333" y="4860"/>
                    <a:pt x="1328" y="4849"/>
                    <a:pt x="1324" y="4838"/>
                  </a:cubicBezTo>
                  <a:lnTo>
                    <a:pt x="1324" y="4838"/>
                  </a:lnTo>
                  <a:cubicBezTo>
                    <a:pt x="1532" y="3378"/>
                    <a:pt x="1741" y="1892"/>
                    <a:pt x="1949" y="431"/>
                  </a:cubicBezTo>
                  <a:lnTo>
                    <a:pt x="1949" y="431"/>
                  </a:lnTo>
                  <a:lnTo>
                    <a:pt x="4266" y="669"/>
                  </a:lnTo>
                  <a:cubicBezTo>
                    <a:pt x="4521" y="669"/>
                    <a:pt x="4521" y="287"/>
                    <a:pt x="4266" y="255"/>
                  </a:cubicBezTo>
                  <a:lnTo>
                    <a:pt x="1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98"/>
            <p:cNvSpPr/>
            <p:nvPr/>
          </p:nvSpPr>
          <p:spPr>
            <a:xfrm>
              <a:off x="-4532156" y="550466"/>
              <a:ext cx="33976" cy="45003"/>
            </a:xfrm>
            <a:custGeom>
              <a:rect b="b" l="l" r="r" t="t"/>
              <a:pathLst>
                <a:path extrusionOk="0" h="2718" w="2052">
                  <a:moveTo>
                    <a:pt x="1316" y="0"/>
                  </a:moveTo>
                  <a:cubicBezTo>
                    <a:pt x="1296" y="0"/>
                    <a:pt x="1276" y="2"/>
                    <a:pt x="1256" y="5"/>
                  </a:cubicBezTo>
                  <a:cubicBezTo>
                    <a:pt x="1129" y="5"/>
                    <a:pt x="1001" y="37"/>
                    <a:pt x="906" y="132"/>
                  </a:cubicBezTo>
                  <a:lnTo>
                    <a:pt x="810" y="164"/>
                  </a:lnTo>
                  <a:lnTo>
                    <a:pt x="747" y="164"/>
                  </a:lnTo>
                  <a:cubicBezTo>
                    <a:pt x="713" y="145"/>
                    <a:pt x="681" y="137"/>
                    <a:pt x="650" y="137"/>
                  </a:cubicBezTo>
                  <a:cubicBezTo>
                    <a:pt x="476" y="137"/>
                    <a:pt x="366" y="406"/>
                    <a:pt x="556" y="514"/>
                  </a:cubicBezTo>
                  <a:cubicBezTo>
                    <a:pt x="627" y="543"/>
                    <a:pt x="705" y="559"/>
                    <a:pt x="784" y="559"/>
                  </a:cubicBezTo>
                  <a:cubicBezTo>
                    <a:pt x="880" y="559"/>
                    <a:pt x="977" y="535"/>
                    <a:pt x="1065" y="482"/>
                  </a:cubicBezTo>
                  <a:cubicBezTo>
                    <a:pt x="1109" y="438"/>
                    <a:pt x="1200" y="378"/>
                    <a:pt x="1272" y="378"/>
                  </a:cubicBezTo>
                  <a:cubicBezTo>
                    <a:pt x="1304" y="378"/>
                    <a:pt x="1332" y="390"/>
                    <a:pt x="1351" y="419"/>
                  </a:cubicBezTo>
                  <a:cubicBezTo>
                    <a:pt x="1606" y="673"/>
                    <a:pt x="1129" y="960"/>
                    <a:pt x="938" y="1087"/>
                  </a:cubicBezTo>
                  <a:cubicBezTo>
                    <a:pt x="778" y="1151"/>
                    <a:pt x="810" y="1374"/>
                    <a:pt x="969" y="1437"/>
                  </a:cubicBezTo>
                  <a:cubicBezTo>
                    <a:pt x="1181" y="1531"/>
                    <a:pt x="1358" y="1660"/>
                    <a:pt x="1500" y="1824"/>
                  </a:cubicBezTo>
                  <a:lnTo>
                    <a:pt x="1500" y="1824"/>
                  </a:lnTo>
                  <a:lnTo>
                    <a:pt x="237" y="2297"/>
                  </a:lnTo>
                  <a:cubicBezTo>
                    <a:pt x="1" y="2356"/>
                    <a:pt x="66" y="2718"/>
                    <a:pt x="281" y="2718"/>
                  </a:cubicBezTo>
                  <a:cubicBezTo>
                    <a:pt x="297" y="2718"/>
                    <a:pt x="315" y="2715"/>
                    <a:pt x="333" y="2711"/>
                  </a:cubicBezTo>
                  <a:lnTo>
                    <a:pt x="1861" y="2106"/>
                  </a:lnTo>
                  <a:cubicBezTo>
                    <a:pt x="1988" y="2074"/>
                    <a:pt x="2052" y="1947"/>
                    <a:pt x="1988" y="1820"/>
                  </a:cubicBezTo>
                  <a:cubicBezTo>
                    <a:pt x="1836" y="1581"/>
                    <a:pt x="1640" y="1387"/>
                    <a:pt x="1420" y="1247"/>
                  </a:cubicBezTo>
                  <a:lnTo>
                    <a:pt x="1420" y="1247"/>
                  </a:lnTo>
                  <a:cubicBezTo>
                    <a:pt x="1532" y="1161"/>
                    <a:pt x="1631" y="1065"/>
                    <a:pt x="1702" y="960"/>
                  </a:cubicBezTo>
                  <a:cubicBezTo>
                    <a:pt x="1829" y="769"/>
                    <a:pt x="1861" y="514"/>
                    <a:pt x="1765" y="291"/>
                  </a:cubicBezTo>
                  <a:cubicBezTo>
                    <a:pt x="1680" y="120"/>
                    <a:pt x="1492" y="0"/>
                    <a:pt x="1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98"/>
            <p:cNvSpPr/>
            <p:nvPr/>
          </p:nvSpPr>
          <p:spPr>
            <a:xfrm>
              <a:off x="-4507651" y="506803"/>
              <a:ext cx="56395" cy="109561"/>
            </a:xfrm>
            <a:custGeom>
              <a:rect b="b" l="l" r="r" t="t"/>
              <a:pathLst>
                <a:path extrusionOk="0" h="6617" w="3406">
                  <a:moveTo>
                    <a:pt x="1434" y="0"/>
                  </a:moveTo>
                  <a:cubicBezTo>
                    <a:pt x="1290" y="0"/>
                    <a:pt x="1150" y="203"/>
                    <a:pt x="1272" y="350"/>
                  </a:cubicBezTo>
                  <a:cubicBezTo>
                    <a:pt x="2928" y="2196"/>
                    <a:pt x="2386" y="5093"/>
                    <a:pt x="190" y="6239"/>
                  </a:cubicBezTo>
                  <a:cubicBezTo>
                    <a:pt x="0" y="6348"/>
                    <a:pt x="110" y="6617"/>
                    <a:pt x="284" y="6617"/>
                  </a:cubicBezTo>
                  <a:cubicBezTo>
                    <a:pt x="315" y="6617"/>
                    <a:pt x="347" y="6609"/>
                    <a:pt x="381" y="6589"/>
                  </a:cubicBezTo>
                  <a:cubicBezTo>
                    <a:pt x="2832" y="5316"/>
                    <a:pt x="3405" y="2101"/>
                    <a:pt x="1559" y="63"/>
                  </a:cubicBezTo>
                  <a:cubicBezTo>
                    <a:pt x="1522" y="19"/>
                    <a:pt x="1478" y="0"/>
                    <a:pt x="1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98"/>
            <p:cNvSpPr/>
            <p:nvPr/>
          </p:nvSpPr>
          <p:spPr>
            <a:xfrm>
              <a:off x="-4950448" y="663868"/>
              <a:ext cx="452268" cy="15829"/>
            </a:xfrm>
            <a:custGeom>
              <a:rect b="b" l="l" r="r" t="t"/>
              <a:pathLst>
                <a:path extrusionOk="0" h="956" w="27315">
                  <a:moveTo>
                    <a:pt x="27060" y="0"/>
                  </a:moveTo>
                  <a:cubicBezTo>
                    <a:pt x="23590" y="223"/>
                    <a:pt x="20120" y="351"/>
                    <a:pt x="16650" y="446"/>
                  </a:cubicBezTo>
                  <a:cubicBezTo>
                    <a:pt x="14024" y="518"/>
                    <a:pt x="11415" y="554"/>
                    <a:pt x="8784" y="554"/>
                  </a:cubicBezTo>
                  <a:cubicBezTo>
                    <a:pt x="7907" y="554"/>
                    <a:pt x="7028" y="550"/>
                    <a:pt x="6145" y="542"/>
                  </a:cubicBezTo>
                  <a:cubicBezTo>
                    <a:pt x="4203" y="510"/>
                    <a:pt x="2229" y="478"/>
                    <a:pt x="255" y="414"/>
                  </a:cubicBezTo>
                  <a:cubicBezTo>
                    <a:pt x="1" y="414"/>
                    <a:pt x="1" y="828"/>
                    <a:pt x="255" y="828"/>
                  </a:cubicBezTo>
                  <a:cubicBezTo>
                    <a:pt x="3757" y="924"/>
                    <a:pt x="7227" y="955"/>
                    <a:pt x="10697" y="955"/>
                  </a:cubicBezTo>
                  <a:cubicBezTo>
                    <a:pt x="14167" y="924"/>
                    <a:pt x="17669" y="828"/>
                    <a:pt x="21203" y="701"/>
                  </a:cubicBezTo>
                  <a:cubicBezTo>
                    <a:pt x="23144" y="605"/>
                    <a:pt x="25118" y="510"/>
                    <a:pt x="27060" y="414"/>
                  </a:cubicBezTo>
                  <a:cubicBezTo>
                    <a:pt x="27315" y="414"/>
                    <a:pt x="27315" y="0"/>
                    <a:pt x="27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98"/>
            <p:cNvSpPr/>
            <p:nvPr/>
          </p:nvSpPr>
          <p:spPr>
            <a:xfrm>
              <a:off x="-4909783" y="703407"/>
              <a:ext cx="378935" cy="121184"/>
            </a:xfrm>
            <a:custGeom>
              <a:rect b="b" l="l" r="r" t="t"/>
              <a:pathLst>
                <a:path extrusionOk="0" h="7319" w="22886">
                  <a:moveTo>
                    <a:pt x="22630" y="0"/>
                  </a:moveTo>
                  <a:lnTo>
                    <a:pt x="8209" y="382"/>
                  </a:lnTo>
                  <a:lnTo>
                    <a:pt x="4134" y="509"/>
                  </a:lnTo>
                  <a:cubicBezTo>
                    <a:pt x="4071" y="509"/>
                    <a:pt x="3975" y="573"/>
                    <a:pt x="3943" y="637"/>
                  </a:cubicBezTo>
                  <a:lnTo>
                    <a:pt x="3059" y="6589"/>
                  </a:lnTo>
                  <a:lnTo>
                    <a:pt x="3059" y="6589"/>
                  </a:lnTo>
                  <a:cubicBezTo>
                    <a:pt x="2192" y="5205"/>
                    <a:pt x="1304" y="3799"/>
                    <a:pt x="441" y="2419"/>
                  </a:cubicBezTo>
                  <a:cubicBezTo>
                    <a:pt x="405" y="2364"/>
                    <a:pt x="350" y="2341"/>
                    <a:pt x="293" y="2341"/>
                  </a:cubicBezTo>
                  <a:cubicBezTo>
                    <a:pt x="152" y="2341"/>
                    <a:pt x="1" y="2484"/>
                    <a:pt x="91" y="2642"/>
                  </a:cubicBezTo>
                  <a:lnTo>
                    <a:pt x="3020" y="7227"/>
                  </a:lnTo>
                  <a:cubicBezTo>
                    <a:pt x="3065" y="7287"/>
                    <a:pt x="3146" y="7318"/>
                    <a:pt x="3218" y="7318"/>
                  </a:cubicBezTo>
                  <a:cubicBezTo>
                    <a:pt x="3299" y="7318"/>
                    <a:pt x="3370" y="7279"/>
                    <a:pt x="3370" y="7195"/>
                  </a:cubicBezTo>
                  <a:lnTo>
                    <a:pt x="4307" y="887"/>
                  </a:lnTo>
                  <a:lnTo>
                    <a:pt x="4307" y="887"/>
                  </a:lnTo>
                  <a:lnTo>
                    <a:pt x="18556" y="509"/>
                  </a:lnTo>
                  <a:lnTo>
                    <a:pt x="22630" y="382"/>
                  </a:lnTo>
                  <a:cubicBezTo>
                    <a:pt x="22885" y="382"/>
                    <a:pt x="22885" y="0"/>
                    <a:pt x="22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98"/>
            <p:cNvSpPr/>
            <p:nvPr/>
          </p:nvSpPr>
          <p:spPr>
            <a:xfrm>
              <a:off x="-4756874" y="748675"/>
              <a:ext cx="59441" cy="51229"/>
            </a:xfrm>
            <a:custGeom>
              <a:rect b="b" l="l" r="r" t="t"/>
              <a:pathLst>
                <a:path extrusionOk="0" h="3094" w="3590">
                  <a:moveTo>
                    <a:pt x="1247" y="0"/>
                  </a:moveTo>
                  <a:cubicBezTo>
                    <a:pt x="1222" y="0"/>
                    <a:pt x="1196" y="2"/>
                    <a:pt x="1171" y="4"/>
                  </a:cubicBezTo>
                  <a:cubicBezTo>
                    <a:pt x="789" y="99"/>
                    <a:pt x="407" y="290"/>
                    <a:pt x="152" y="609"/>
                  </a:cubicBezTo>
                  <a:cubicBezTo>
                    <a:pt x="0" y="735"/>
                    <a:pt x="150" y="942"/>
                    <a:pt x="314" y="942"/>
                  </a:cubicBezTo>
                  <a:cubicBezTo>
                    <a:pt x="356" y="942"/>
                    <a:pt x="399" y="928"/>
                    <a:pt x="439" y="895"/>
                  </a:cubicBezTo>
                  <a:cubicBezTo>
                    <a:pt x="630" y="641"/>
                    <a:pt x="884" y="481"/>
                    <a:pt x="1171" y="418"/>
                  </a:cubicBezTo>
                  <a:cubicBezTo>
                    <a:pt x="1198" y="414"/>
                    <a:pt x="1227" y="412"/>
                    <a:pt x="1255" y="412"/>
                  </a:cubicBezTo>
                  <a:cubicBezTo>
                    <a:pt x="1460" y="412"/>
                    <a:pt x="1680" y="513"/>
                    <a:pt x="1680" y="736"/>
                  </a:cubicBezTo>
                  <a:cubicBezTo>
                    <a:pt x="1680" y="991"/>
                    <a:pt x="1330" y="1341"/>
                    <a:pt x="1171" y="1564"/>
                  </a:cubicBezTo>
                  <a:lnTo>
                    <a:pt x="407" y="2423"/>
                  </a:lnTo>
                  <a:cubicBezTo>
                    <a:pt x="311" y="2551"/>
                    <a:pt x="375" y="2773"/>
                    <a:pt x="566" y="2773"/>
                  </a:cubicBezTo>
                  <a:lnTo>
                    <a:pt x="3336" y="3092"/>
                  </a:lnTo>
                  <a:cubicBezTo>
                    <a:pt x="3345" y="3093"/>
                    <a:pt x="3354" y="3094"/>
                    <a:pt x="3363" y="3094"/>
                  </a:cubicBezTo>
                  <a:cubicBezTo>
                    <a:pt x="3590" y="3094"/>
                    <a:pt x="3581" y="2709"/>
                    <a:pt x="3336" y="2678"/>
                  </a:cubicBezTo>
                  <a:lnTo>
                    <a:pt x="935" y="2430"/>
                  </a:lnTo>
                  <a:lnTo>
                    <a:pt x="935" y="2430"/>
                  </a:lnTo>
                  <a:lnTo>
                    <a:pt x="1680" y="1564"/>
                  </a:lnTo>
                  <a:cubicBezTo>
                    <a:pt x="1903" y="1277"/>
                    <a:pt x="2190" y="863"/>
                    <a:pt x="2030" y="481"/>
                  </a:cubicBezTo>
                  <a:cubicBezTo>
                    <a:pt x="1883" y="186"/>
                    <a:pt x="1571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98"/>
            <p:cNvSpPr/>
            <p:nvPr/>
          </p:nvSpPr>
          <p:spPr>
            <a:xfrm>
              <a:off x="-4709040" y="749255"/>
              <a:ext cx="39556" cy="56262"/>
            </a:xfrm>
            <a:custGeom>
              <a:rect b="b" l="l" r="r" t="t"/>
              <a:pathLst>
                <a:path extrusionOk="0" h="3398" w="2389">
                  <a:moveTo>
                    <a:pt x="256" y="1"/>
                  </a:moveTo>
                  <a:cubicBezTo>
                    <a:pt x="1" y="1"/>
                    <a:pt x="1" y="415"/>
                    <a:pt x="256" y="415"/>
                  </a:cubicBezTo>
                  <a:lnTo>
                    <a:pt x="1889" y="442"/>
                  </a:lnTo>
                  <a:lnTo>
                    <a:pt x="1889" y="442"/>
                  </a:lnTo>
                  <a:lnTo>
                    <a:pt x="956" y="3152"/>
                  </a:lnTo>
                  <a:cubicBezTo>
                    <a:pt x="918" y="3303"/>
                    <a:pt x="1036" y="3398"/>
                    <a:pt x="1159" y="3398"/>
                  </a:cubicBezTo>
                  <a:cubicBezTo>
                    <a:pt x="1244" y="3398"/>
                    <a:pt x="1331" y="3352"/>
                    <a:pt x="1370" y="3248"/>
                  </a:cubicBezTo>
                  <a:lnTo>
                    <a:pt x="2357" y="287"/>
                  </a:lnTo>
                  <a:cubicBezTo>
                    <a:pt x="2389" y="160"/>
                    <a:pt x="2293" y="32"/>
                    <a:pt x="2166" y="32"/>
                  </a:cubicBezTo>
                  <a:lnTo>
                    <a:pt x="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98"/>
            <p:cNvSpPr/>
            <p:nvPr/>
          </p:nvSpPr>
          <p:spPr>
            <a:xfrm>
              <a:off x="-4665543" y="746539"/>
              <a:ext cx="36112" cy="58746"/>
            </a:xfrm>
            <a:custGeom>
              <a:rect b="b" l="l" r="r" t="t"/>
              <a:pathLst>
                <a:path extrusionOk="0" h="3548" w="2181">
                  <a:moveTo>
                    <a:pt x="1071" y="2327"/>
                  </a:moveTo>
                  <a:cubicBezTo>
                    <a:pt x="1231" y="2327"/>
                    <a:pt x="1382" y="2370"/>
                    <a:pt x="1512" y="2489"/>
                  </a:cubicBezTo>
                  <a:cubicBezTo>
                    <a:pt x="1799" y="2711"/>
                    <a:pt x="1576" y="3062"/>
                    <a:pt x="1290" y="3157"/>
                  </a:cubicBezTo>
                  <a:cubicBezTo>
                    <a:pt x="1250" y="3169"/>
                    <a:pt x="1211" y="3174"/>
                    <a:pt x="1172" y="3174"/>
                  </a:cubicBezTo>
                  <a:cubicBezTo>
                    <a:pt x="896" y="3174"/>
                    <a:pt x="641" y="2899"/>
                    <a:pt x="557" y="2648"/>
                  </a:cubicBezTo>
                  <a:cubicBezTo>
                    <a:pt x="539" y="2583"/>
                    <a:pt x="524" y="2518"/>
                    <a:pt x="514" y="2454"/>
                  </a:cubicBezTo>
                  <a:lnTo>
                    <a:pt x="514" y="2454"/>
                  </a:lnTo>
                  <a:cubicBezTo>
                    <a:pt x="694" y="2385"/>
                    <a:pt x="888" y="2327"/>
                    <a:pt x="1071" y="2327"/>
                  </a:cubicBezTo>
                  <a:close/>
                  <a:moveTo>
                    <a:pt x="1449" y="0"/>
                  </a:moveTo>
                  <a:cubicBezTo>
                    <a:pt x="908" y="0"/>
                    <a:pt x="641" y="509"/>
                    <a:pt x="430" y="961"/>
                  </a:cubicBezTo>
                  <a:cubicBezTo>
                    <a:pt x="249" y="1345"/>
                    <a:pt x="85" y="1777"/>
                    <a:pt x="72" y="2211"/>
                  </a:cubicBezTo>
                  <a:lnTo>
                    <a:pt x="72" y="2211"/>
                  </a:lnTo>
                  <a:cubicBezTo>
                    <a:pt x="0" y="2302"/>
                    <a:pt x="15" y="2437"/>
                    <a:pt x="90" y="2509"/>
                  </a:cubicBezTo>
                  <a:lnTo>
                    <a:pt x="90" y="2509"/>
                  </a:lnTo>
                  <a:cubicBezTo>
                    <a:pt x="101" y="2587"/>
                    <a:pt x="119" y="2666"/>
                    <a:pt x="144" y="2743"/>
                  </a:cubicBezTo>
                  <a:cubicBezTo>
                    <a:pt x="260" y="3239"/>
                    <a:pt x="723" y="3547"/>
                    <a:pt x="1216" y="3547"/>
                  </a:cubicBezTo>
                  <a:cubicBezTo>
                    <a:pt x="1261" y="3547"/>
                    <a:pt x="1307" y="3545"/>
                    <a:pt x="1353" y="3539"/>
                  </a:cubicBezTo>
                  <a:cubicBezTo>
                    <a:pt x="1863" y="3444"/>
                    <a:pt x="2181" y="2902"/>
                    <a:pt x="1990" y="2425"/>
                  </a:cubicBezTo>
                  <a:cubicBezTo>
                    <a:pt x="1831" y="2138"/>
                    <a:pt x="1576" y="1979"/>
                    <a:pt x="1258" y="1947"/>
                  </a:cubicBezTo>
                  <a:cubicBezTo>
                    <a:pt x="1176" y="1934"/>
                    <a:pt x="1094" y="1927"/>
                    <a:pt x="1013" y="1927"/>
                  </a:cubicBezTo>
                  <a:cubicBezTo>
                    <a:pt x="838" y="1927"/>
                    <a:pt x="666" y="1957"/>
                    <a:pt x="503" y="2007"/>
                  </a:cubicBezTo>
                  <a:lnTo>
                    <a:pt x="503" y="2007"/>
                  </a:lnTo>
                  <a:cubicBezTo>
                    <a:pt x="529" y="1785"/>
                    <a:pt x="602" y="1571"/>
                    <a:pt x="717" y="1374"/>
                  </a:cubicBezTo>
                  <a:cubicBezTo>
                    <a:pt x="780" y="1152"/>
                    <a:pt x="908" y="929"/>
                    <a:pt x="1035" y="738"/>
                  </a:cubicBezTo>
                  <a:cubicBezTo>
                    <a:pt x="1099" y="610"/>
                    <a:pt x="1258" y="419"/>
                    <a:pt x="1449" y="419"/>
                  </a:cubicBezTo>
                  <a:cubicBezTo>
                    <a:pt x="1466" y="425"/>
                    <a:pt x="1484" y="428"/>
                    <a:pt x="1502" y="428"/>
                  </a:cubicBezTo>
                  <a:cubicBezTo>
                    <a:pt x="1586" y="428"/>
                    <a:pt x="1677" y="371"/>
                    <a:pt x="1703" y="292"/>
                  </a:cubicBezTo>
                  <a:cubicBezTo>
                    <a:pt x="1735" y="196"/>
                    <a:pt x="1672" y="69"/>
                    <a:pt x="1544" y="37"/>
                  </a:cubicBezTo>
                  <a:lnTo>
                    <a:pt x="1544" y="5"/>
                  </a:lnTo>
                  <a:cubicBezTo>
                    <a:pt x="1511" y="2"/>
                    <a:pt x="1480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98"/>
          <p:cNvGrpSpPr/>
          <p:nvPr/>
        </p:nvGrpSpPr>
        <p:grpSpPr>
          <a:xfrm>
            <a:off x="1142721" y="719239"/>
            <a:ext cx="447642" cy="256218"/>
            <a:chOff x="-639309" y="2036391"/>
            <a:chExt cx="371087" cy="212400"/>
          </a:xfrm>
        </p:grpSpPr>
        <p:sp>
          <p:nvSpPr>
            <p:cNvPr id="404" name="Google Shape;404;p98"/>
            <p:cNvSpPr/>
            <p:nvPr/>
          </p:nvSpPr>
          <p:spPr>
            <a:xfrm>
              <a:off x="-573426" y="2036888"/>
              <a:ext cx="8974" cy="75916"/>
            </a:xfrm>
            <a:custGeom>
              <a:rect b="b" l="l" r="r" t="t"/>
              <a:pathLst>
                <a:path extrusionOk="0" h="4585" w="542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98"/>
            <p:cNvSpPr/>
            <p:nvPr/>
          </p:nvSpPr>
          <p:spPr>
            <a:xfrm>
              <a:off x="-548656" y="2040315"/>
              <a:ext cx="50086" cy="58928"/>
            </a:xfrm>
            <a:custGeom>
              <a:rect b="b" l="l" r="r" t="t"/>
              <a:pathLst>
                <a:path extrusionOk="0" h="3559" w="3025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98"/>
            <p:cNvSpPr/>
            <p:nvPr/>
          </p:nvSpPr>
          <p:spPr>
            <a:xfrm>
              <a:off x="-478022" y="2042286"/>
              <a:ext cx="6342" cy="62074"/>
            </a:xfrm>
            <a:custGeom>
              <a:rect b="b" l="l" r="r" t="t"/>
              <a:pathLst>
                <a:path extrusionOk="0" h="3749" w="383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98"/>
            <p:cNvSpPr/>
            <p:nvPr/>
          </p:nvSpPr>
          <p:spPr>
            <a:xfrm>
              <a:off x="-490871" y="2059952"/>
              <a:ext cx="44490" cy="8924"/>
            </a:xfrm>
            <a:custGeom>
              <a:rect b="b" l="l" r="r" t="t"/>
              <a:pathLst>
                <a:path extrusionOk="0" h="539" w="2687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98"/>
            <p:cNvSpPr/>
            <p:nvPr/>
          </p:nvSpPr>
          <p:spPr>
            <a:xfrm>
              <a:off x="-421097" y="2042683"/>
              <a:ext cx="10878" cy="53613"/>
            </a:xfrm>
            <a:custGeom>
              <a:rect b="b" l="l" r="r" t="t"/>
              <a:pathLst>
                <a:path extrusionOk="0" h="3238" w="657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98"/>
            <p:cNvSpPr/>
            <p:nvPr/>
          </p:nvSpPr>
          <p:spPr>
            <a:xfrm>
              <a:off x="-392618" y="2036391"/>
              <a:ext cx="54822" cy="73201"/>
            </a:xfrm>
            <a:custGeom>
              <a:rect b="b" l="l" r="r" t="t"/>
              <a:pathLst>
                <a:path extrusionOk="0" h="4421" w="3311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98"/>
            <p:cNvSpPr/>
            <p:nvPr/>
          </p:nvSpPr>
          <p:spPr>
            <a:xfrm>
              <a:off x="-639309" y="2131729"/>
              <a:ext cx="371087" cy="25581"/>
            </a:xfrm>
            <a:custGeom>
              <a:rect b="b" l="l" r="r" t="t"/>
              <a:pathLst>
                <a:path extrusionOk="0" h="1545" w="22412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98"/>
            <p:cNvSpPr/>
            <p:nvPr/>
          </p:nvSpPr>
          <p:spPr>
            <a:xfrm>
              <a:off x="-552133" y="2182379"/>
              <a:ext cx="39341" cy="66412"/>
            </a:xfrm>
            <a:custGeom>
              <a:rect b="b" l="l" r="r" t="t"/>
              <a:pathLst>
                <a:path extrusionOk="0" h="4011" w="2376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98"/>
            <p:cNvSpPr/>
            <p:nvPr/>
          </p:nvSpPr>
          <p:spPr>
            <a:xfrm>
              <a:off x="-495937" y="2228226"/>
              <a:ext cx="8974" cy="6855"/>
            </a:xfrm>
            <a:custGeom>
              <a:rect b="b" l="l" r="r" t="t"/>
              <a:pathLst>
                <a:path extrusionOk="0" h="414" w="542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98"/>
            <p:cNvSpPr/>
            <p:nvPr/>
          </p:nvSpPr>
          <p:spPr>
            <a:xfrm>
              <a:off x="-475919" y="2175441"/>
              <a:ext cx="47669" cy="51080"/>
            </a:xfrm>
            <a:custGeom>
              <a:rect b="b" l="l" r="r" t="t"/>
              <a:pathLst>
                <a:path extrusionOk="0" h="3085" w="2879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98"/>
            <p:cNvSpPr/>
            <p:nvPr/>
          </p:nvSpPr>
          <p:spPr>
            <a:xfrm>
              <a:off x="-442705" y="2191998"/>
              <a:ext cx="12766" cy="56792"/>
            </a:xfrm>
            <a:custGeom>
              <a:rect b="b" l="l" r="r" t="t"/>
              <a:pathLst>
                <a:path extrusionOk="0" h="3430" w="771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98"/>
            <p:cNvSpPr/>
            <p:nvPr/>
          </p:nvSpPr>
          <p:spPr>
            <a:xfrm>
              <a:off x="-419508" y="2178339"/>
              <a:ext cx="38496" cy="67406"/>
            </a:xfrm>
            <a:custGeom>
              <a:rect b="b" l="l" r="r" t="t"/>
              <a:pathLst>
                <a:path extrusionOk="0" h="4071" w="2325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98"/>
          <p:cNvSpPr/>
          <p:nvPr/>
        </p:nvSpPr>
        <p:spPr>
          <a:xfrm>
            <a:off x="8110350" y="63869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99"/>
          <p:cNvSpPr/>
          <p:nvPr/>
        </p:nvSpPr>
        <p:spPr>
          <a:xfrm>
            <a:off x="3579200" y="-1340400"/>
            <a:ext cx="7824300" cy="782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99"/>
          <p:cNvSpPr txBox="1"/>
          <p:nvPr>
            <p:ph type="ctrTitle"/>
          </p:nvPr>
        </p:nvSpPr>
        <p:spPr>
          <a:xfrm>
            <a:off x="4906775" y="476550"/>
            <a:ext cx="2240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1" name="Google Shape;421;p99"/>
          <p:cNvSpPr txBox="1"/>
          <p:nvPr>
            <p:ph idx="1" type="subTitle"/>
          </p:nvPr>
        </p:nvSpPr>
        <p:spPr>
          <a:xfrm>
            <a:off x="4806275" y="1393200"/>
            <a:ext cx="3036600" cy="11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2" name="Google Shape;422;p99"/>
          <p:cNvSpPr/>
          <p:nvPr/>
        </p:nvSpPr>
        <p:spPr>
          <a:xfrm>
            <a:off x="1196200" y="3259613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99"/>
          <p:cNvSpPr/>
          <p:nvPr/>
        </p:nvSpPr>
        <p:spPr>
          <a:xfrm>
            <a:off x="2868223" y="4097712"/>
            <a:ext cx="146100" cy="146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p99"/>
          <p:cNvGrpSpPr/>
          <p:nvPr/>
        </p:nvGrpSpPr>
        <p:grpSpPr>
          <a:xfrm>
            <a:off x="3146600" y="3262550"/>
            <a:ext cx="346056" cy="372240"/>
            <a:chOff x="1439650" y="618175"/>
            <a:chExt cx="346056" cy="372240"/>
          </a:xfrm>
        </p:grpSpPr>
        <p:sp>
          <p:nvSpPr>
            <p:cNvPr id="425" name="Google Shape;425;p99"/>
            <p:cNvSpPr/>
            <p:nvPr/>
          </p:nvSpPr>
          <p:spPr>
            <a:xfrm>
              <a:off x="1474125" y="618175"/>
              <a:ext cx="216339" cy="142299"/>
            </a:xfrm>
            <a:custGeom>
              <a:rect b="b" l="l" r="r" t="t"/>
              <a:pathLst>
                <a:path extrusionOk="0" h="5564" w="8459">
                  <a:moveTo>
                    <a:pt x="3857" y="0"/>
                  </a:moveTo>
                  <a:cubicBezTo>
                    <a:pt x="3755" y="0"/>
                    <a:pt x="3683" y="87"/>
                    <a:pt x="3683" y="197"/>
                  </a:cubicBezTo>
                  <a:cubicBezTo>
                    <a:pt x="3574" y="1667"/>
                    <a:pt x="3442" y="3138"/>
                    <a:pt x="3326" y="4608"/>
                  </a:cubicBezTo>
                  <a:lnTo>
                    <a:pt x="3326" y="4608"/>
                  </a:lnTo>
                  <a:cubicBezTo>
                    <a:pt x="2955" y="3763"/>
                    <a:pt x="2740" y="2856"/>
                    <a:pt x="2664" y="1948"/>
                  </a:cubicBezTo>
                  <a:cubicBezTo>
                    <a:pt x="2664" y="1810"/>
                    <a:pt x="2568" y="1719"/>
                    <a:pt x="2459" y="1719"/>
                  </a:cubicBezTo>
                  <a:cubicBezTo>
                    <a:pt x="2442" y="1719"/>
                    <a:pt x="2426" y="1721"/>
                    <a:pt x="2409" y="1725"/>
                  </a:cubicBezTo>
                  <a:cubicBezTo>
                    <a:pt x="2075" y="1805"/>
                    <a:pt x="1725" y="1845"/>
                    <a:pt x="1375" y="1845"/>
                  </a:cubicBezTo>
                  <a:cubicBezTo>
                    <a:pt x="1025" y="1845"/>
                    <a:pt x="674" y="1805"/>
                    <a:pt x="340" y="1725"/>
                  </a:cubicBezTo>
                  <a:cubicBezTo>
                    <a:pt x="330" y="1724"/>
                    <a:pt x="320" y="1723"/>
                    <a:pt x="311" y="1723"/>
                  </a:cubicBezTo>
                  <a:cubicBezTo>
                    <a:pt x="78" y="1723"/>
                    <a:pt x="0" y="2078"/>
                    <a:pt x="245" y="2139"/>
                  </a:cubicBezTo>
                  <a:cubicBezTo>
                    <a:pt x="611" y="2219"/>
                    <a:pt x="993" y="2259"/>
                    <a:pt x="1375" y="2259"/>
                  </a:cubicBezTo>
                  <a:cubicBezTo>
                    <a:pt x="1676" y="2259"/>
                    <a:pt x="1978" y="2234"/>
                    <a:pt x="2272" y="2184"/>
                  </a:cubicBezTo>
                  <a:lnTo>
                    <a:pt x="2272" y="2184"/>
                  </a:lnTo>
                  <a:cubicBezTo>
                    <a:pt x="2391" y="3339"/>
                    <a:pt x="2734" y="4436"/>
                    <a:pt x="3301" y="5450"/>
                  </a:cubicBezTo>
                  <a:cubicBezTo>
                    <a:pt x="3340" y="5528"/>
                    <a:pt x="3405" y="5563"/>
                    <a:pt x="3468" y="5563"/>
                  </a:cubicBezTo>
                  <a:cubicBezTo>
                    <a:pt x="3561" y="5563"/>
                    <a:pt x="3651" y="5487"/>
                    <a:pt x="3651" y="5354"/>
                  </a:cubicBezTo>
                  <a:cubicBezTo>
                    <a:pt x="3803" y="3716"/>
                    <a:pt x="3926" y="2106"/>
                    <a:pt x="4047" y="470"/>
                  </a:cubicBezTo>
                  <a:lnTo>
                    <a:pt x="4047" y="470"/>
                  </a:lnTo>
                  <a:cubicBezTo>
                    <a:pt x="4794" y="619"/>
                    <a:pt x="5556" y="691"/>
                    <a:pt x="6321" y="691"/>
                  </a:cubicBezTo>
                  <a:cubicBezTo>
                    <a:pt x="6950" y="691"/>
                    <a:pt x="7579" y="642"/>
                    <a:pt x="8203" y="547"/>
                  </a:cubicBezTo>
                  <a:cubicBezTo>
                    <a:pt x="8458" y="516"/>
                    <a:pt x="8331" y="134"/>
                    <a:pt x="8076" y="134"/>
                  </a:cubicBezTo>
                  <a:cubicBezTo>
                    <a:pt x="7493" y="229"/>
                    <a:pt x="6898" y="277"/>
                    <a:pt x="6301" y="277"/>
                  </a:cubicBezTo>
                  <a:cubicBezTo>
                    <a:pt x="5498" y="277"/>
                    <a:pt x="4691" y="189"/>
                    <a:pt x="3906" y="6"/>
                  </a:cubicBezTo>
                  <a:cubicBezTo>
                    <a:pt x="3889" y="2"/>
                    <a:pt x="3873" y="0"/>
                    <a:pt x="3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99"/>
            <p:cNvSpPr/>
            <p:nvPr/>
          </p:nvSpPr>
          <p:spPr>
            <a:xfrm>
              <a:off x="1618776" y="662470"/>
              <a:ext cx="58976" cy="59078"/>
            </a:xfrm>
            <a:custGeom>
              <a:rect b="b" l="l" r="r" t="t"/>
              <a:pathLst>
                <a:path extrusionOk="0" h="2310" w="2306">
                  <a:moveTo>
                    <a:pt x="1312" y="1"/>
                  </a:moveTo>
                  <a:cubicBezTo>
                    <a:pt x="1278" y="1"/>
                    <a:pt x="1243" y="9"/>
                    <a:pt x="1210" y="25"/>
                  </a:cubicBezTo>
                  <a:cubicBezTo>
                    <a:pt x="947" y="131"/>
                    <a:pt x="661" y="192"/>
                    <a:pt x="372" y="192"/>
                  </a:cubicBezTo>
                  <a:cubicBezTo>
                    <a:pt x="312" y="192"/>
                    <a:pt x="252" y="190"/>
                    <a:pt x="192" y="184"/>
                  </a:cubicBezTo>
                  <a:cubicBezTo>
                    <a:pt x="64" y="184"/>
                    <a:pt x="1" y="280"/>
                    <a:pt x="1" y="375"/>
                  </a:cubicBezTo>
                  <a:cubicBezTo>
                    <a:pt x="1" y="503"/>
                    <a:pt x="64" y="566"/>
                    <a:pt x="192" y="566"/>
                  </a:cubicBezTo>
                  <a:lnTo>
                    <a:pt x="192" y="598"/>
                  </a:lnTo>
                  <a:cubicBezTo>
                    <a:pt x="259" y="603"/>
                    <a:pt x="326" y="606"/>
                    <a:pt x="393" y="606"/>
                  </a:cubicBezTo>
                  <a:cubicBezTo>
                    <a:pt x="639" y="606"/>
                    <a:pt x="882" y="570"/>
                    <a:pt x="1118" y="492"/>
                  </a:cubicBezTo>
                  <a:lnTo>
                    <a:pt x="1118" y="492"/>
                  </a:lnTo>
                  <a:cubicBezTo>
                    <a:pt x="1076" y="1055"/>
                    <a:pt x="740" y="1561"/>
                    <a:pt x="192" y="1808"/>
                  </a:cubicBezTo>
                  <a:cubicBezTo>
                    <a:pt x="32" y="1903"/>
                    <a:pt x="96" y="2126"/>
                    <a:pt x="255" y="2190"/>
                  </a:cubicBezTo>
                  <a:cubicBezTo>
                    <a:pt x="542" y="2269"/>
                    <a:pt x="844" y="2309"/>
                    <a:pt x="1151" y="2309"/>
                  </a:cubicBezTo>
                  <a:cubicBezTo>
                    <a:pt x="1457" y="2309"/>
                    <a:pt x="1767" y="2269"/>
                    <a:pt x="2070" y="2190"/>
                  </a:cubicBezTo>
                  <a:cubicBezTo>
                    <a:pt x="2305" y="2102"/>
                    <a:pt x="2242" y="1769"/>
                    <a:pt x="2005" y="1769"/>
                  </a:cubicBezTo>
                  <a:cubicBezTo>
                    <a:pt x="1985" y="1769"/>
                    <a:pt x="1964" y="1771"/>
                    <a:pt x="1943" y="1776"/>
                  </a:cubicBezTo>
                  <a:cubicBezTo>
                    <a:pt x="1688" y="1856"/>
                    <a:pt x="1425" y="1895"/>
                    <a:pt x="1159" y="1895"/>
                  </a:cubicBezTo>
                  <a:cubicBezTo>
                    <a:pt x="1054" y="1895"/>
                    <a:pt x="948" y="1889"/>
                    <a:pt x="842" y="1877"/>
                  </a:cubicBezTo>
                  <a:lnTo>
                    <a:pt x="842" y="1877"/>
                  </a:lnTo>
                  <a:cubicBezTo>
                    <a:pt x="1312" y="1467"/>
                    <a:pt x="1572" y="835"/>
                    <a:pt x="1497" y="184"/>
                  </a:cubicBezTo>
                  <a:cubicBezTo>
                    <a:pt x="1497" y="66"/>
                    <a:pt x="1409" y="1"/>
                    <a:pt x="1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99"/>
            <p:cNvSpPr/>
            <p:nvPr/>
          </p:nvSpPr>
          <p:spPr>
            <a:xfrm>
              <a:off x="1442924" y="786864"/>
              <a:ext cx="342782" cy="14424"/>
            </a:xfrm>
            <a:custGeom>
              <a:rect b="b" l="l" r="r" t="t"/>
              <a:pathLst>
                <a:path extrusionOk="0" h="564" w="13403">
                  <a:moveTo>
                    <a:pt x="13148" y="0"/>
                  </a:moveTo>
                  <a:cubicBezTo>
                    <a:pt x="10877" y="108"/>
                    <a:pt x="8606" y="172"/>
                    <a:pt x="6335" y="172"/>
                  </a:cubicBezTo>
                  <a:cubicBezTo>
                    <a:pt x="5263" y="172"/>
                    <a:pt x="4192" y="158"/>
                    <a:pt x="3120" y="127"/>
                  </a:cubicBezTo>
                  <a:cubicBezTo>
                    <a:pt x="2165" y="96"/>
                    <a:pt x="1210" y="64"/>
                    <a:pt x="255" y="32"/>
                  </a:cubicBezTo>
                  <a:cubicBezTo>
                    <a:pt x="0" y="32"/>
                    <a:pt x="0" y="414"/>
                    <a:pt x="255" y="414"/>
                  </a:cubicBezTo>
                  <a:cubicBezTo>
                    <a:pt x="2344" y="513"/>
                    <a:pt x="4433" y="563"/>
                    <a:pt x="6530" y="563"/>
                  </a:cubicBezTo>
                  <a:cubicBezTo>
                    <a:pt x="7788" y="563"/>
                    <a:pt x="9049" y="545"/>
                    <a:pt x="10315" y="509"/>
                  </a:cubicBezTo>
                  <a:cubicBezTo>
                    <a:pt x="11270" y="478"/>
                    <a:pt x="12225" y="446"/>
                    <a:pt x="13148" y="414"/>
                  </a:cubicBezTo>
                  <a:cubicBezTo>
                    <a:pt x="13403" y="414"/>
                    <a:pt x="13403" y="0"/>
                    <a:pt x="13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99"/>
            <p:cNvSpPr/>
            <p:nvPr/>
          </p:nvSpPr>
          <p:spPr>
            <a:xfrm>
              <a:off x="1439650" y="824331"/>
              <a:ext cx="68515" cy="148872"/>
            </a:xfrm>
            <a:custGeom>
              <a:rect b="b" l="l" r="r" t="t"/>
              <a:pathLst>
                <a:path extrusionOk="0" h="5821" w="2679">
                  <a:moveTo>
                    <a:pt x="1925" y="0"/>
                  </a:moveTo>
                  <a:cubicBezTo>
                    <a:pt x="1878" y="0"/>
                    <a:pt x="1828" y="19"/>
                    <a:pt x="1784" y="63"/>
                  </a:cubicBezTo>
                  <a:cubicBezTo>
                    <a:pt x="1" y="1687"/>
                    <a:pt x="256" y="4520"/>
                    <a:pt x="2293" y="5793"/>
                  </a:cubicBezTo>
                  <a:cubicBezTo>
                    <a:pt x="2326" y="5812"/>
                    <a:pt x="2359" y="5821"/>
                    <a:pt x="2390" y="5821"/>
                  </a:cubicBezTo>
                  <a:cubicBezTo>
                    <a:pt x="2565" y="5821"/>
                    <a:pt x="2678" y="5551"/>
                    <a:pt x="2516" y="5443"/>
                  </a:cubicBezTo>
                  <a:cubicBezTo>
                    <a:pt x="701" y="4297"/>
                    <a:pt x="479" y="1750"/>
                    <a:pt x="2070" y="350"/>
                  </a:cubicBezTo>
                  <a:cubicBezTo>
                    <a:pt x="2217" y="203"/>
                    <a:pt x="2082" y="0"/>
                    <a:pt x="1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99"/>
            <p:cNvSpPr/>
            <p:nvPr/>
          </p:nvSpPr>
          <p:spPr>
            <a:xfrm>
              <a:off x="1533280" y="824305"/>
              <a:ext cx="10614" cy="65983"/>
            </a:xfrm>
            <a:custGeom>
              <a:rect b="b" l="l" r="r" t="t"/>
              <a:pathLst>
                <a:path extrusionOk="0" h="2580" w="415">
                  <a:moveTo>
                    <a:pt x="224" y="0"/>
                  </a:moveTo>
                  <a:cubicBezTo>
                    <a:pt x="128" y="0"/>
                    <a:pt x="33" y="64"/>
                    <a:pt x="33" y="191"/>
                  </a:cubicBezTo>
                  <a:cubicBezTo>
                    <a:pt x="33" y="924"/>
                    <a:pt x="1" y="1656"/>
                    <a:pt x="1" y="2388"/>
                  </a:cubicBezTo>
                  <a:cubicBezTo>
                    <a:pt x="1" y="2515"/>
                    <a:pt x="96" y="2579"/>
                    <a:pt x="192" y="2579"/>
                  </a:cubicBezTo>
                  <a:cubicBezTo>
                    <a:pt x="288" y="2579"/>
                    <a:pt x="383" y="2515"/>
                    <a:pt x="383" y="2388"/>
                  </a:cubicBezTo>
                  <a:cubicBezTo>
                    <a:pt x="383" y="1656"/>
                    <a:pt x="415" y="924"/>
                    <a:pt x="415" y="191"/>
                  </a:cubicBezTo>
                  <a:cubicBezTo>
                    <a:pt x="415" y="64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99"/>
            <p:cNvSpPr/>
            <p:nvPr/>
          </p:nvSpPr>
          <p:spPr>
            <a:xfrm>
              <a:off x="1492590" y="899162"/>
              <a:ext cx="94474" cy="12532"/>
            </a:xfrm>
            <a:custGeom>
              <a:rect b="b" l="l" r="r" t="t"/>
              <a:pathLst>
                <a:path extrusionOk="0" h="490" w="3694">
                  <a:moveTo>
                    <a:pt x="226" y="0"/>
                  </a:moveTo>
                  <a:cubicBezTo>
                    <a:pt x="1" y="0"/>
                    <a:pt x="10" y="354"/>
                    <a:pt x="255" y="384"/>
                  </a:cubicBezTo>
                  <a:cubicBezTo>
                    <a:pt x="870" y="459"/>
                    <a:pt x="1486" y="490"/>
                    <a:pt x="2108" y="490"/>
                  </a:cubicBezTo>
                  <a:cubicBezTo>
                    <a:pt x="2547" y="490"/>
                    <a:pt x="2990" y="474"/>
                    <a:pt x="3438" y="448"/>
                  </a:cubicBezTo>
                  <a:cubicBezTo>
                    <a:pt x="3693" y="448"/>
                    <a:pt x="3693" y="66"/>
                    <a:pt x="3438" y="66"/>
                  </a:cubicBezTo>
                  <a:cubicBezTo>
                    <a:pt x="3055" y="88"/>
                    <a:pt x="2676" y="99"/>
                    <a:pt x="2299" y="99"/>
                  </a:cubicBezTo>
                  <a:cubicBezTo>
                    <a:pt x="1612" y="99"/>
                    <a:pt x="933" y="64"/>
                    <a:pt x="255" y="2"/>
                  </a:cubicBezTo>
                  <a:cubicBezTo>
                    <a:pt x="245" y="1"/>
                    <a:pt x="235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99"/>
            <p:cNvSpPr/>
            <p:nvPr/>
          </p:nvSpPr>
          <p:spPr>
            <a:xfrm>
              <a:off x="1525888" y="931565"/>
              <a:ext cx="65191" cy="49181"/>
            </a:xfrm>
            <a:custGeom>
              <a:rect b="b" l="l" r="r" t="t"/>
              <a:pathLst>
                <a:path extrusionOk="0" h="1923" w="2549">
                  <a:moveTo>
                    <a:pt x="831" y="1"/>
                  </a:moveTo>
                  <a:cubicBezTo>
                    <a:pt x="600" y="1"/>
                    <a:pt x="370" y="56"/>
                    <a:pt x="163" y="168"/>
                  </a:cubicBezTo>
                  <a:cubicBezTo>
                    <a:pt x="0" y="276"/>
                    <a:pt x="114" y="545"/>
                    <a:pt x="289" y="545"/>
                  </a:cubicBezTo>
                  <a:cubicBezTo>
                    <a:pt x="319" y="545"/>
                    <a:pt x="352" y="537"/>
                    <a:pt x="385" y="518"/>
                  </a:cubicBezTo>
                  <a:lnTo>
                    <a:pt x="354" y="518"/>
                  </a:lnTo>
                  <a:cubicBezTo>
                    <a:pt x="497" y="438"/>
                    <a:pt x="656" y="399"/>
                    <a:pt x="815" y="399"/>
                  </a:cubicBezTo>
                  <a:cubicBezTo>
                    <a:pt x="924" y="399"/>
                    <a:pt x="1033" y="417"/>
                    <a:pt x="1137" y="454"/>
                  </a:cubicBezTo>
                  <a:lnTo>
                    <a:pt x="1137" y="454"/>
                  </a:lnTo>
                  <a:cubicBezTo>
                    <a:pt x="982" y="923"/>
                    <a:pt x="653" y="1304"/>
                    <a:pt x="194" y="1505"/>
                  </a:cubicBezTo>
                  <a:cubicBezTo>
                    <a:pt x="35" y="1600"/>
                    <a:pt x="67" y="1823"/>
                    <a:pt x="226" y="1887"/>
                  </a:cubicBezTo>
                  <a:cubicBezTo>
                    <a:pt x="409" y="1911"/>
                    <a:pt x="592" y="1923"/>
                    <a:pt x="774" y="1923"/>
                  </a:cubicBezTo>
                  <a:cubicBezTo>
                    <a:pt x="1321" y="1923"/>
                    <a:pt x="1858" y="1815"/>
                    <a:pt x="2359" y="1600"/>
                  </a:cubicBezTo>
                  <a:cubicBezTo>
                    <a:pt x="2549" y="1492"/>
                    <a:pt x="2439" y="1223"/>
                    <a:pt x="2265" y="1223"/>
                  </a:cubicBezTo>
                  <a:cubicBezTo>
                    <a:pt x="2234" y="1223"/>
                    <a:pt x="2202" y="1231"/>
                    <a:pt x="2168" y="1250"/>
                  </a:cubicBezTo>
                  <a:cubicBezTo>
                    <a:pt x="1771" y="1427"/>
                    <a:pt x="1342" y="1512"/>
                    <a:pt x="915" y="1526"/>
                  </a:cubicBezTo>
                  <a:lnTo>
                    <a:pt x="915" y="1526"/>
                  </a:lnTo>
                  <a:cubicBezTo>
                    <a:pt x="1247" y="1239"/>
                    <a:pt x="1487" y="844"/>
                    <a:pt x="1595" y="391"/>
                  </a:cubicBezTo>
                  <a:cubicBezTo>
                    <a:pt x="1595" y="327"/>
                    <a:pt x="1563" y="231"/>
                    <a:pt x="1500" y="168"/>
                  </a:cubicBezTo>
                  <a:cubicBezTo>
                    <a:pt x="1293" y="56"/>
                    <a:pt x="1062" y="1"/>
                    <a:pt x="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99"/>
            <p:cNvSpPr/>
            <p:nvPr/>
          </p:nvSpPr>
          <p:spPr>
            <a:xfrm>
              <a:off x="1609467" y="824638"/>
              <a:ext cx="67134" cy="165777"/>
            </a:xfrm>
            <a:custGeom>
              <a:rect b="b" l="l" r="r" t="t"/>
              <a:pathLst>
                <a:path extrusionOk="0" h="6482" w="2625">
                  <a:moveTo>
                    <a:pt x="293" y="1"/>
                  </a:moveTo>
                  <a:cubicBezTo>
                    <a:pt x="135" y="1"/>
                    <a:pt x="0" y="182"/>
                    <a:pt x="174" y="306"/>
                  </a:cubicBezTo>
                  <a:lnTo>
                    <a:pt x="174" y="338"/>
                  </a:lnTo>
                  <a:cubicBezTo>
                    <a:pt x="1893" y="1770"/>
                    <a:pt x="2179" y="4317"/>
                    <a:pt x="842" y="6132"/>
                  </a:cubicBezTo>
                  <a:cubicBezTo>
                    <a:pt x="720" y="6278"/>
                    <a:pt x="842" y="6481"/>
                    <a:pt x="977" y="6481"/>
                  </a:cubicBezTo>
                  <a:cubicBezTo>
                    <a:pt x="1018" y="6481"/>
                    <a:pt x="1060" y="6462"/>
                    <a:pt x="1097" y="6418"/>
                  </a:cubicBezTo>
                  <a:cubicBezTo>
                    <a:pt x="2625" y="4444"/>
                    <a:pt x="2338" y="1643"/>
                    <a:pt x="428" y="51"/>
                  </a:cubicBezTo>
                  <a:cubicBezTo>
                    <a:pt x="386" y="16"/>
                    <a:pt x="338" y="1"/>
                    <a:pt x="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99"/>
            <p:cNvSpPr/>
            <p:nvPr/>
          </p:nvSpPr>
          <p:spPr>
            <a:xfrm>
              <a:off x="1694503" y="852233"/>
              <a:ext cx="53759" cy="76725"/>
            </a:xfrm>
            <a:custGeom>
              <a:rect b="b" l="l" r="r" t="t"/>
              <a:pathLst>
                <a:path extrusionOk="0" h="3000" w="2102">
                  <a:moveTo>
                    <a:pt x="900" y="1"/>
                  </a:moveTo>
                  <a:cubicBezTo>
                    <a:pt x="801" y="1"/>
                    <a:pt x="701" y="19"/>
                    <a:pt x="605" y="54"/>
                  </a:cubicBezTo>
                  <a:cubicBezTo>
                    <a:pt x="319" y="150"/>
                    <a:pt x="128" y="468"/>
                    <a:pt x="191" y="755"/>
                  </a:cubicBezTo>
                  <a:cubicBezTo>
                    <a:pt x="217" y="859"/>
                    <a:pt x="297" y="905"/>
                    <a:pt x="379" y="905"/>
                  </a:cubicBezTo>
                  <a:cubicBezTo>
                    <a:pt x="498" y="905"/>
                    <a:pt x="624" y="810"/>
                    <a:pt x="605" y="659"/>
                  </a:cubicBezTo>
                  <a:lnTo>
                    <a:pt x="573" y="659"/>
                  </a:lnTo>
                  <a:cubicBezTo>
                    <a:pt x="573" y="628"/>
                    <a:pt x="573" y="596"/>
                    <a:pt x="573" y="564"/>
                  </a:cubicBezTo>
                  <a:cubicBezTo>
                    <a:pt x="573" y="532"/>
                    <a:pt x="605" y="500"/>
                    <a:pt x="637" y="500"/>
                  </a:cubicBezTo>
                  <a:cubicBezTo>
                    <a:pt x="701" y="437"/>
                    <a:pt x="796" y="405"/>
                    <a:pt x="892" y="405"/>
                  </a:cubicBezTo>
                  <a:cubicBezTo>
                    <a:pt x="987" y="405"/>
                    <a:pt x="1083" y="405"/>
                    <a:pt x="1146" y="468"/>
                  </a:cubicBezTo>
                  <a:cubicBezTo>
                    <a:pt x="1242" y="596"/>
                    <a:pt x="1306" y="723"/>
                    <a:pt x="1274" y="882"/>
                  </a:cubicBezTo>
                  <a:cubicBezTo>
                    <a:pt x="1242" y="1232"/>
                    <a:pt x="1083" y="1551"/>
                    <a:pt x="828" y="1805"/>
                  </a:cubicBezTo>
                  <a:cubicBezTo>
                    <a:pt x="541" y="2060"/>
                    <a:pt x="287" y="2347"/>
                    <a:pt x="64" y="2665"/>
                  </a:cubicBezTo>
                  <a:cubicBezTo>
                    <a:pt x="0" y="2760"/>
                    <a:pt x="32" y="2920"/>
                    <a:pt x="159" y="2951"/>
                  </a:cubicBezTo>
                  <a:cubicBezTo>
                    <a:pt x="446" y="2983"/>
                    <a:pt x="740" y="2999"/>
                    <a:pt x="1031" y="2999"/>
                  </a:cubicBezTo>
                  <a:cubicBezTo>
                    <a:pt x="1321" y="2999"/>
                    <a:pt x="1608" y="2983"/>
                    <a:pt x="1879" y="2951"/>
                  </a:cubicBezTo>
                  <a:cubicBezTo>
                    <a:pt x="2006" y="2951"/>
                    <a:pt x="2101" y="2856"/>
                    <a:pt x="2101" y="2760"/>
                  </a:cubicBezTo>
                  <a:cubicBezTo>
                    <a:pt x="2101" y="2675"/>
                    <a:pt x="2025" y="2564"/>
                    <a:pt x="1918" y="2564"/>
                  </a:cubicBezTo>
                  <a:cubicBezTo>
                    <a:pt x="1905" y="2564"/>
                    <a:pt x="1892" y="2566"/>
                    <a:pt x="1879" y="2569"/>
                  </a:cubicBezTo>
                  <a:cubicBezTo>
                    <a:pt x="1624" y="2601"/>
                    <a:pt x="1361" y="2617"/>
                    <a:pt x="1095" y="2617"/>
                  </a:cubicBezTo>
                  <a:cubicBezTo>
                    <a:pt x="923" y="2617"/>
                    <a:pt x="751" y="2611"/>
                    <a:pt x="577" y="2598"/>
                  </a:cubicBezTo>
                  <a:lnTo>
                    <a:pt x="577" y="2598"/>
                  </a:lnTo>
                  <a:cubicBezTo>
                    <a:pt x="994" y="2110"/>
                    <a:pt x="1547" y="1755"/>
                    <a:pt x="1656" y="1073"/>
                  </a:cubicBezTo>
                  <a:cubicBezTo>
                    <a:pt x="1751" y="723"/>
                    <a:pt x="1624" y="373"/>
                    <a:pt x="1369" y="150"/>
                  </a:cubicBezTo>
                  <a:cubicBezTo>
                    <a:pt x="1230" y="51"/>
                    <a:pt x="1066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99"/>
          <p:cNvSpPr/>
          <p:nvPr/>
        </p:nvSpPr>
        <p:spPr>
          <a:xfrm>
            <a:off x="1930825" y="570049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99"/>
          <p:cNvGrpSpPr/>
          <p:nvPr/>
        </p:nvGrpSpPr>
        <p:grpSpPr>
          <a:xfrm>
            <a:off x="1008639" y="646560"/>
            <a:ext cx="264060" cy="262897"/>
            <a:chOff x="3070402" y="2022622"/>
            <a:chExt cx="264060" cy="262897"/>
          </a:xfrm>
        </p:grpSpPr>
        <p:sp>
          <p:nvSpPr>
            <p:cNvPr id="436" name="Google Shape;436;p99"/>
            <p:cNvSpPr/>
            <p:nvPr/>
          </p:nvSpPr>
          <p:spPr>
            <a:xfrm>
              <a:off x="3082284" y="2022622"/>
              <a:ext cx="54346" cy="73266"/>
            </a:xfrm>
            <a:custGeom>
              <a:rect b="b" l="l" r="r" t="t"/>
              <a:pathLst>
                <a:path extrusionOk="0" h="3533" w="2621">
                  <a:moveTo>
                    <a:pt x="1998" y="1"/>
                  </a:moveTo>
                  <a:cubicBezTo>
                    <a:pt x="1237" y="1"/>
                    <a:pt x="541" y="487"/>
                    <a:pt x="255" y="1230"/>
                  </a:cubicBezTo>
                  <a:cubicBezTo>
                    <a:pt x="1" y="1994"/>
                    <a:pt x="319" y="2885"/>
                    <a:pt x="1051" y="3267"/>
                  </a:cubicBezTo>
                  <a:cubicBezTo>
                    <a:pt x="1322" y="3448"/>
                    <a:pt x="1640" y="3532"/>
                    <a:pt x="1962" y="3532"/>
                  </a:cubicBezTo>
                  <a:cubicBezTo>
                    <a:pt x="2094" y="3532"/>
                    <a:pt x="2226" y="3518"/>
                    <a:pt x="2356" y="3490"/>
                  </a:cubicBezTo>
                  <a:cubicBezTo>
                    <a:pt x="2621" y="3402"/>
                    <a:pt x="2532" y="3069"/>
                    <a:pt x="2317" y="3069"/>
                  </a:cubicBezTo>
                  <a:cubicBezTo>
                    <a:pt x="2299" y="3069"/>
                    <a:pt x="2280" y="3071"/>
                    <a:pt x="2261" y="3076"/>
                  </a:cubicBezTo>
                  <a:cubicBezTo>
                    <a:pt x="2144" y="3108"/>
                    <a:pt x="2026" y="3123"/>
                    <a:pt x="1910" y="3123"/>
                  </a:cubicBezTo>
                  <a:cubicBezTo>
                    <a:pt x="1206" y="3123"/>
                    <a:pt x="569" y="2573"/>
                    <a:pt x="542" y="1835"/>
                  </a:cubicBezTo>
                  <a:cubicBezTo>
                    <a:pt x="512" y="1017"/>
                    <a:pt x="1153" y="387"/>
                    <a:pt x="1923" y="387"/>
                  </a:cubicBezTo>
                  <a:cubicBezTo>
                    <a:pt x="1992" y="387"/>
                    <a:pt x="2063" y="392"/>
                    <a:pt x="2133" y="402"/>
                  </a:cubicBezTo>
                  <a:cubicBezTo>
                    <a:pt x="2153" y="407"/>
                    <a:pt x="2171" y="409"/>
                    <a:pt x="2189" y="409"/>
                  </a:cubicBezTo>
                  <a:cubicBezTo>
                    <a:pt x="2401" y="409"/>
                    <a:pt x="2464" y="79"/>
                    <a:pt x="2229" y="20"/>
                  </a:cubicBezTo>
                  <a:lnTo>
                    <a:pt x="2261" y="20"/>
                  </a:lnTo>
                  <a:cubicBezTo>
                    <a:pt x="2173" y="7"/>
                    <a:pt x="2085" y="1"/>
                    <a:pt x="1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99"/>
            <p:cNvSpPr/>
            <p:nvPr/>
          </p:nvSpPr>
          <p:spPr>
            <a:xfrm>
              <a:off x="3173129" y="2049935"/>
              <a:ext cx="45824" cy="12629"/>
            </a:xfrm>
            <a:custGeom>
              <a:rect b="b" l="l" r="r" t="t"/>
              <a:pathLst>
                <a:path extrusionOk="0" h="609" w="2210">
                  <a:moveTo>
                    <a:pt x="2003" y="0"/>
                  </a:moveTo>
                  <a:cubicBezTo>
                    <a:pt x="1987" y="0"/>
                    <a:pt x="1971" y="3"/>
                    <a:pt x="1955" y="8"/>
                  </a:cubicBezTo>
                  <a:cubicBezTo>
                    <a:pt x="1658" y="138"/>
                    <a:pt x="1339" y="203"/>
                    <a:pt x="1024" y="203"/>
                  </a:cubicBezTo>
                  <a:cubicBezTo>
                    <a:pt x="798" y="203"/>
                    <a:pt x="575" y="170"/>
                    <a:pt x="363" y="104"/>
                  </a:cubicBezTo>
                  <a:cubicBezTo>
                    <a:pt x="341" y="99"/>
                    <a:pt x="320" y="97"/>
                    <a:pt x="301" y="97"/>
                  </a:cubicBezTo>
                  <a:cubicBezTo>
                    <a:pt x="64" y="97"/>
                    <a:pt x="0" y="429"/>
                    <a:pt x="236" y="518"/>
                  </a:cubicBezTo>
                  <a:lnTo>
                    <a:pt x="267" y="486"/>
                  </a:lnTo>
                  <a:cubicBezTo>
                    <a:pt x="513" y="568"/>
                    <a:pt x="770" y="609"/>
                    <a:pt x="1029" y="609"/>
                  </a:cubicBezTo>
                  <a:cubicBezTo>
                    <a:pt x="1374" y="609"/>
                    <a:pt x="1723" y="536"/>
                    <a:pt x="2050" y="390"/>
                  </a:cubicBezTo>
                  <a:cubicBezTo>
                    <a:pt x="2146" y="359"/>
                    <a:pt x="2209" y="263"/>
                    <a:pt x="2177" y="167"/>
                  </a:cubicBezTo>
                  <a:cubicBezTo>
                    <a:pt x="2151" y="62"/>
                    <a:pt x="2081" y="0"/>
                    <a:pt x="2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99"/>
            <p:cNvSpPr/>
            <p:nvPr/>
          </p:nvSpPr>
          <p:spPr>
            <a:xfrm>
              <a:off x="3265135" y="2026335"/>
              <a:ext cx="13353" cy="56593"/>
            </a:xfrm>
            <a:custGeom>
              <a:rect b="b" l="l" r="r" t="t"/>
              <a:pathLst>
                <a:path extrusionOk="0" h="2729" w="644">
                  <a:moveTo>
                    <a:pt x="283" y="0"/>
                  </a:moveTo>
                  <a:cubicBezTo>
                    <a:pt x="184" y="0"/>
                    <a:pt x="80" y="64"/>
                    <a:pt x="64" y="191"/>
                  </a:cubicBezTo>
                  <a:cubicBezTo>
                    <a:pt x="1" y="987"/>
                    <a:pt x="33" y="1815"/>
                    <a:pt x="224" y="2579"/>
                  </a:cubicBezTo>
                  <a:cubicBezTo>
                    <a:pt x="237" y="2683"/>
                    <a:pt x="314" y="2729"/>
                    <a:pt x="396" y="2729"/>
                  </a:cubicBezTo>
                  <a:cubicBezTo>
                    <a:pt x="514" y="2729"/>
                    <a:pt x="643" y="2634"/>
                    <a:pt x="606" y="2483"/>
                  </a:cubicBezTo>
                  <a:cubicBezTo>
                    <a:pt x="446" y="1719"/>
                    <a:pt x="415" y="955"/>
                    <a:pt x="478" y="191"/>
                  </a:cubicBezTo>
                  <a:cubicBezTo>
                    <a:pt x="478" y="64"/>
                    <a:pt x="383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99"/>
            <p:cNvSpPr/>
            <p:nvPr/>
          </p:nvSpPr>
          <p:spPr>
            <a:xfrm>
              <a:off x="3268515" y="2024924"/>
              <a:ext cx="48126" cy="70590"/>
            </a:xfrm>
            <a:custGeom>
              <a:rect b="b" l="l" r="r" t="t"/>
              <a:pathLst>
                <a:path extrusionOk="0" h="3404" w="2321">
                  <a:moveTo>
                    <a:pt x="662" y="0"/>
                  </a:moveTo>
                  <a:cubicBezTo>
                    <a:pt x="503" y="0"/>
                    <a:pt x="341" y="42"/>
                    <a:pt x="188" y="132"/>
                  </a:cubicBezTo>
                  <a:cubicBezTo>
                    <a:pt x="1" y="266"/>
                    <a:pt x="106" y="511"/>
                    <a:pt x="295" y="511"/>
                  </a:cubicBezTo>
                  <a:cubicBezTo>
                    <a:pt x="331" y="511"/>
                    <a:pt x="370" y="503"/>
                    <a:pt x="411" y="482"/>
                  </a:cubicBezTo>
                  <a:lnTo>
                    <a:pt x="379" y="482"/>
                  </a:lnTo>
                  <a:cubicBezTo>
                    <a:pt x="463" y="436"/>
                    <a:pt x="554" y="414"/>
                    <a:pt x="646" y="414"/>
                  </a:cubicBezTo>
                  <a:cubicBezTo>
                    <a:pt x="867" y="414"/>
                    <a:pt x="1085" y="543"/>
                    <a:pt x="1175" y="769"/>
                  </a:cubicBezTo>
                  <a:cubicBezTo>
                    <a:pt x="1270" y="1119"/>
                    <a:pt x="1016" y="1437"/>
                    <a:pt x="634" y="1437"/>
                  </a:cubicBezTo>
                  <a:cubicBezTo>
                    <a:pt x="474" y="1437"/>
                    <a:pt x="379" y="1692"/>
                    <a:pt x="506" y="1787"/>
                  </a:cubicBezTo>
                  <a:cubicBezTo>
                    <a:pt x="719" y="1920"/>
                    <a:pt x="953" y="1986"/>
                    <a:pt x="1209" y="1986"/>
                  </a:cubicBezTo>
                  <a:cubicBezTo>
                    <a:pt x="1261" y="1986"/>
                    <a:pt x="1313" y="1984"/>
                    <a:pt x="1366" y="1978"/>
                  </a:cubicBezTo>
                  <a:cubicBezTo>
                    <a:pt x="1589" y="1978"/>
                    <a:pt x="1875" y="2010"/>
                    <a:pt x="1875" y="2297"/>
                  </a:cubicBezTo>
                  <a:cubicBezTo>
                    <a:pt x="1901" y="2879"/>
                    <a:pt x="1321" y="2978"/>
                    <a:pt x="843" y="2978"/>
                  </a:cubicBezTo>
                  <a:cubicBezTo>
                    <a:pt x="720" y="2978"/>
                    <a:pt x="604" y="2972"/>
                    <a:pt x="506" y="2965"/>
                  </a:cubicBezTo>
                  <a:cubicBezTo>
                    <a:pt x="252" y="2965"/>
                    <a:pt x="252" y="3379"/>
                    <a:pt x="506" y="3379"/>
                  </a:cubicBezTo>
                  <a:cubicBezTo>
                    <a:pt x="613" y="3396"/>
                    <a:pt x="720" y="3403"/>
                    <a:pt x="827" y="3403"/>
                  </a:cubicBezTo>
                  <a:cubicBezTo>
                    <a:pt x="1132" y="3403"/>
                    <a:pt x="1433" y="3338"/>
                    <a:pt x="1716" y="3220"/>
                  </a:cubicBezTo>
                  <a:cubicBezTo>
                    <a:pt x="2034" y="3061"/>
                    <a:pt x="2257" y="2742"/>
                    <a:pt x="2289" y="2392"/>
                  </a:cubicBezTo>
                  <a:cubicBezTo>
                    <a:pt x="2321" y="2074"/>
                    <a:pt x="2130" y="1756"/>
                    <a:pt x="1780" y="1628"/>
                  </a:cubicBezTo>
                  <a:cubicBezTo>
                    <a:pt x="1667" y="1606"/>
                    <a:pt x="1555" y="1583"/>
                    <a:pt x="1431" y="1583"/>
                  </a:cubicBezTo>
                  <a:cubicBezTo>
                    <a:pt x="1394" y="1583"/>
                    <a:pt x="1357" y="1585"/>
                    <a:pt x="1319" y="1590"/>
                  </a:cubicBezTo>
                  <a:lnTo>
                    <a:pt x="1319" y="1590"/>
                  </a:lnTo>
                  <a:cubicBezTo>
                    <a:pt x="1543" y="1366"/>
                    <a:pt x="1647" y="1030"/>
                    <a:pt x="1557" y="705"/>
                  </a:cubicBezTo>
                  <a:cubicBezTo>
                    <a:pt x="1443" y="271"/>
                    <a:pt x="1066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99"/>
            <p:cNvSpPr/>
            <p:nvPr/>
          </p:nvSpPr>
          <p:spPr>
            <a:xfrm>
              <a:off x="3070402" y="2143195"/>
              <a:ext cx="264060" cy="14661"/>
            </a:xfrm>
            <a:custGeom>
              <a:rect b="b" l="l" r="r" t="t"/>
              <a:pathLst>
                <a:path extrusionOk="0" h="707" w="12735">
                  <a:moveTo>
                    <a:pt x="12480" y="0"/>
                  </a:moveTo>
                  <a:cubicBezTo>
                    <a:pt x="8821" y="200"/>
                    <a:pt x="5162" y="323"/>
                    <a:pt x="1503" y="323"/>
                  </a:cubicBezTo>
                  <a:cubicBezTo>
                    <a:pt x="1087" y="323"/>
                    <a:pt x="671" y="322"/>
                    <a:pt x="255" y="318"/>
                  </a:cubicBezTo>
                  <a:cubicBezTo>
                    <a:pt x="0" y="318"/>
                    <a:pt x="0" y="700"/>
                    <a:pt x="255" y="700"/>
                  </a:cubicBezTo>
                  <a:cubicBezTo>
                    <a:pt x="757" y="704"/>
                    <a:pt x="1258" y="706"/>
                    <a:pt x="1760" y="706"/>
                  </a:cubicBezTo>
                  <a:cubicBezTo>
                    <a:pt x="5333" y="706"/>
                    <a:pt x="8907" y="605"/>
                    <a:pt x="12480" y="382"/>
                  </a:cubicBezTo>
                  <a:cubicBezTo>
                    <a:pt x="12734" y="382"/>
                    <a:pt x="12734" y="0"/>
                    <a:pt x="12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99"/>
            <p:cNvSpPr/>
            <p:nvPr/>
          </p:nvSpPr>
          <p:spPr>
            <a:xfrm>
              <a:off x="3090889" y="2203834"/>
              <a:ext cx="47960" cy="81685"/>
            </a:xfrm>
            <a:custGeom>
              <a:rect b="b" l="l" r="r" t="t"/>
              <a:pathLst>
                <a:path extrusionOk="0" h="3939" w="2313">
                  <a:moveTo>
                    <a:pt x="935" y="0"/>
                  </a:moveTo>
                  <a:cubicBezTo>
                    <a:pt x="673" y="0"/>
                    <a:pt x="413" y="74"/>
                    <a:pt x="190" y="228"/>
                  </a:cubicBezTo>
                  <a:cubicBezTo>
                    <a:pt x="1" y="336"/>
                    <a:pt x="134" y="605"/>
                    <a:pt x="295" y="605"/>
                  </a:cubicBezTo>
                  <a:cubicBezTo>
                    <a:pt x="323" y="605"/>
                    <a:pt x="353" y="597"/>
                    <a:pt x="381" y="578"/>
                  </a:cubicBezTo>
                  <a:lnTo>
                    <a:pt x="413" y="578"/>
                  </a:lnTo>
                  <a:cubicBezTo>
                    <a:pt x="579" y="443"/>
                    <a:pt x="780" y="378"/>
                    <a:pt x="979" y="378"/>
                  </a:cubicBezTo>
                  <a:cubicBezTo>
                    <a:pt x="1168" y="378"/>
                    <a:pt x="1356" y="436"/>
                    <a:pt x="1511" y="546"/>
                  </a:cubicBezTo>
                  <a:lnTo>
                    <a:pt x="1511" y="546"/>
                  </a:lnTo>
                  <a:cubicBezTo>
                    <a:pt x="1356" y="938"/>
                    <a:pt x="1143" y="1277"/>
                    <a:pt x="827" y="1565"/>
                  </a:cubicBezTo>
                  <a:cubicBezTo>
                    <a:pt x="732" y="1660"/>
                    <a:pt x="795" y="1851"/>
                    <a:pt x="923" y="1883"/>
                  </a:cubicBezTo>
                  <a:cubicBezTo>
                    <a:pt x="1400" y="2010"/>
                    <a:pt x="1878" y="2552"/>
                    <a:pt x="1687" y="3093"/>
                  </a:cubicBezTo>
                  <a:cubicBezTo>
                    <a:pt x="1576" y="3379"/>
                    <a:pt x="1313" y="3544"/>
                    <a:pt x="1035" y="3544"/>
                  </a:cubicBezTo>
                  <a:cubicBezTo>
                    <a:pt x="912" y="3544"/>
                    <a:pt x="785" y="3512"/>
                    <a:pt x="668" y="3443"/>
                  </a:cubicBezTo>
                  <a:cubicBezTo>
                    <a:pt x="629" y="3410"/>
                    <a:pt x="585" y="3396"/>
                    <a:pt x="543" y="3396"/>
                  </a:cubicBezTo>
                  <a:cubicBezTo>
                    <a:pt x="379" y="3396"/>
                    <a:pt x="230" y="3603"/>
                    <a:pt x="381" y="3730"/>
                  </a:cubicBezTo>
                  <a:cubicBezTo>
                    <a:pt x="578" y="3871"/>
                    <a:pt x="800" y="3938"/>
                    <a:pt x="1019" y="3938"/>
                  </a:cubicBezTo>
                  <a:cubicBezTo>
                    <a:pt x="1440" y="3938"/>
                    <a:pt x="1848" y="3691"/>
                    <a:pt x="2037" y="3252"/>
                  </a:cubicBezTo>
                  <a:cubicBezTo>
                    <a:pt x="2313" y="2618"/>
                    <a:pt x="1895" y="1936"/>
                    <a:pt x="1324" y="1620"/>
                  </a:cubicBezTo>
                  <a:lnTo>
                    <a:pt x="1324" y="1620"/>
                  </a:lnTo>
                  <a:cubicBezTo>
                    <a:pt x="1592" y="1293"/>
                    <a:pt x="1781" y="930"/>
                    <a:pt x="1909" y="546"/>
                  </a:cubicBezTo>
                  <a:cubicBezTo>
                    <a:pt x="1941" y="482"/>
                    <a:pt x="1909" y="387"/>
                    <a:pt x="1878" y="355"/>
                  </a:cubicBezTo>
                  <a:cubicBezTo>
                    <a:pt x="1609" y="122"/>
                    <a:pt x="1270" y="0"/>
                    <a:pt x="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99"/>
            <p:cNvSpPr/>
            <p:nvPr/>
          </p:nvSpPr>
          <p:spPr>
            <a:xfrm>
              <a:off x="3188557" y="2234962"/>
              <a:ext cx="45576" cy="7942"/>
            </a:xfrm>
            <a:custGeom>
              <a:rect b="b" l="l" r="r" t="t"/>
              <a:pathLst>
                <a:path extrusionOk="0" h="383" w="2198">
                  <a:moveTo>
                    <a:pt x="256" y="0"/>
                  </a:moveTo>
                  <a:cubicBezTo>
                    <a:pt x="1" y="0"/>
                    <a:pt x="1" y="382"/>
                    <a:pt x="256" y="382"/>
                  </a:cubicBezTo>
                  <a:lnTo>
                    <a:pt x="1943" y="382"/>
                  </a:lnTo>
                  <a:cubicBezTo>
                    <a:pt x="2198" y="382"/>
                    <a:pt x="2198" y="0"/>
                    <a:pt x="1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99"/>
            <p:cNvSpPr/>
            <p:nvPr/>
          </p:nvSpPr>
          <p:spPr>
            <a:xfrm>
              <a:off x="3275711" y="2206468"/>
              <a:ext cx="52812" cy="70881"/>
            </a:xfrm>
            <a:custGeom>
              <a:rect b="b" l="l" r="r" t="t"/>
              <a:pathLst>
                <a:path extrusionOk="0" h="3418" w="2547">
                  <a:moveTo>
                    <a:pt x="1029" y="1"/>
                  </a:moveTo>
                  <a:cubicBezTo>
                    <a:pt x="930" y="1"/>
                    <a:pt x="830" y="13"/>
                    <a:pt x="732" y="37"/>
                  </a:cubicBezTo>
                  <a:cubicBezTo>
                    <a:pt x="475" y="94"/>
                    <a:pt x="551" y="433"/>
                    <a:pt x="754" y="433"/>
                  </a:cubicBezTo>
                  <a:cubicBezTo>
                    <a:pt x="777" y="433"/>
                    <a:pt x="802" y="429"/>
                    <a:pt x="828" y="419"/>
                  </a:cubicBezTo>
                  <a:cubicBezTo>
                    <a:pt x="887" y="406"/>
                    <a:pt x="946" y="399"/>
                    <a:pt x="1004" y="399"/>
                  </a:cubicBezTo>
                  <a:cubicBezTo>
                    <a:pt x="1626" y="399"/>
                    <a:pt x="2122" y="1142"/>
                    <a:pt x="2006" y="1724"/>
                  </a:cubicBezTo>
                  <a:cubicBezTo>
                    <a:pt x="1892" y="2406"/>
                    <a:pt x="1272" y="2834"/>
                    <a:pt x="621" y="3009"/>
                  </a:cubicBezTo>
                  <a:lnTo>
                    <a:pt x="621" y="3009"/>
                  </a:lnTo>
                  <a:cubicBezTo>
                    <a:pt x="558" y="2103"/>
                    <a:pt x="472" y="1195"/>
                    <a:pt x="414" y="260"/>
                  </a:cubicBezTo>
                  <a:cubicBezTo>
                    <a:pt x="398" y="133"/>
                    <a:pt x="295" y="69"/>
                    <a:pt x="195" y="69"/>
                  </a:cubicBezTo>
                  <a:cubicBezTo>
                    <a:pt x="101" y="69"/>
                    <a:pt x="10" y="126"/>
                    <a:pt x="1" y="240"/>
                  </a:cubicBezTo>
                  <a:lnTo>
                    <a:pt x="1" y="240"/>
                  </a:lnTo>
                  <a:cubicBezTo>
                    <a:pt x="1" y="236"/>
                    <a:pt x="0" y="232"/>
                    <a:pt x="0" y="228"/>
                  </a:cubicBezTo>
                  <a:lnTo>
                    <a:pt x="0" y="260"/>
                  </a:lnTo>
                  <a:cubicBezTo>
                    <a:pt x="0" y="253"/>
                    <a:pt x="0" y="247"/>
                    <a:pt x="1" y="240"/>
                  </a:cubicBezTo>
                  <a:lnTo>
                    <a:pt x="1" y="240"/>
                  </a:lnTo>
                  <a:cubicBezTo>
                    <a:pt x="65" y="1255"/>
                    <a:pt x="160" y="2238"/>
                    <a:pt x="223" y="3221"/>
                  </a:cubicBezTo>
                  <a:cubicBezTo>
                    <a:pt x="223" y="3331"/>
                    <a:pt x="319" y="3418"/>
                    <a:pt x="428" y="3418"/>
                  </a:cubicBezTo>
                  <a:cubicBezTo>
                    <a:pt x="444" y="3418"/>
                    <a:pt x="461" y="3416"/>
                    <a:pt x="478" y="3412"/>
                  </a:cubicBezTo>
                  <a:cubicBezTo>
                    <a:pt x="1210" y="3316"/>
                    <a:pt x="1878" y="2870"/>
                    <a:pt x="2229" y="2234"/>
                  </a:cubicBezTo>
                  <a:cubicBezTo>
                    <a:pt x="2547" y="1565"/>
                    <a:pt x="2388" y="769"/>
                    <a:pt x="1815" y="292"/>
                  </a:cubicBezTo>
                  <a:cubicBezTo>
                    <a:pt x="1601" y="102"/>
                    <a:pt x="1317" y="1"/>
                    <a:pt x="1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4" name="Google Shape;444;p99"/>
          <p:cNvCxnSpPr/>
          <p:nvPr/>
        </p:nvCxnSpPr>
        <p:spPr>
          <a:xfrm>
            <a:off x="1083700" y="4608576"/>
            <a:ext cx="310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5" name="Google Shape;445;p99"/>
          <p:cNvSpPr txBox="1"/>
          <p:nvPr/>
        </p:nvSpPr>
        <p:spPr>
          <a:xfrm>
            <a:off x="4806275" y="3259625"/>
            <a:ext cx="31089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i="0" lang="en-US" sz="1400" u="none" cap="none" strike="noStrike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b="1" i="0" lang="en-US" sz="1400" u="none" cap="none" strike="noStrike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i="0" lang="en-US" sz="1400" u="none" cap="none" strike="noStrike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400" u="sng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6" name="Google Shape;446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00"/>
          <p:cNvSpPr/>
          <p:nvPr/>
        </p:nvSpPr>
        <p:spPr>
          <a:xfrm>
            <a:off x="4490000" y="-481300"/>
            <a:ext cx="6123300" cy="610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00"/>
          <p:cNvSpPr/>
          <p:nvPr/>
        </p:nvSpPr>
        <p:spPr>
          <a:xfrm rot="1850679">
            <a:off x="4448109" y="94337"/>
            <a:ext cx="1163226" cy="11632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00"/>
          <p:cNvSpPr txBox="1"/>
          <p:nvPr>
            <p:ph type="title"/>
          </p:nvPr>
        </p:nvSpPr>
        <p:spPr>
          <a:xfrm>
            <a:off x="1241000" y="1810363"/>
            <a:ext cx="23901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1" name="Google Shape;451;p100"/>
          <p:cNvSpPr txBox="1"/>
          <p:nvPr>
            <p:ph idx="1" type="subTitle"/>
          </p:nvPr>
        </p:nvSpPr>
        <p:spPr>
          <a:xfrm>
            <a:off x="5314588" y="2559762"/>
            <a:ext cx="27867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2" name="Google Shape;452;p100"/>
          <p:cNvSpPr txBox="1"/>
          <p:nvPr>
            <p:ph idx="2" type="subTitle"/>
          </p:nvPr>
        </p:nvSpPr>
        <p:spPr>
          <a:xfrm>
            <a:off x="5512875" y="1828050"/>
            <a:ext cx="23901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3300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3" name="Google Shape;453;p100"/>
          <p:cNvSpPr txBox="1"/>
          <p:nvPr>
            <p:ph idx="3" type="subTitle"/>
          </p:nvPr>
        </p:nvSpPr>
        <p:spPr>
          <a:xfrm>
            <a:off x="1042713" y="2559763"/>
            <a:ext cx="27867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54" name="Google Shape;454;p100"/>
          <p:cNvGrpSpPr/>
          <p:nvPr/>
        </p:nvGrpSpPr>
        <p:grpSpPr>
          <a:xfrm>
            <a:off x="3042918" y="4021778"/>
            <a:ext cx="962320" cy="623708"/>
            <a:chOff x="-2392927" y="123232"/>
            <a:chExt cx="424865" cy="275368"/>
          </a:xfrm>
        </p:grpSpPr>
        <p:sp>
          <p:nvSpPr>
            <p:cNvPr id="455" name="Google Shape;455;p100"/>
            <p:cNvSpPr/>
            <p:nvPr/>
          </p:nvSpPr>
          <p:spPr>
            <a:xfrm>
              <a:off x="-2381866" y="174776"/>
              <a:ext cx="46411" cy="70055"/>
            </a:xfrm>
            <a:custGeom>
              <a:rect b="b" l="l" r="r" t="t"/>
              <a:pathLst>
                <a:path extrusionOk="0" h="4231" w="2803">
                  <a:moveTo>
                    <a:pt x="1084" y="0"/>
                  </a:moveTo>
                  <a:cubicBezTo>
                    <a:pt x="789" y="0"/>
                    <a:pt x="490" y="112"/>
                    <a:pt x="256" y="347"/>
                  </a:cubicBezTo>
                  <a:cubicBezTo>
                    <a:pt x="133" y="493"/>
                    <a:pt x="274" y="696"/>
                    <a:pt x="418" y="696"/>
                  </a:cubicBezTo>
                  <a:cubicBezTo>
                    <a:pt x="461" y="696"/>
                    <a:pt x="505" y="678"/>
                    <a:pt x="542" y="633"/>
                  </a:cubicBezTo>
                  <a:cubicBezTo>
                    <a:pt x="694" y="496"/>
                    <a:pt x="886" y="430"/>
                    <a:pt x="1077" y="430"/>
                  </a:cubicBezTo>
                  <a:cubicBezTo>
                    <a:pt x="1328" y="430"/>
                    <a:pt x="1575" y="544"/>
                    <a:pt x="1720" y="761"/>
                  </a:cubicBezTo>
                  <a:cubicBezTo>
                    <a:pt x="1943" y="1238"/>
                    <a:pt x="1625" y="1779"/>
                    <a:pt x="1115" y="1875"/>
                  </a:cubicBezTo>
                  <a:cubicBezTo>
                    <a:pt x="924" y="1875"/>
                    <a:pt x="829" y="2161"/>
                    <a:pt x="1020" y="2225"/>
                  </a:cubicBezTo>
                  <a:cubicBezTo>
                    <a:pt x="1306" y="2352"/>
                    <a:pt x="1561" y="2512"/>
                    <a:pt x="1784" y="2703"/>
                  </a:cubicBezTo>
                  <a:cubicBezTo>
                    <a:pt x="1879" y="2798"/>
                    <a:pt x="1975" y="2894"/>
                    <a:pt x="2070" y="2989"/>
                  </a:cubicBezTo>
                  <a:cubicBezTo>
                    <a:pt x="2166" y="3085"/>
                    <a:pt x="2357" y="3244"/>
                    <a:pt x="2198" y="3371"/>
                  </a:cubicBezTo>
                  <a:cubicBezTo>
                    <a:pt x="1911" y="3530"/>
                    <a:pt x="1625" y="3658"/>
                    <a:pt x="1306" y="3689"/>
                  </a:cubicBezTo>
                  <a:cubicBezTo>
                    <a:pt x="956" y="3785"/>
                    <a:pt x="606" y="3817"/>
                    <a:pt x="287" y="3817"/>
                  </a:cubicBezTo>
                  <a:cubicBezTo>
                    <a:pt x="1" y="3817"/>
                    <a:pt x="1" y="4231"/>
                    <a:pt x="287" y="4231"/>
                  </a:cubicBezTo>
                  <a:cubicBezTo>
                    <a:pt x="701" y="4231"/>
                    <a:pt x="1147" y="4167"/>
                    <a:pt x="1561" y="4040"/>
                  </a:cubicBezTo>
                  <a:cubicBezTo>
                    <a:pt x="1752" y="3976"/>
                    <a:pt x="1943" y="3912"/>
                    <a:pt x="2134" y="3817"/>
                  </a:cubicBezTo>
                  <a:cubicBezTo>
                    <a:pt x="2325" y="3785"/>
                    <a:pt x="2484" y="3658"/>
                    <a:pt x="2611" y="3498"/>
                  </a:cubicBezTo>
                  <a:cubicBezTo>
                    <a:pt x="2802" y="3148"/>
                    <a:pt x="2420" y="2766"/>
                    <a:pt x="2198" y="2543"/>
                  </a:cubicBezTo>
                  <a:cubicBezTo>
                    <a:pt x="2025" y="2390"/>
                    <a:pt x="1840" y="2248"/>
                    <a:pt x="1645" y="2124"/>
                  </a:cubicBezTo>
                  <a:lnTo>
                    <a:pt x="1645" y="2124"/>
                  </a:lnTo>
                  <a:cubicBezTo>
                    <a:pt x="2138" y="1855"/>
                    <a:pt x="2377" y="1223"/>
                    <a:pt x="2134" y="665"/>
                  </a:cubicBezTo>
                  <a:cubicBezTo>
                    <a:pt x="1927" y="233"/>
                    <a:pt x="150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00"/>
            <p:cNvSpPr/>
            <p:nvPr/>
          </p:nvSpPr>
          <p:spPr>
            <a:xfrm>
              <a:off x="-2327293" y="179958"/>
              <a:ext cx="57190" cy="69442"/>
            </a:xfrm>
            <a:custGeom>
              <a:rect b="b" l="l" r="r" t="t"/>
              <a:pathLst>
                <a:path extrusionOk="0" h="4194" w="3454">
                  <a:moveTo>
                    <a:pt x="2684" y="0"/>
                  </a:moveTo>
                  <a:cubicBezTo>
                    <a:pt x="2676" y="0"/>
                    <a:pt x="2667" y="1"/>
                    <a:pt x="2658" y="2"/>
                  </a:cubicBezTo>
                  <a:cubicBezTo>
                    <a:pt x="1" y="369"/>
                    <a:pt x="391" y="4193"/>
                    <a:pt x="2874" y="4193"/>
                  </a:cubicBezTo>
                  <a:cubicBezTo>
                    <a:pt x="2979" y="4193"/>
                    <a:pt x="3087" y="4187"/>
                    <a:pt x="3199" y="4172"/>
                  </a:cubicBezTo>
                  <a:cubicBezTo>
                    <a:pt x="3445" y="4142"/>
                    <a:pt x="3454" y="3757"/>
                    <a:pt x="3226" y="3757"/>
                  </a:cubicBezTo>
                  <a:cubicBezTo>
                    <a:pt x="3218" y="3757"/>
                    <a:pt x="3209" y="3757"/>
                    <a:pt x="3199" y="3759"/>
                  </a:cubicBezTo>
                  <a:cubicBezTo>
                    <a:pt x="3089" y="3775"/>
                    <a:pt x="2984" y="3783"/>
                    <a:pt x="2882" y="3783"/>
                  </a:cubicBezTo>
                  <a:cubicBezTo>
                    <a:pt x="871" y="3783"/>
                    <a:pt x="571" y="626"/>
                    <a:pt x="2754" y="384"/>
                  </a:cubicBezTo>
                  <a:cubicBezTo>
                    <a:pt x="2998" y="353"/>
                    <a:pt x="2890" y="0"/>
                    <a:pt x="2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00"/>
            <p:cNvSpPr/>
            <p:nvPr/>
          </p:nvSpPr>
          <p:spPr>
            <a:xfrm>
              <a:off x="-2231110" y="150469"/>
              <a:ext cx="36178" cy="89344"/>
            </a:xfrm>
            <a:custGeom>
              <a:rect b="b" l="l" r="r" t="t"/>
              <a:pathLst>
                <a:path extrusionOk="0" h="5396" w="2185">
                  <a:moveTo>
                    <a:pt x="1893" y="1"/>
                  </a:moveTo>
                  <a:cubicBezTo>
                    <a:pt x="1846" y="1"/>
                    <a:pt x="1796" y="20"/>
                    <a:pt x="1752" y="64"/>
                  </a:cubicBezTo>
                  <a:cubicBezTo>
                    <a:pt x="287" y="1401"/>
                    <a:pt x="1" y="3629"/>
                    <a:pt x="1083" y="5317"/>
                  </a:cubicBezTo>
                  <a:cubicBezTo>
                    <a:pt x="1130" y="5373"/>
                    <a:pt x="1190" y="5396"/>
                    <a:pt x="1249" y="5396"/>
                  </a:cubicBezTo>
                  <a:cubicBezTo>
                    <a:pt x="1391" y="5396"/>
                    <a:pt x="1523" y="5261"/>
                    <a:pt x="1433" y="5126"/>
                  </a:cubicBezTo>
                  <a:cubicBezTo>
                    <a:pt x="446" y="3598"/>
                    <a:pt x="701" y="1560"/>
                    <a:pt x="2038" y="350"/>
                  </a:cubicBezTo>
                  <a:cubicBezTo>
                    <a:pt x="2185" y="204"/>
                    <a:pt x="2050" y="1"/>
                    <a:pt x="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00"/>
            <p:cNvSpPr/>
            <p:nvPr/>
          </p:nvSpPr>
          <p:spPr>
            <a:xfrm>
              <a:off x="-2176388" y="171514"/>
              <a:ext cx="48083" cy="65932"/>
            </a:xfrm>
            <a:custGeom>
              <a:rect b="b" l="l" r="r" t="t"/>
              <a:pathLst>
                <a:path extrusionOk="0" h="3982" w="2904">
                  <a:moveTo>
                    <a:pt x="1191" y="0"/>
                  </a:moveTo>
                  <a:cubicBezTo>
                    <a:pt x="1068" y="0"/>
                    <a:pt x="947" y="21"/>
                    <a:pt x="834" y="66"/>
                  </a:cubicBezTo>
                  <a:cubicBezTo>
                    <a:pt x="420" y="162"/>
                    <a:pt x="102" y="480"/>
                    <a:pt x="38" y="894"/>
                  </a:cubicBezTo>
                  <a:cubicBezTo>
                    <a:pt x="1" y="1044"/>
                    <a:pt x="119" y="1139"/>
                    <a:pt x="235" y="1139"/>
                  </a:cubicBezTo>
                  <a:cubicBezTo>
                    <a:pt x="315" y="1139"/>
                    <a:pt x="394" y="1094"/>
                    <a:pt x="420" y="990"/>
                  </a:cubicBezTo>
                  <a:lnTo>
                    <a:pt x="389" y="990"/>
                  </a:lnTo>
                  <a:cubicBezTo>
                    <a:pt x="484" y="671"/>
                    <a:pt x="771" y="416"/>
                    <a:pt x="1121" y="385"/>
                  </a:cubicBezTo>
                  <a:cubicBezTo>
                    <a:pt x="1142" y="383"/>
                    <a:pt x="1164" y="382"/>
                    <a:pt x="1185" y="382"/>
                  </a:cubicBezTo>
                  <a:cubicBezTo>
                    <a:pt x="1541" y="382"/>
                    <a:pt x="1857" y="629"/>
                    <a:pt x="1917" y="990"/>
                  </a:cubicBezTo>
                  <a:cubicBezTo>
                    <a:pt x="1980" y="1467"/>
                    <a:pt x="1821" y="1945"/>
                    <a:pt x="1535" y="2327"/>
                  </a:cubicBezTo>
                  <a:cubicBezTo>
                    <a:pt x="1153" y="2740"/>
                    <a:pt x="834" y="3218"/>
                    <a:pt x="516" y="3695"/>
                  </a:cubicBezTo>
                  <a:cubicBezTo>
                    <a:pt x="452" y="3823"/>
                    <a:pt x="548" y="3982"/>
                    <a:pt x="675" y="3982"/>
                  </a:cubicBezTo>
                  <a:lnTo>
                    <a:pt x="2617" y="3982"/>
                  </a:lnTo>
                  <a:cubicBezTo>
                    <a:pt x="2904" y="3982"/>
                    <a:pt x="2904" y="3568"/>
                    <a:pt x="2617" y="3568"/>
                  </a:cubicBezTo>
                  <a:lnTo>
                    <a:pt x="1061" y="3568"/>
                  </a:lnTo>
                  <a:cubicBezTo>
                    <a:pt x="1558" y="2839"/>
                    <a:pt x="2275" y="2257"/>
                    <a:pt x="2331" y="1308"/>
                  </a:cubicBezTo>
                  <a:cubicBezTo>
                    <a:pt x="2362" y="894"/>
                    <a:pt x="2171" y="448"/>
                    <a:pt x="1853" y="194"/>
                  </a:cubicBezTo>
                  <a:cubicBezTo>
                    <a:pt x="1647" y="70"/>
                    <a:pt x="1415" y="0"/>
                    <a:pt x="1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00"/>
            <p:cNvSpPr/>
            <p:nvPr/>
          </p:nvSpPr>
          <p:spPr>
            <a:xfrm>
              <a:off x="-2108784" y="146628"/>
              <a:ext cx="41626" cy="102723"/>
            </a:xfrm>
            <a:custGeom>
              <a:rect b="b" l="l" r="r" t="t"/>
              <a:pathLst>
                <a:path extrusionOk="0" h="6204" w="2514">
                  <a:moveTo>
                    <a:pt x="249" y="1"/>
                  </a:moveTo>
                  <a:cubicBezTo>
                    <a:pt x="102" y="1"/>
                    <a:pt x="1" y="261"/>
                    <a:pt x="158" y="391"/>
                  </a:cubicBezTo>
                  <a:cubicBezTo>
                    <a:pt x="1972" y="1728"/>
                    <a:pt x="2036" y="4434"/>
                    <a:pt x="317" y="5867"/>
                  </a:cubicBezTo>
                  <a:cubicBezTo>
                    <a:pt x="168" y="6016"/>
                    <a:pt x="309" y="6204"/>
                    <a:pt x="469" y="6204"/>
                  </a:cubicBezTo>
                  <a:cubicBezTo>
                    <a:pt x="514" y="6204"/>
                    <a:pt x="561" y="6189"/>
                    <a:pt x="603" y="6154"/>
                  </a:cubicBezTo>
                  <a:cubicBezTo>
                    <a:pt x="2513" y="4530"/>
                    <a:pt x="2386" y="1506"/>
                    <a:pt x="349" y="41"/>
                  </a:cubicBezTo>
                  <a:cubicBezTo>
                    <a:pt x="315" y="13"/>
                    <a:pt x="281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00"/>
            <p:cNvSpPr/>
            <p:nvPr/>
          </p:nvSpPr>
          <p:spPr>
            <a:xfrm>
              <a:off x="-2048200" y="123232"/>
              <a:ext cx="41129" cy="47470"/>
            </a:xfrm>
            <a:custGeom>
              <a:rect b="b" l="l" r="r" t="t"/>
              <a:pathLst>
                <a:path extrusionOk="0" h="2867" w="2484">
                  <a:moveTo>
                    <a:pt x="1553" y="0"/>
                  </a:moveTo>
                  <a:cubicBezTo>
                    <a:pt x="1488" y="0"/>
                    <a:pt x="1419" y="26"/>
                    <a:pt x="1369" y="85"/>
                  </a:cubicBezTo>
                  <a:lnTo>
                    <a:pt x="1401" y="85"/>
                  </a:lnTo>
                  <a:lnTo>
                    <a:pt x="605" y="1263"/>
                  </a:lnTo>
                  <a:cubicBezTo>
                    <a:pt x="478" y="1454"/>
                    <a:pt x="351" y="1645"/>
                    <a:pt x="223" y="1836"/>
                  </a:cubicBezTo>
                  <a:cubicBezTo>
                    <a:pt x="128" y="1964"/>
                    <a:pt x="64" y="2123"/>
                    <a:pt x="32" y="2314"/>
                  </a:cubicBezTo>
                  <a:cubicBezTo>
                    <a:pt x="0" y="2473"/>
                    <a:pt x="64" y="2664"/>
                    <a:pt x="223" y="2759"/>
                  </a:cubicBezTo>
                  <a:cubicBezTo>
                    <a:pt x="367" y="2831"/>
                    <a:pt x="510" y="2867"/>
                    <a:pt x="666" y="2867"/>
                  </a:cubicBezTo>
                  <a:cubicBezTo>
                    <a:pt x="719" y="2867"/>
                    <a:pt x="772" y="2863"/>
                    <a:pt x="828" y="2855"/>
                  </a:cubicBezTo>
                  <a:lnTo>
                    <a:pt x="2229" y="2791"/>
                  </a:lnTo>
                  <a:cubicBezTo>
                    <a:pt x="2484" y="2791"/>
                    <a:pt x="2484" y="2409"/>
                    <a:pt x="2229" y="2409"/>
                  </a:cubicBezTo>
                  <a:lnTo>
                    <a:pt x="1019" y="2441"/>
                  </a:lnTo>
                  <a:lnTo>
                    <a:pt x="733" y="2441"/>
                  </a:lnTo>
                  <a:cubicBezTo>
                    <a:pt x="685" y="2457"/>
                    <a:pt x="637" y="2465"/>
                    <a:pt x="593" y="2465"/>
                  </a:cubicBezTo>
                  <a:cubicBezTo>
                    <a:pt x="550" y="2465"/>
                    <a:pt x="510" y="2457"/>
                    <a:pt x="478" y="2441"/>
                  </a:cubicBezTo>
                  <a:cubicBezTo>
                    <a:pt x="382" y="2409"/>
                    <a:pt x="446" y="2282"/>
                    <a:pt x="478" y="2218"/>
                  </a:cubicBezTo>
                  <a:cubicBezTo>
                    <a:pt x="542" y="2059"/>
                    <a:pt x="637" y="1900"/>
                    <a:pt x="733" y="1773"/>
                  </a:cubicBezTo>
                  <a:lnTo>
                    <a:pt x="1051" y="1295"/>
                  </a:lnTo>
                  <a:cubicBezTo>
                    <a:pt x="1274" y="945"/>
                    <a:pt x="1497" y="627"/>
                    <a:pt x="1720" y="276"/>
                  </a:cubicBezTo>
                  <a:cubicBezTo>
                    <a:pt x="1829" y="123"/>
                    <a:pt x="1698" y="0"/>
                    <a:pt x="1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00"/>
            <p:cNvSpPr/>
            <p:nvPr/>
          </p:nvSpPr>
          <p:spPr>
            <a:xfrm>
              <a:off x="-2012883" y="139558"/>
              <a:ext cx="12236" cy="53961"/>
            </a:xfrm>
            <a:custGeom>
              <a:rect b="b" l="l" r="r" t="t"/>
              <a:pathLst>
                <a:path extrusionOk="0" h="3259" w="739">
                  <a:moveTo>
                    <a:pt x="498" y="0"/>
                  </a:moveTo>
                  <a:cubicBezTo>
                    <a:pt x="413" y="0"/>
                    <a:pt x="326" y="46"/>
                    <a:pt x="287" y="150"/>
                  </a:cubicBezTo>
                  <a:cubicBezTo>
                    <a:pt x="32" y="1105"/>
                    <a:pt x="0" y="2124"/>
                    <a:pt x="255" y="3111"/>
                  </a:cubicBezTo>
                  <a:cubicBezTo>
                    <a:pt x="281" y="3212"/>
                    <a:pt x="357" y="3258"/>
                    <a:pt x="435" y="3258"/>
                  </a:cubicBezTo>
                  <a:cubicBezTo>
                    <a:pt x="553" y="3258"/>
                    <a:pt x="675" y="3155"/>
                    <a:pt x="637" y="2983"/>
                  </a:cubicBezTo>
                  <a:cubicBezTo>
                    <a:pt x="414" y="2092"/>
                    <a:pt x="446" y="1137"/>
                    <a:pt x="701" y="245"/>
                  </a:cubicBezTo>
                  <a:cubicBezTo>
                    <a:pt x="738" y="95"/>
                    <a:pt x="620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00"/>
            <p:cNvSpPr/>
            <p:nvPr/>
          </p:nvSpPr>
          <p:spPr>
            <a:xfrm>
              <a:off x="-2392927" y="286970"/>
              <a:ext cx="424865" cy="15051"/>
            </a:xfrm>
            <a:custGeom>
              <a:rect b="b" l="l" r="r" t="t"/>
              <a:pathLst>
                <a:path extrusionOk="0" h="909" w="25660">
                  <a:moveTo>
                    <a:pt x="3823" y="0"/>
                  </a:moveTo>
                  <a:cubicBezTo>
                    <a:pt x="2625" y="0"/>
                    <a:pt x="1426" y="78"/>
                    <a:pt x="255" y="224"/>
                  </a:cubicBezTo>
                  <a:cubicBezTo>
                    <a:pt x="0" y="256"/>
                    <a:pt x="96" y="638"/>
                    <a:pt x="351" y="638"/>
                  </a:cubicBezTo>
                  <a:cubicBezTo>
                    <a:pt x="1489" y="471"/>
                    <a:pt x="2632" y="409"/>
                    <a:pt x="3777" y="409"/>
                  </a:cubicBezTo>
                  <a:cubicBezTo>
                    <a:pt x="5897" y="409"/>
                    <a:pt x="8026" y="621"/>
                    <a:pt x="10156" y="766"/>
                  </a:cubicBezTo>
                  <a:cubicBezTo>
                    <a:pt x="11763" y="861"/>
                    <a:pt x="13387" y="909"/>
                    <a:pt x="15015" y="909"/>
                  </a:cubicBezTo>
                  <a:cubicBezTo>
                    <a:pt x="16642" y="909"/>
                    <a:pt x="18274" y="861"/>
                    <a:pt x="19897" y="766"/>
                  </a:cubicBezTo>
                  <a:cubicBezTo>
                    <a:pt x="21744" y="670"/>
                    <a:pt x="23558" y="543"/>
                    <a:pt x="25405" y="415"/>
                  </a:cubicBezTo>
                  <a:cubicBezTo>
                    <a:pt x="25659" y="415"/>
                    <a:pt x="25659" y="33"/>
                    <a:pt x="25405" y="33"/>
                  </a:cubicBezTo>
                  <a:cubicBezTo>
                    <a:pt x="22126" y="256"/>
                    <a:pt x="18847" y="479"/>
                    <a:pt x="15568" y="511"/>
                  </a:cubicBezTo>
                  <a:cubicBezTo>
                    <a:pt x="13880" y="511"/>
                    <a:pt x="12225" y="511"/>
                    <a:pt x="10570" y="384"/>
                  </a:cubicBezTo>
                  <a:cubicBezTo>
                    <a:pt x="8914" y="256"/>
                    <a:pt x="7322" y="129"/>
                    <a:pt x="5699" y="65"/>
                  </a:cubicBezTo>
                  <a:cubicBezTo>
                    <a:pt x="5076" y="21"/>
                    <a:pt x="4450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00"/>
            <p:cNvSpPr/>
            <p:nvPr/>
          </p:nvSpPr>
          <p:spPr>
            <a:xfrm>
              <a:off x="-2359597" y="338927"/>
              <a:ext cx="57786" cy="55600"/>
            </a:xfrm>
            <a:custGeom>
              <a:rect b="b" l="l" r="r" t="t"/>
              <a:pathLst>
                <a:path extrusionOk="0" h="3358" w="3490">
                  <a:moveTo>
                    <a:pt x="314" y="0"/>
                  </a:moveTo>
                  <a:cubicBezTo>
                    <a:pt x="150" y="0"/>
                    <a:pt x="0" y="207"/>
                    <a:pt x="152" y="333"/>
                  </a:cubicBezTo>
                  <a:cubicBezTo>
                    <a:pt x="1203" y="1257"/>
                    <a:pt x="2190" y="2244"/>
                    <a:pt x="3081" y="3294"/>
                  </a:cubicBezTo>
                  <a:cubicBezTo>
                    <a:pt x="3118" y="3339"/>
                    <a:pt x="3162" y="3357"/>
                    <a:pt x="3205" y="3357"/>
                  </a:cubicBezTo>
                  <a:cubicBezTo>
                    <a:pt x="3349" y="3357"/>
                    <a:pt x="3490" y="3154"/>
                    <a:pt x="3368" y="3008"/>
                  </a:cubicBezTo>
                  <a:cubicBezTo>
                    <a:pt x="2476" y="1957"/>
                    <a:pt x="1489" y="970"/>
                    <a:pt x="439" y="47"/>
                  </a:cubicBezTo>
                  <a:cubicBezTo>
                    <a:pt x="399" y="14"/>
                    <a:pt x="356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00"/>
            <p:cNvSpPr/>
            <p:nvPr/>
          </p:nvSpPr>
          <p:spPr>
            <a:xfrm>
              <a:off x="-2358587" y="346030"/>
              <a:ext cx="54027" cy="47967"/>
            </a:xfrm>
            <a:custGeom>
              <a:rect b="b" l="l" r="r" t="t"/>
              <a:pathLst>
                <a:path extrusionOk="0" h="2897" w="3263">
                  <a:moveTo>
                    <a:pt x="2970" y="1"/>
                  </a:moveTo>
                  <a:cubicBezTo>
                    <a:pt x="2923" y="1"/>
                    <a:pt x="2873" y="19"/>
                    <a:pt x="2829" y="64"/>
                  </a:cubicBezTo>
                  <a:cubicBezTo>
                    <a:pt x="1874" y="828"/>
                    <a:pt x="983" y="1655"/>
                    <a:pt x="123" y="2547"/>
                  </a:cubicBezTo>
                  <a:cubicBezTo>
                    <a:pt x="1" y="2693"/>
                    <a:pt x="123" y="2896"/>
                    <a:pt x="272" y="2896"/>
                  </a:cubicBezTo>
                  <a:cubicBezTo>
                    <a:pt x="317" y="2896"/>
                    <a:pt x="365" y="2878"/>
                    <a:pt x="410" y="2833"/>
                  </a:cubicBezTo>
                  <a:cubicBezTo>
                    <a:pt x="1269" y="1942"/>
                    <a:pt x="2160" y="1114"/>
                    <a:pt x="3116" y="350"/>
                  </a:cubicBezTo>
                  <a:cubicBezTo>
                    <a:pt x="3262" y="204"/>
                    <a:pt x="3127" y="1"/>
                    <a:pt x="2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00"/>
            <p:cNvSpPr/>
            <p:nvPr/>
          </p:nvSpPr>
          <p:spPr>
            <a:xfrm>
              <a:off x="-2245333" y="339175"/>
              <a:ext cx="13196" cy="56411"/>
            </a:xfrm>
            <a:custGeom>
              <a:rect b="b" l="l" r="r" t="t"/>
              <a:pathLst>
                <a:path extrusionOk="0" h="3407" w="797">
                  <a:moveTo>
                    <a:pt x="191" y="0"/>
                  </a:moveTo>
                  <a:cubicBezTo>
                    <a:pt x="96" y="0"/>
                    <a:pt x="0" y="96"/>
                    <a:pt x="0" y="191"/>
                  </a:cubicBezTo>
                  <a:cubicBezTo>
                    <a:pt x="128" y="1210"/>
                    <a:pt x="287" y="2197"/>
                    <a:pt x="414" y="3215"/>
                  </a:cubicBezTo>
                  <a:cubicBezTo>
                    <a:pt x="414" y="3343"/>
                    <a:pt x="510" y="3406"/>
                    <a:pt x="605" y="3406"/>
                  </a:cubicBezTo>
                  <a:cubicBezTo>
                    <a:pt x="701" y="3406"/>
                    <a:pt x="796" y="3343"/>
                    <a:pt x="796" y="3215"/>
                  </a:cubicBezTo>
                  <a:cubicBezTo>
                    <a:pt x="669" y="2197"/>
                    <a:pt x="541" y="1210"/>
                    <a:pt x="414" y="191"/>
                  </a:cubicBezTo>
                  <a:cubicBezTo>
                    <a:pt x="414" y="96"/>
                    <a:pt x="319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00"/>
            <p:cNvSpPr/>
            <p:nvPr/>
          </p:nvSpPr>
          <p:spPr>
            <a:xfrm>
              <a:off x="-2262205" y="361313"/>
              <a:ext cx="47454" cy="6342"/>
            </a:xfrm>
            <a:custGeom>
              <a:rect b="b" l="l" r="r" t="t"/>
              <a:pathLst>
                <a:path extrusionOk="0" h="383" w="2866">
                  <a:moveTo>
                    <a:pt x="255" y="0"/>
                  </a:moveTo>
                  <a:cubicBezTo>
                    <a:pt x="0" y="0"/>
                    <a:pt x="0" y="382"/>
                    <a:pt x="255" y="382"/>
                  </a:cubicBezTo>
                  <a:lnTo>
                    <a:pt x="2611" y="382"/>
                  </a:lnTo>
                  <a:cubicBezTo>
                    <a:pt x="2866" y="382"/>
                    <a:pt x="2866" y="0"/>
                    <a:pt x="2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00"/>
            <p:cNvSpPr/>
            <p:nvPr/>
          </p:nvSpPr>
          <p:spPr>
            <a:xfrm>
              <a:off x="-2179848" y="330748"/>
              <a:ext cx="67803" cy="33860"/>
            </a:xfrm>
            <a:custGeom>
              <a:rect b="b" l="l" r="r" t="t"/>
              <a:pathLst>
                <a:path extrusionOk="0" h="2045" w="4095">
                  <a:moveTo>
                    <a:pt x="3823" y="0"/>
                  </a:moveTo>
                  <a:cubicBezTo>
                    <a:pt x="3778" y="0"/>
                    <a:pt x="3730" y="19"/>
                    <a:pt x="3686" y="63"/>
                  </a:cubicBezTo>
                  <a:cubicBezTo>
                    <a:pt x="3431" y="318"/>
                    <a:pt x="3176" y="605"/>
                    <a:pt x="2890" y="859"/>
                  </a:cubicBezTo>
                  <a:lnTo>
                    <a:pt x="2476" y="1241"/>
                  </a:lnTo>
                  <a:cubicBezTo>
                    <a:pt x="2380" y="1401"/>
                    <a:pt x="2253" y="1528"/>
                    <a:pt x="2126" y="1623"/>
                  </a:cubicBezTo>
                  <a:cubicBezTo>
                    <a:pt x="2100" y="1633"/>
                    <a:pt x="2075" y="1638"/>
                    <a:pt x="2050" y="1638"/>
                  </a:cubicBezTo>
                  <a:cubicBezTo>
                    <a:pt x="1917" y="1638"/>
                    <a:pt x="1787" y="1513"/>
                    <a:pt x="1680" y="1432"/>
                  </a:cubicBezTo>
                  <a:lnTo>
                    <a:pt x="1266" y="1082"/>
                  </a:lnTo>
                  <a:lnTo>
                    <a:pt x="438" y="382"/>
                  </a:lnTo>
                  <a:cubicBezTo>
                    <a:pt x="399" y="349"/>
                    <a:pt x="356" y="335"/>
                    <a:pt x="313" y="335"/>
                  </a:cubicBezTo>
                  <a:cubicBezTo>
                    <a:pt x="150" y="335"/>
                    <a:pt x="0" y="542"/>
                    <a:pt x="152" y="668"/>
                  </a:cubicBezTo>
                  <a:lnTo>
                    <a:pt x="184" y="668"/>
                  </a:lnTo>
                  <a:lnTo>
                    <a:pt x="1171" y="1496"/>
                  </a:lnTo>
                  <a:cubicBezTo>
                    <a:pt x="1406" y="1702"/>
                    <a:pt x="1723" y="2044"/>
                    <a:pt x="2072" y="2044"/>
                  </a:cubicBezTo>
                  <a:cubicBezTo>
                    <a:pt x="2100" y="2044"/>
                    <a:pt x="2129" y="2042"/>
                    <a:pt x="2157" y="2037"/>
                  </a:cubicBezTo>
                  <a:cubicBezTo>
                    <a:pt x="2317" y="1974"/>
                    <a:pt x="2444" y="1910"/>
                    <a:pt x="2540" y="1783"/>
                  </a:cubicBezTo>
                  <a:lnTo>
                    <a:pt x="3017" y="1305"/>
                  </a:lnTo>
                  <a:lnTo>
                    <a:pt x="3972" y="350"/>
                  </a:lnTo>
                  <a:cubicBezTo>
                    <a:pt x="4094" y="203"/>
                    <a:pt x="3973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00"/>
            <p:cNvSpPr/>
            <p:nvPr/>
          </p:nvSpPr>
          <p:spPr>
            <a:xfrm>
              <a:off x="-2149929" y="358680"/>
              <a:ext cx="6342" cy="39539"/>
            </a:xfrm>
            <a:custGeom>
              <a:rect b="b" l="l" r="r" t="t"/>
              <a:pathLst>
                <a:path extrusionOk="0" h="2388" w="383">
                  <a:moveTo>
                    <a:pt x="191" y="0"/>
                  </a:moveTo>
                  <a:cubicBezTo>
                    <a:pt x="96" y="0"/>
                    <a:pt x="0" y="64"/>
                    <a:pt x="0" y="191"/>
                  </a:cubicBezTo>
                  <a:lnTo>
                    <a:pt x="0" y="2197"/>
                  </a:lnTo>
                  <a:cubicBezTo>
                    <a:pt x="0" y="2324"/>
                    <a:pt x="96" y="2388"/>
                    <a:pt x="191" y="2388"/>
                  </a:cubicBezTo>
                  <a:cubicBezTo>
                    <a:pt x="287" y="2388"/>
                    <a:pt x="382" y="2324"/>
                    <a:pt x="382" y="2197"/>
                  </a:cubicBezTo>
                  <a:lnTo>
                    <a:pt x="382" y="191"/>
                  </a:lnTo>
                  <a:cubicBezTo>
                    <a:pt x="382" y="64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00"/>
            <p:cNvSpPr/>
            <p:nvPr/>
          </p:nvSpPr>
          <p:spPr>
            <a:xfrm>
              <a:off x="-2071397" y="341841"/>
              <a:ext cx="11408" cy="56759"/>
            </a:xfrm>
            <a:custGeom>
              <a:rect b="b" l="l" r="r" t="t"/>
              <a:pathLst>
                <a:path extrusionOk="0" h="3428" w="689">
                  <a:moveTo>
                    <a:pt x="398" y="1"/>
                  </a:moveTo>
                  <a:cubicBezTo>
                    <a:pt x="321" y="1"/>
                    <a:pt x="248" y="39"/>
                    <a:pt x="224" y="126"/>
                  </a:cubicBezTo>
                  <a:cubicBezTo>
                    <a:pt x="1" y="1176"/>
                    <a:pt x="33" y="2259"/>
                    <a:pt x="255" y="3277"/>
                  </a:cubicBezTo>
                  <a:cubicBezTo>
                    <a:pt x="281" y="3382"/>
                    <a:pt x="361" y="3427"/>
                    <a:pt x="443" y="3427"/>
                  </a:cubicBezTo>
                  <a:cubicBezTo>
                    <a:pt x="562" y="3427"/>
                    <a:pt x="688" y="3332"/>
                    <a:pt x="669" y="3182"/>
                  </a:cubicBezTo>
                  <a:cubicBezTo>
                    <a:pt x="415" y="2195"/>
                    <a:pt x="415" y="1208"/>
                    <a:pt x="637" y="253"/>
                  </a:cubicBezTo>
                  <a:cubicBezTo>
                    <a:pt x="657" y="97"/>
                    <a:pt x="521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00"/>
            <p:cNvSpPr/>
            <p:nvPr/>
          </p:nvSpPr>
          <p:spPr>
            <a:xfrm>
              <a:off x="-2086149" y="363415"/>
              <a:ext cx="36907" cy="10034"/>
            </a:xfrm>
            <a:custGeom>
              <a:rect b="b" l="l" r="r" t="t"/>
              <a:pathLst>
                <a:path extrusionOk="0" h="606" w="2229">
                  <a:moveTo>
                    <a:pt x="2038" y="1"/>
                  </a:moveTo>
                  <a:lnTo>
                    <a:pt x="191" y="192"/>
                  </a:lnTo>
                  <a:cubicBezTo>
                    <a:pt x="64" y="192"/>
                    <a:pt x="0" y="287"/>
                    <a:pt x="0" y="414"/>
                  </a:cubicBezTo>
                  <a:cubicBezTo>
                    <a:pt x="0" y="510"/>
                    <a:pt x="64" y="605"/>
                    <a:pt x="191" y="605"/>
                  </a:cubicBezTo>
                  <a:lnTo>
                    <a:pt x="2038" y="414"/>
                  </a:lnTo>
                  <a:cubicBezTo>
                    <a:pt x="2133" y="414"/>
                    <a:pt x="2229" y="319"/>
                    <a:pt x="2229" y="223"/>
                  </a:cubicBezTo>
                  <a:cubicBezTo>
                    <a:pt x="2229" y="96"/>
                    <a:pt x="2133" y="1"/>
                    <a:pt x="2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00"/>
            <p:cNvSpPr/>
            <p:nvPr/>
          </p:nvSpPr>
          <p:spPr>
            <a:xfrm>
              <a:off x="-2022204" y="331261"/>
              <a:ext cx="46229" cy="58580"/>
            </a:xfrm>
            <a:custGeom>
              <a:rect b="b" l="l" r="r" t="t"/>
              <a:pathLst>
                <a:path extrusionOk="0" h="3538" w="2792">
                  <a:moveTo>
                    <a:pt x="2346" y="1"/>
                  </a:moveTo>
                  <a:cubicBezTo>
                    <a:pt x="0" y="63"/>
                    <a:pt x="144" y="3538"/>
                    <a:pt x="2415" y="3538"/>
                  </a:cubicBezTo>
                  <a:cubicBezTo>
                    <a:pt x="2455" y="3538"/>
                    <a:pt x="2496" y="3536"/>
                    <a:pt x="2537" y="3534"/>
                  </a:cubicBezTo>
                  <a:cubicBezTo>
                    <a:pt x="2792" y="3502"/>
                    <a:pt x="2792" y="3120"/>
                    <a:pt x="2537" y="3120"/>
                  </a:cubicBezTo>
                  <a:cubicBezTo>
                    <a:pt x="2457" y="3131"/>
                    <a:pt x="2381" y="3136"/>
                    <a:pt x="2307" y="3136"/>
                  </a:cubicBezTo>
                  <a:cubicBezTo>
                    <a:pt x="561" y="3136"/>
                    <a:pt x="453" y="382"/>
                    <a:pt x="2315" y="382"/>
                  </a:cubicBezTo>
                  <a:cubicBezTo>
                    <a:pt x="2326" y="382"/>
                    <a:pt x="2336" y="382"/>
                    <a:pt x="2346" y="383"/>
                  </a:cubicBezTo>
                  <a:cubicBezTo>
                    <a:pt x="2633" y="383"/>
                    <a:pt x="2633" y="1"/>
                    <a:pt x="2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100"/>
          <p:cNvGrpSpPr/>
          <p:nvPr/>
        </p:nvGrpSpPr>
        <p:grpSpPr>
          <a:xfrm>
            <a:off x="7569619" y="3933208"/>
            <a:ext cx="531691" cy="482798"/>
            <a:chOff x="368345" y="284369"/>
            <a:chExt cx="526010" cy="477545"/>
          </a:xfrm>
        </p:grpSpPr>
        <p:sp>
          <p:nvSpPr>
            <p:cNvPr id="473" name="Google Shape;473;p100"/>
            <p:cNvSpPr/>
            <p:nvPr/>
          </p:nvSpPr>
          <p:spPr>
            <a:xfrm>
              <a:off x="368345" y="284369"/>
              <a:ext cx="486904" cy="242130"/>
            </a:xfrm>
            <a:custGeom>
              <a:rect b="b" l="l" r="r" t="t"/>
              <a:pathLst>
                <a:path extrusionOk="0" h="6501" w="13073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00"/>
            <p:cNvSpPr/>
            <p:nvPr/>
          </p:nvSpPr>
          <p:spPr>
            <a:xfrm>
              <a:off x="567078" y="369583"/>
              <a:ext cx="97805" cy="110841"/>
            </a:xfrm>
            <a:custGeom>
              <a:rect b="b" l="l" r="r" t="t"/>
              <a:pathLst>
                <a:path extrusionOk="0" h="2976" w="2626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00"/>
            <p:cNvSpPr/>
            <p:nvPr/>
          </p:nvSpPr>
          <p:spPr>
            <a:xfrm>
              <a:off x="703428" y="454201"/>
              <a:ext cx="14265" cy="21081"/>
            </a:xfrm>
            <a:custGeom>
              <a:rect b="b" l="l" r="r" t="t"/>
              <a:pathLst>
                <a:path extrusionOk="0" h="566" w="383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00"/>
            <p:cNvSpPr/>
            <p:nvPr/>
          </p:nvSpPr>
          <p:spPr>
            <a:xfrm>
              <a:off x="768643" y="361464"/>
              <a:ext cx="73559" cy="127937"/>
            </a:xfrm>
            <a:custGeom>
              <a:rect b="b" l="l" r="r" t="t"/>
              <a:pathLst>
                <a:path extrusionOk="0" h="3435" w="1975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00"/>
            <p:cNvSpPr/>
            <p:nvPr/>
          </p:nvSpPr>
          <p:spPr>
            <a:xfrm>
              <a:off x="380933" y="539192"/>
              <a:ext cx="513422" cy="30168"/>
            </a:xfrm>
            <a:custGeom>
              <a:rect b="b" l="l" r="r" t="t"/>
              <a:pathLst>
                <a:path extrusionOk="0" h="810" w="13785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00"/>
            <p:cNvSpPr/>
            <p:nvPr/>
          </p:nvSpPr>
          <p:spPr>
            <a:xfrm>
              <a:off x="397060" y="628316"/>
              <a:ext cx="97731" cy="133598"/>
            </a:xfrm>
            <a:custGeom>
              <a:rect b="b" l="l" r="r" t="t"/>
              <a:pathLst>
                <a:path extrusionOk="0" h="3587" w="2624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00"/>
            <p:cNvSpPr/>
            <p:nvPr/>
          </p:nvSpPr>
          <p:spPr>
            <a:xfrm>
              <a:off x="573019" y="628126"/>
              <a:ext cx="16611" cy="120972"/>
            </a:xfrm>
            <a:custGeom>
              <a:rect b="b" l="l" r="r" t="t"/>
              <a:pathLst>
                <a:path extrusionOk="0" h="3248" w="446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00"/>
            <p:cNvSpPr/>
            <p:nvPr/>
          </p:nvSpPr>
          <p:spPr>
            <a:xfrm>
              <a:off x="532237" y="682390"/>
              <a:ext cx="108830" cy="21677"/>
            </a:xfrm>
            <a:custGeom>
              <a:rect b="b" l="l" r="r" t="t"/>
              <a:pathLst>
                <a:path extrusionOk="0" h="582" w="2922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00"/>
            <p:cNvSpPr/>
            <p:nvPr/>
          </p:nvSpPr>
          <p:spPr>
            <a:xfrm>
              <a:off x="678512" y="647162"/>
              <a:ext cx="20224" cy="15457"/>
            </a:xfrm>
            <a:custGeom>
              <a:rect b="b" l="l" r="r" t="t"/>
              <a:pathLst>
                <a:path extrusionOk="0" h="415" w="543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00"/>
            <p:cNvSpPr/>
            <p:nvPr/>
          </p:nvSpPr>
          <p:spPr>
            <a:xfrm>
              <a:off x="675868" y="639340"/>
              <a:ext cx="103094" cy="119482"/>
            </a:xfrm>
            <a:custGeom>
              <a:rect b="b" l="l" r="r" t="t"/>
              <a:pathLst>
                <a:path extrusionOk="0" h="3208" w="2768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00"/>
            <p:cNvSpPr/>
            <p:nvPr/>
          </p:nvSpPr>
          <p:spPr>
            <a:xfrm>
              <a:off x="793522" y="611892"/>
              <a:ext cx="15457" cy="77693"/>
            </a:xfrm>
            <a:custGeom>
              <a:rect b="b" l="l" r="r" t="t"/>
              <a:pathLst>
                <a:path extrusionOk="0" h="2086" w="415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00"/>
            <p:cNvSpPr/>
            <p:nvPr/>
          </p:nvSpPr>
          <p:spPr>
            <a:xfrm>
              <a:off x="768643" y="645970"/>
              <a:ext cx="85403" cy="17840"/>
            </a:xfrm>
            <a:custGeom>
              <a:rect b="b" l="l" r="r" t="t"/>
              <a:pathLst>
                <a:path extrusionOk="0" h="479" w="2293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100"/>
          <p:cNvGrpSpPr/>
          <p:nvPr/>
        </p:nvGrpSpPr>
        <p:grpSpPr>
          <a:xfrm>
            <a:off x="872671" y="547839"/>
            <a:ext cx="447642" cy="256218"/>
            <a:chOff x="-639309" y="2036391"/>
            <a:chExt cx="371087" cy="212400"/>
          </a:xfrm>
        </p:grpSpPr>
        <p:sp>
          <p:nvSpPr>
            <p:cNvPr id="486" name="Google Shape;486;p100"/>
            <p:cNvSpPr/>
            <p:nvPr/>
          </p:nvSpPr>
          <p:spPr>
            <a:xfrm>
              <a:off x="-573426" y="2036888"/>
              <a:ext cx="8974" cy="75916"/>
            </a:xfrm>
            <a:custGeom>
              <a:rect b="b" l="l" r="r" t="t"/>
              <a:pathLst>
                <a:path extrusionOk="0" h="4585" w="542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00"/>
            <p:cNvSpPr/>
            <p:nvPr/>
          </p:nvSpPr>
          <p:spPr>
            <a:xfrm>
              <a:off x="-548656" y="2040315"/>
              <a:ext cx="50086" cy="58928"/>
            </a:xfrm>
            <a:custGeom>
              <a:rect b="b" l="l" r="r" t="t"/>
              <a:pathLst>
                <a:path extrusionOk="0" h="3559" w="3025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00"/>
            <p:cNvSpPr/>
            <p:nvPr/>
          </p:nvSpPr>
          <p:spPr>
            <a:xfrm>
              <a:off x="-478022" y="2042286"/>
              <a:ext cx="6342" cy="62074"/>
            </a:xfrm>
            <a:custGeom>
              <a:rect b="b" l="l" r="r" t="t"/>
              <a:pathLst>
                <a:path extrusionOk="0" h="3749" w="383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00"/>
            <p:cNvSpPr/>
            <p:nvPr/>
          </p:nvSpPr>
          <p:spPr>
            <a:xfrm>
              <a:off x="-490871" y="2059952"/>
              <a:ext cx="44490" cy="8924"/>
            </a:xfrm>
            <a:custGeom>
              <a:rect b="b" l="l" r="r" t="t"/>
              <a:pathLst>
                <a:path extrusionOk="0" h="539" w="2687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00"/>
            <p:cNvSpPr/>
            <p:nvPr/>
          </p:nvSpPr>
          <p:spPr>
            <a:xfrm>
              <a:off x="-421097" y="2042683"/>
              <a:ext cx="10878" cy="53613"/>
            </a:xfrm>
            <a:custGeom>
              <a:rect b="b" l="l" r="r" t="t"/>
              <a:pathLst>
                <a:path extrusionOk="0" h="3238" w="657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00"/>
            <p:cNvSpPr/>
            <p:nvPr/>
          </p:nvSpPr>
          <p:spPr>
            <a:xfrm>
              <a:off x="-392618" y="2036391"/>
              <a:ext cx="54822" cy="73201"/>
            </a:xfrm>
            <a:custGeom>
              <a:rect b="b" l="l" r="r" t="t"/>
              <a:pathLst>
                <a:path extrusionOk="0" h="4421" w="3311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00"/>
            <p:cNvSpPr/>
            <p:nvPr/>
          </p:nvSpPr>
          <p:spPr>
            <a:xfrm>
              <a:off x="-639309" y="2131729"/>
              <a:ext cx="371087" cy="25581"/>
            </a:xfrm>
            <a:custGeom>
              <a:rect b="b" l="l" r="r" t="t"/>
              <a:pathLst>
                <a:path extrusionOk="0" h="1545" w="22412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00"/>
            <p:cNvSpPr/>
            <p:nvPr/>
          </p:nvSpPr>
          <p:spPr>
            <a:xfrm>
              <a:off x="-552133" y="2182379"/>
              <a:ext cx="39341" cy="66412"/>
            </a:xfrm>
            <a:custGeom>
              <a:rect b="b" l="l" r="r" t="t"/>
              <a:pathLst>
                <a:path extrusionOk="0" h="4011" w="2376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00"/>
            <p:cNvSpPr/>
            <p:nvPr/>
          </p:nvSpPr>
          <p:spPr>
            <a:xfrm>
              <a:off x="-495937" y="2228226"/>
              <a:ext cx="8974" cy="6855"/>
            </a:xfrm>
            <a:custGeom>
              <a:rect b="b" l="l" r="r" t="t"/>
              <a:pathLst>
                <a:path extrusionOk="0" h="414" w="542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00"/>
            <p:cNvSpPr/>
            <p:nvPr/>
          </p:nvSpPr>
          <p:spPr>
            <a:xfrm>
              <a:off x="-475919" y="2175441"/>
              <a:ext cx="47669" cy="51080"/>
            </a:xfrm>
            <a:custGeom>
              <a:rect b="b" l="l" r="r" t="t"/>
              <a:pathLst>
                <a:path extrusionOk="0" h="3085" w="2879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00"/>
            <p:cNvSpPr/>
            <p:nvPr/>
          </p:nvSpPr>
          <p:spPr>
            <a:xfrm>
              <a:off x="-442705" y="2191998"/>
              <a:ext cx="12766" cy="56792"/>
            </a:xfrm>
            <a:custGeom>
              <a:rect b="b" l="l" r="r" t="t"/>
              <a:pathLst>
                <a:path extrusionOk="0" h="3430" w="771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00"/>
            <p:cNvSpPr/>
            <p:nvPr/>
          </p:nvSpPr>
          <p:spPr>
            <a:xfrm>
              <a:off x="-419508" y="2178339"/>
              <a:ext cx="38496" cy="67406"/>
            </a:xfrm>
            <a:custGeom>
              <a:rect b="b" l="l" r="r" t="t"/>
              <a:pathLst>
                <a:path extrusionOk="0" h="4071" w="2325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8" name="Google Shape;498;p100"/>
          <p:cNvSpPr/>
          <p:nvPr/>
        </p:nvSpPr>
        <p:spPr>
          <a:xfrm>
            <a:off x="6711450" y="115089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00"/>
          <p:cNvSpPr/>
          <p:nvPr/>
        </p:nvSpPr>
        <p:spPr>
          <a:xfrm>
            <a:off x="2230475" y="1096625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00"/>
          <p:cNvSpPr/>
          <p:nvPr/>
        </p:nvSpPr>
        <p:spPr>
          <a:xfrm>
            <a:off x="1924400" y="4200775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00"/>
          <p:cNvSpPr/>
          <p:nvPr/>
        </p:nvSpPr>
        <p:spPr>
          <a:xfrm>
            <a:off x="7513400" y="698000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00"/>
          <p:cNvSpPr/>
          <p:nvPr/>
        </p:nvSpPr>
        <p:spPr>
          <a:xfrm>
            <a:off x="2866913" y="774500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00"/>
          <p:cNvSpPr/>
          <p:nvPr/>
        </p:nvSpPr>
        <p:spPr>
          <a:xfrm>
            <a:off x="896625" y="441599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00"/>
          <p:cNvSpPr/>
          <p:nvPr/>
        </p:nvSpPr>
        <p:spPr>
          <a:xfrm>
            <a:off x="442325" y="1597150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1"/>
          <p:cNvSpPr/>
          <p:nvPr/>
        </p:nvSpPr>
        <p:spPr>
          <a:xfrm>
            <a:off x="2091400" y="91200"/>
            <a:ext cx="4961100" cy="4961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01"/>
          <p:cNvSpPr/>
          <p:nvPr/>
        </p:nvSpPr>
        <p:spPr>
          <a:xfrm>
            <a:off x="5734575" y="252275"/>
            <a:ext cx="1156800" cy="1156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01"/>
          <p:cNvSpPr/>
          <p:nvPr/>
        </p:nvSpPr>
        <p:spPr>
          <a:xfrm>
            <a:off x="2252500" y="3734400"/>
            <a:ext cx="1156800" cy="1156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01"/>
          <p:cNvSpPr txBox="1"/>
          <p:nvPr>
            <p:ph type="title"/>
          </p:nvPr>
        </p:nvSpPr>
        <p:spPr>
          <a:xfrm>
            <a:off x="2762300" y="1710338"/>
            <a:ext cx="36192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11" name="Google Shape;511;p101"/>
          <p:cNvSpPr txBox="1"/>
          <p:nvPr>
            <p:ph idx="1" type="subTitle"/>
          </p:nvPr>
        </p:nvSpPr>
        <p:spPr>
          <a:xfrm>
            <a:off x="2861400" y="2599463"/>
            <a:ext cx="34212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2" name="Google Shape;512;p101"/>
          <p:cNvSpPr/>
          <p:nvPr/>
        </p:nvSpPr>
        <p:spPr>
          <a:xfrm>
            <a:off x="1468300" y="3077123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01"/>
          <p:cNvSpPr/>
          <p:nvPr/>
        </p:nvSpPr>
        <p:spPr>
          <a:xfrm>
            <a:off x="1818875" y="583650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01"/>
          <p:cNvSpPr/>
          <p:nvPr/>
        </p:nvSpPr>
        <p:spPr>
          <a:xfrm>
            <a:off x="8312600" y="3734400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01"/>
          <p:cNvSpPr/>
          <p:nvPr/>
        </p:nvSpPr>
        <p:spPr>
          <a:xfrm>
            <a:off x="8166500" y="75764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01"/>
          <p:cNvSpPr/>
          <p:nvPr/>
        </p:nvSpPr>
        <p:spPr>
          <a:xfrm>
            <a:off x="7531125" y="2902763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7" name="Google Shape;517;p101"/>
          <p:cNvGrpSpPr/>
          <p:nvPr/>
        </p:nvGrpSpPr>
        <p:grpSpPr>
          <a:xfrm>
            <a:off x="7607625" y="1622250"/>
            <a:ext cx="429908" cy="390345"/>
            <a:chOff x="368345" y="284369"/>
            <a:chExt cx="526010" cy="477545"/>
          </a:xfrm>
        </p:grpSpPr>
        <p:sp>
          <p:nvSpPr>
            <p:cNvPr id="518" name="Google Shape;518;p101"/>
            <p:cNvSpPr/>
            <p:nvPr/>
          </p:nvSpPr>
          <p:spPr>
            <a:xfrm>
              <a:off x="368345" y="284369"/>
              <a:ext cx="486904" cy="242130"/>
            </a:xfrm>
            <a:custGeom>
              <a:rect b="b" l="l" r="r" t="t"/>
              <a:pathLst>
                <a:path extrusionOk="0" h="6501" w="13073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01"/>
            <p:cNvSpPr/>
            <p:nvPr/>
          </p:nvSpPr>
          <p:spPr>
            <a:xfrm>
              <a:off x="567078" y="369583"/>
              <a:ext cx="97805" cy="110841"/>
            </a:xfrm>
            <a:custGeom>
              <a:rect b="b" l="l" r="r" t="t"/>
              <a:pathLst>
                <a:path extrusionOk="0" h="2976" w="2626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01"/>
            <p:cNvSpPr/>
            <p:nvPr/>
          </p:nvSpPr>
          <p:spPr>
            <a:xfrm>
              <a:off x="703428" y="454201"/>
              <a:ext cx="14265" cy="21081"/>
            </a:xfrm>
            <a:custGeom>
              <a:rect b="b" l="l" r="r" t="t"/>
              <a:pathLst>
                <a:path extrusionOk="0" h="566" w="383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01"/>
            <p:cNvSpPr/>
            <p:nvPr/>
          </p:nvSpPr>
          <p:spPr>
            <a:xfrm>
              <a:off x="768643" y="361464"/>
              <a:ext cx="73559" cy="127937"/>
            </a:xfrm>
            <a:custGeom>
              <a:rect b="b" l="l" r="r" t="t"/>
              <a:pathLst>
                <a:path extrusionOk="0" h="3435" w="1975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01"/>
            <p:cNvSpPr/>
            <p:nvPr/>
          </p:nvSpPr>
          <p:spPr>
            <a:xfrm>
              <a:off x="380933" y="539192"/>
              <a:ext cx="513422" cy="30168"/>
            </a:xfrm>
            <a:custGeom>
              <a:rect b="b" l="l" r="r" t="t"/>
              <a:pathLst>
                <a:path extrusionOk="0" h="810" w="13785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01"/>
            <p:cNvSpPr/>
            <p:nvPr/>
          </p:nvSpPr>
          <p:spPr>
            <a:xfrm>
              <a:off x="397060" y="628316"/>
              <a:ext cx="97731" cy="133598"/>
            </a:xfrm>
            <a:custGeom>
              <a:rect b="b" l="l" r="r" t="t"/>
              <a:pathLst>
                <a:path extrusionOk="0" h="3587" w="2624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01"/>
            <p:cNvSpPr/>
            <p:nvPr/>
          </p:nvSpPr>
          <p:spPr>
            <a:xfrm>
              <a:off x="573019" y="628126"/>
              <a:ext cx="16611" cy="120972"/>
            </a:xfrm>
            <a:custGeom>
              <a:rect b="b" l="l" r="r" t="t"/>
              <a:pathLst>
                <a:path extrusionOk="0" h="3248" w="446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01"/>
            <p:cNvSpPr/>
            <p:nvPr/>
          </p:nvSpPr>
          <p:spPr>
            <a:xfrm>
              <a:off x="532237" y="682390"/>
              <a:ext cx="108830" cy="21677"/>
            </a:xfrm>
            <a:custGeom>
              <a:rect b="b" l="l" r="r" t="t"/>
              <a:pathLst>
                <a:path extrusionOk="0" h="582" w="2922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01"/>
            <p:cNvSpPr/>
            <p:nvPr/>
          </p:nvSpPr>
          <p:spPr>
            <a:xfrm>
              <a:off x="678512" y="647162"/>
              <a:ext cx="20224" cy="15457"/>
            </a:xfrm>
            <a:custGeom>
              <a:rect b="b" l="l" r="r" t="t"/>
              <a:pathLst>
                <a:path extrusionOk="0" h="415" w="543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01"/>
            <p:cNvSpPr/>
            <p:nvPr/>
          </p:nvSpPr>
          <p:spPr>
            <a:xfrm>
              <a:off x="675868" y="639340"/>
              <a:ext cx="103094" cy="119482"/>
            </a:xfrm>
            <a:custGeom>
              <a:rect b="b" l="l" r="r" t="t"/>
              <a:pathLst>
                <a:path extrusionOk="0" h="3208" w="2768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01"/>
            <p:cNvSpPr/>
            <p:nvPr/>
          </p:nvSpPr>
          <p:spPr>
            <a:xfrm>
              <a:off x="793522" y="611892"/>
              <a:ext cx="15457" cy="77693"/>
            </a:xfrm>
            <a:custGeom>
              <a:rect b="b" l="l" r="r" t="t"/>
              <a:pathLst>
                <a:path extrusionOk="0" h="2086" w="415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01"/>
            <p:cNvSpPr/>
            <p:nvPr/>
          </p:nvSpPr>
          <p:spPr>
            <a:xfrm>
              <a:off x="768643" y="645970"/>
              <a:ext cx="85403" cy="17840"/>
            </a:xfrm>
            <a:custGeom>
              <a:rect b="b" l="l" r="r" t="t"/>
              <a:pathLst>
                <a:path extrusionOk="0" h="479" w="2293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101"/>
          <p:cNvGrpSpPr/>
          <p:nvPr/>
        </p:nvGrpSpPr>
        <p:grpSpPr>
          <a:xfrm>
            <a:off x="1042281" y="1570193"/>
            <a:ext cx="776593" cy="494447"/>
            <a:chOff x="-4950448" y="506803"/>
            <a:chExt cx="499192" cy="317788"/>
          </a:xfrm>
        </p:grpSpPr>
        <p:sp>
          <p:nvSpPr>
            <p:cNvPr id="531" name="Google Shape;531;p101"/>
            <p:cNvSpPr/>
            <p:nvPr/>
          </p:nvSpPr>
          <p:spPr>
            <a:xfrm>
              <a:off x="-4916720" y="527798"/>
              <a:ext cx="55368" cy="76131"/>
            </a:xfrm>
            <a:custGeom>
              <a:rect b="b" l="l" r="r" t="t"/>
              <a:pathLst>
                <a:path extrusionOk="0" h="4598" w="3344">
                  <a:moveTo>
                    <a:pt x="2422" y="1"/>
                  </a:moveTo>
                  <a:cubicBezTo>
                    <a:pt x="2337" y="1"/>
                    <a:pt x="2255" y="49"/>
                    <a:pt x="2229" y="164"/>
                  </a:cubicBezTo>
                  <a:lnTo>
                    <a:pt x="2261" y="164"/>
                  </a:lnTo>
                  <a:cubicBezTo>
                    <a:pt x="1847" y="1565"/>
                    <a:pt x="1083" y="2870"/>
                    <a:pt x="96" y="3953"/>
                  </a:cubicBezTo>
                  <a:cubicBezTo>
                    <a:pt x="1" y="4048"/>
                    <a:pt x="1" y="4207"/>
                    <a:pt x="128" y="4271"/>
                  </a:cubicBezTo>
                  <a:cubicBezTo>
                    <a:pt x="624" y="4486"/>
                    <a:pt x="1154" y="4598"/>
                    <a:pt x="1683" y="4598"/>
                  </a:cubicBezTo>
                  <a:cubicBezTo>
                    <a:pt x="2173" y="4598"/>
                    <a:pt x="2662" y="4502"/>
                    <a:pt x="3121" y="4303"/>
                  </a:cubicBezTo>
                  <a:cubicBezTo>
                    <a:pt x="3343" y="4192"/>
                    <a:pt x="3202" y="3935"/>
                    <a:pt x="3014" y="3935"/>
                  </a:cubicBezTo>
                  <a:cubicBezTo>
                    <a:pt x="2986" y="3935"/>
                    <a:pt x="2958" y="3940"/>
                    <a:pt x="2930" y="3953"/>
                  </a:cubicBezTo>
                  <a:cubicBezTo>
                    <a:pt x="2525" y="4124"/>
                    <a:pt x="2090" y="4211"/>
                    <a:pt x="1654" y="4211"/>
                  </a:cubicBezTo>
                  <a:cubicBezTo>
                    <a:pt x="1283" y="4211"/>
                    <a:pt x="911" y="4148"/>
                    <a:pt x="558" y="4019"/>
                  </a:cubicBezTo>
                  <a:lnTo>
                    <a:pt x="558" y="4019"/>
                  </a:lnTo>
                  <a:cubicBezTo>
                    <a:pt x="1531" y="2947"/>
                    <a:pt x="2226" y="1659"/>
                    <a:pt x="2643" y="260"/>
                  </a:cubicBezTo>
                  <a:cubicBezTo>
                    <a:pt x="2681" y="107"/>
                    <a:pt x="2549" y="1"/>
                    <a:pt x="2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01"/>
            <p:cNvSpPr/>
            <p:nvPr/>
          </p:nvSpPr>
          <p:spPr>
            <a:xfrm>
              <a:off x="-4874813" y="558446"/>
              <a:ext cx="12666" cy="72754"/>
            </a:xfrm>
            <a:custGeom>
              <a:rect b="b" l="l" r="r" t="t"/>
              <a:pathLst>
                <a:path extrusionOk="0" h="4394" w="765">
                  <a:moveTo>
                    <a:pt x="570" y="0"/>
                  </a:moveTo>
                  <a:cubicBezTo>
                    <a:pt x="470" y="0"/>
                    <a:pt x="367" y="64"/>
                    <a:pt x="367" y="191"/>
                  </a:cubicBezTo>
                  <a:cubicBezTo>
                    <a:pt x="240" y="1529"/>
                    <a:pt x="112" y="2866"/>
                    <a:pt x="17" y="4203"/>
                  </a:cubicBezTo>
                  <a:cubicBezTo>
                    <a:pt x="1" y="4330"/>
                    <a:pt x="88" y="4394"/>
                    <a:pt x="184" y="4394"/>
                  </a:cubicBezTo>
                  <a:cubicBezTo>
                    <a:pt x="279" y="4394"/>
                    <a:pt x="383" y="4330"/>
                    <a:pt x="399" y="4203"/>
                  </a:cubicBezTo>
                  <a:cubicBezTo>
                    <a:pt x="526" y="2866"/>
                    <a:pt x="622" y="1529"/>
                    <a:pt x="749" y="191"/>
                  </a:cubicBezTo>
                  <a:cubicBezTo>
                    <a:pt x="765" y="64"/>
                    <a:pt x="669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01"/>
            <p:cNvSpPr/>
            <p:nvPr/>
          </p:nvSpPr>
          <p:spPr>
            <a:xfrm>
              <a:off x="-4836334" y="566874"/>
              <a:ext cx="10299" cy="47984"/>
            </a:xfrm>
            <a:custGeom>
              <a:rect b="b" l="l" r="r" t="t"/>
              <a:pathLst>
                <a:path extrusionOk="0" h="2898" w="622">
                  <a:moveTo>
                    <a:pt x="415" y="1"/>
                  </a:moveTo>
                  <a:cubicBezTo>
                    <a:pt x="311" y="1"/>
                    <a:pt x="208" y="64"/>
                    <a:pt x="208" y="192"/>
                  </a:cubicBezTo>
                  <a:cubicBezTo>
                    <a:pt x="144" y="1020"/>
                    <a:pt x="80" y="1847"/>
                    <a:pt x="17" y="2707"/>
                  </a:cubicBezTo>
                  <a:cubicBezTo>
                    <a:pt x="1" y="2834"/>
                    <a:pt x="96" y="2898"/>
                    <a:pt x="200" y="2898"/>
                  </a:cubicBezTo>
                  <a:cubicBezTo>
                    <a:pt x="303" y="2898"/>
                    <a:pt x="415" y="2834"/>
                    <a:pt x="431" y="2707"/>
                  </a:cubicBezTo>
                  <a:cubicBezTo>
                    <a:pt x="494" y="1847"/>
                    <a:pt x="558" y="1020"/>
                    <a:pt x="622" y="192"/>
                  </a:cubicBezTo>
                  <a:cubicBezTo>
                    <a:pt x="622" y="64"/>
                    <a:pt x="518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01"/>
            <p:cNvSpPr/>
            <p:nvPr/>
          </p:nvSpPr>
          <p:spPr>
            <a:xfrm>
              <a:off x="-4849778" y="586246"/>
              <a:ext cx="37453" cy="9239"/>
            </a:xfrm>
            <a:custGeom>
              <a:rect b="b" l="l" r="r" t="t"/>
              <a:pathLst>
                <a:path extrusionOk="0" h="558" w="2262">
                  <a:moveTo>
                    <a:pt x="205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32"/>
                    <a:pt x="65" y="359"/>
                    <a:pt x="160" y="391"/>
                  </a:cubicBezTo>
                  <a:cubicBezTo>
                    <a:pt x="478" y="502"/>
                    <a:pt x="805" y="558"/>
                    <a:pt x="1131" y="558"/>
                  </a:cubicBezTo>
                  <a:cubicBezTo>
                    <a:pt x="1457" y="558"/>
                    <a:pt x="1784" y="502"/>
                    <a:pt x="2102" y="391"/>
                  </a:cubicBezTo>
                  <a:cubicBezTo>
                    <a:pt x="2198" y="359"/>
                    <a:pt x="2261" y="232"/>
                    <a:pt x="2261" y="136"/>
                  </a:cubicBezTo>
                  <a:cubicBezTo>
                    <a:pt x="2235" y="57"/>
                    <a:pt x="2144" y="0"/>
                    <a:pt x="2060" y="0"/>
                  </a:cubicBezTo>
                  <a:cubicBezTo>
                    <a:pt x="2041" y="0"/>
                    <a:pt x="2023" y="3"/>
                    <a:pt x="2007" y="9"/>
                  </a:cubicBezTo>
                  <a:cubicBezTo>
                    <a:pt x="1720" y="120"/>
                    <a:pt x="1426" y="176"/>
                    <a:pt x="1131" y="176"/>
                  </a:cubicBezTo>
                  <a:cubicBezTo>
                    <a:pt x="837" y="176"/>
                    <a:pt x="542" y="120"/>
                    <a:pt x="256" y="9"/>
                  </a:cubicBezTo>
                  <a:cubicBezTo>
                    <a:pt x="239" y="3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01"/>
            <p:cNvSpPr/>
            <p:nvPr/>
          </p:nvSpPr>
          <p:spPr>
            <a:xfrm>
              <a:off x="-4797589" y="539173"/>
              <a:ext cx="45881" cy="83384"/>
            </a:xfrm>
            <a:custGeom>
              <a:rect b="b" l="l" r="r" t="t"/>
              <a:pathLst>
                <a:path extrusionOk="0" h="5036" w="2771">
                  <a:moveTo>
                    <a:pt x="1197" y="3019"/>
                  </a:moveTo>
                  <a:cubicBezTo>
                    <a:pt x="1652" y="3019"/>
                    <a:pt x="2063" y="3320"/>
                    <a:pt x="2165" y="3807"/>
                  </a:cubicBezTo>
                  <a:cubicBezTo>
                    <a:pt x="2261" y="4125"/>
                    <a:pt x="2102" y="4443"/>
                    <a:pt x="1783" y="4603"/>
                  </a:cubicBezTo>
                  <a:cubicBezTo>
                    <a:pt x="1744" y="4614"/>
                    <a:pt x="1705" y="4620"/>
                    <a:pt x="1666" y="4620"/>
                  </a:cubicBezTo>
                  <a:cubicBezTo>
                    <a:pt x="1389" y="4620"/>
                    <a:pt x="1127" y="4344"/>
                    <a:pt x="988" y="4093"/>
                  </a:cubicBezTo>
                  <a:cubicBezTo>
                    <a:pt x="802" y="3776"/>
                    <a:pt x="695" y="3419"/>
                    <a:pt x="657" y="3049"/>
                  </a:cubicBezTo>
                  <a:lnTo>
                    <a:pt x="657" y="3049"/>
                  </a:lnTo>
                  <a:cubicBezTo>
                    <a:pt x="693" y="3075"/>
                    <a:pt x="736" y="3091"/>
                    <a:pt x="782" y="3091"/>
                  </a:cubicBezTo>
                  <a:cubicBezTo>
                    <a:pt x="808" y="3091"/>
                    <a:pt x="834" y="3086"/>
                    <a:pt x="860" y="3075"/>
                  </a:cubicBezTo>
                  <a:cubicBezTo>
                    <a:pt x="972" y="3037"/>
                    <a:pt x="1086" y="3019"/>
                    <a:pt x="1197" y="3019"/>
                  </a:cubicBezTo>
                  <a:close/>
                  <a:moveTo>
                    <a:pt x="1423" y="0"/>
                  </a:moveTo>
                  <a:cubicBezTo>
                    <a:pt x="1382" y="0"/>
                    <a:pt x="1341" y="15"/>
                    <a:pt x="1306" y="50"/>
                  </a:cubicBezTo>
                  <a:lnTo>
                    <a:pt x="1306" y="82"/>
                  </a:lnTo>
                  <a:cubicBezTo>
                    <a:pt x="287" y="1133"/>
                    <a:pt x="1" y="2661"/>
                    <a:pt x="510" y="4030"/>
                  </a:cubicBezTo>
                  <a:cubicBezTo>
                    <a:pt x="693" y="4500"/>
                    <a:pt x="1112" y="5035"/>
                    <a:pt x="1644" y="5035"/>
                  </a:cubicBezTo>
                  <a:cubicBezTo>
                    <a:pt x="1760" y="5035"/>
                    <a:pt x="1881" y="5010"/>
                    <a:pt x="2006" y="4953"/>
                  </a:cubicBezTo>
                  <a:cubicBezTo>
                    <a:pt x="2579" y="4634"/>
                    <a:pt x="2770" y="3870"/>
                    <a:pt x="2420" y="3329"/>
                  </a:cubicBezTo>
                  <a:cubicBezTo>
                    <a:pt x="2161" y="2882"/>
                    <a:pt x="1676" y="2626"/>
                    <a:pt x="1183" y="2626"/>
                  </a:cubicBezTo>
                  <a:cubicBezTo>
                    <a:pt x="1010" y="2626"/>
                    <a:pt x="835" y="2658"/>
                    <a:pt x="669" y="2724"/>
                  </a:cubicBezTo>
                  <a:cubicBezTo>
                    <a:pt x="659" y="2728"/>
                    <a:pt x="649" y="2732"/>
                    <a:pt x="641" y="2737"/>
                  </a:cubicBezTo>
                  <a:lnTo>
                    <a:pt x="641" y="2737"/>
                  </a:lnTo>
                  <a:cubicBezTo>
                    <a:pt x="639" y="1862"/>
                    <a:pt x="996" y="953"/>
                    <a:pt x="1592" y="337"/>
                  </a:cubicBezTo>
                  <a:cubicBezTo>
                    <a:pt x="1716" y="188"/>
                    <a:pt x="1570" y="0"/>
                    <a:pt x="1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01"/>
            <p:cNvSpPr/>
            <p:nvPr/>
          </p:nvSpPr>
          <p:spPr>
            <a:xfrm>
              <a:off x="-4731177" y="558446"/>
              <a:ext cx="9835" cy="48199"/>
            </a:xfrm>
            <a:custGeom>
              <a:rect b="b" l="l" r="r" t="t"/>
              <a:pathLst>
                <a:path extrusionOk="0" h="2911" w="594">
                  <a:moveTo>
                    <a:pt x="287" y="0"/>
                  </a:moveTo>
                  <a:cubicBezTo>
                    <a:pt x="192" y="0"/>
                    <a:pt x="96" y="96"/>
                    <a:pt x="96" y="191"/>
                  </a:cubicBezTo>
                  <a:lnTo>
                    <a:pt x="64" y="191"/>
                  </a:lnTo>
                  <a:cubicBezTo>
                    <a:pt x="1" y="1051"/>
                    <a:pt x="33" y="1911"/>
                    <a:pt x="192" y="2770"/>
                  </a:cubicBezTo>
                  <a:cubicBezTo>
                    <a:pt x="204" y="2870"/>
                    <a:pt x="270" y="2911"/>
                    <a:pt x="344" y="2911"/>
                  </a:cubicBezTo>
                  <a:cubicBezTo>
                    <a:pt x="459" y="2911"/>
                    <a:pt x="593" y="2810"/>
                    <a:pt x="574" y="2675"/>
                  </a:cubicBezTo>
                  <a:cubicBezTo>
                    <a:pt x="415" y="1847"/>
                    <a:pt x="383" y="1019"/>
                    <a:pt x="478" y="191"/>
                  </a:cubicBezTo>
                  <a:cubicBezTo>
                    <a:pt x="478" y="96"/>
                    <a:pt x="383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01"/>
            <p:cNvSpPr/>
            <p:nvPr/>
          </p:nvSpPr>
          <p:spPr>
            <a:xfrm>
              <a:off x="-4736442" y="574226"/>
              <a:ext cx="44672" cy="10199"/>
            </a:xfrm>
            <a:custGeom>
              <a:rect b="b" l="l" r="r" t="t"/>
              <a:pathLst>
                <a:path extrusionOk="0" h="616" w="2698">
                  <a:moveTo>
                    <a:pt x="2386" y="1"/>
                  </a:moveTo>
                  <a:cubicBezTo>
                    <a:pt x="2376" y="1"/>
                    <a:pt x="2366" y="1"/>
                    <a:pt x="2356" y="2"/>
                  </a:cubicBezTo>
                  <a:cubicBezTo>
                    <a:pt x="1773" y="135"/>
                    <a:pt x="1189" y="201"/>
                    <a:pt x="605" y="201"/>
                  </a:cubicBezTo>
                  <a:cubicBezTo>
                    <a:pt x="489" y="201"/>
                    <a:pt x="372" y="199"/>
                    <a:pt x="255" y="193"/>
                  </a:cubicBezTo>
                  <a:cubicBezTo>
                    <a:pt x="0" y="193"/>
                    <a:pt x="0" y="607"/>
                    <a:pt x="255" y="607"/>
                  </a:cubicBezTo>
                  <a:cubicBezTo>
                    <a:pt x="377" y="613"/>
                    <a:pt x="500" y="615"/>
                    <a:pt x="624" y="615"/>
                  </a:cubicBezTo>
                  <a:cubicBezTo>
                    <a:pt x="1241" y="615"/>
                    <a:pt x="1873" y="549"/>
                    <a:pt x="2484" y="416"/>
                  </a:cubicBezTo>
                  <a:cubicBezTo>
                    <a:pt x="2698" y="355"/>
                    <a:pt x="2618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01"/>
            <p:cNvSpPr/>
            <p:nvPr/>
          </p:nvSpPr>
          <p:spPr>
            <a:xfrm>
              <a:off x="-4684253" y="515480"/>
              <a:ext cx="58233" cy="104246"/>
            </a:xfrm>
            <a:custGeom>
              <a:rect b="b" l="l" r="r" t="t"/>
              <a:pathLst>
                <a:path extrusionOk="0" h="6296" w="3517">
                  <a:moveTo>
                    <a:pt x="2912" y="0"/>
                  </a:moveTo>
                  <a:cubicBezTo>
                    <a:pt x="2886" y="0"/>
                    <a:pt x="2860" y="6"/>
                    <a:pt x="2833" y="17"/>
                  </a:cubicBezTo>
                  <a:lnTo>
                    <a:pt x="2833" y="49"/>
                  </a:lnTo>
                  <a:cubicBezTo>
                    <a:pt x="0" y="1290"/>
                    <a:pt x="223" y="5397"/>
                    <a:pt x="3215" y="6288"/>
                  </a:cubicBezTo>
                  <a:cubicBezTo>
                    <a:pt x="3232" y="6293"/>
                    <a:pt x="3249" y="6295"/>
                    <a:pt x="3264" y="6295"/>
                  </a:cubicBezTo>
                  <a:cubicBezTo>
                    <a:pt x="3451" y="6295"/>
                    <a:pt x="3517" y="5963"/>
                    <a:pt x="3311" y="5874"/>
                  </a:cubicBezTo>
                  <a:cubicBezTo>
                    <a:pt x="700" y="5079"/>
                    <a:pt x="509" y="1449"/>
                    <a:pt x="3024" y="367"/>
                  </a:cubicBezTo>
                  <a:cubicBezTo>
                    <a:pt x="3249" y="283"/>
                    <a:pt x="3102" y="0"/>
                    <a:pt x="2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01"/>
            <p:cNvSpPr/>
            <p:nvPr/>
          </p:nvSpPr>
          <p:spPr>
            <a:xfrm>
              <a:off x="-4621533" y="545631"/>
              <a:ext cx="46609" cy="53232"/>
            </a:xfrm>
            <a:custGeom>
              <a:rect b="b" l="l" r="r" t="t"/>
              <a:pathLst>
                <a:path extrusionOk="0" h="3215" w="2815">
                  <a:moveTo>
                    <a:pt x="669" y="1"/>
                  </a:moveTo>
                  <a:cubicBezTo>
                    <a:pt x="532" y="1"/>
                    <a:pt x="391" y="42"/>
                    <a:pt x="255" y="138"/>
                  </a:cubicBezTo>
                  <a:cubicBezTo>
                    <a:pt x="72" y="242"/>
                    <a:pt x="190" y="497"/>
                    <a:pt x="343" y="497"/>
                  </a:cubicBezTo>
                  <a:cubicBezTo>
                    <a:pt x="377" y="497"/>
                    <a:pt x="412" y="485"/>
                    <a:pt x="446" y="456"/>
                  </a:cubicBezTo>
                  <a:lnTo>
                    <a:pt x="446" y="488"/>
                  </a:lnTo>
                  <a:cubicBezTo>
                    <a:pt x="524" y="438"/>
                    <a:pt x="602" y="416"/>
                    <a:pt x="677" y="416"/>
                  </a:cubicBezTo>
                  <a:cubicBezTo>
                    <a:pt x="1032" y="416"/>
                    <a:pt x="1326" y="905"/>
                    <a:pt x="1274" y="1220"/>
                  </a:cubicBezTo>
                  <a:cubicBezTo>
                    <a:pt x="1242" y="1825"/>
                    <a:pt x="605" y="2239"/>
                    <a:pt x="128" y="2557"/>
                  </a:cubicBezTo>
                  <a:cubicBezTo>
                    <a:pt x="0" y="2653"/>
                    <a:pt x="0" y="2876"/>
                    <a:pt x="191" y="2907"/>
                  </a:cubicBezTo>
                  <a:cubicBezTo>
                    <a:pt x="689" y="3115"/>
                    <a:pt x="1214" y="3214"/>
                    <a:pt x="1740" y="3214"/>
                  </a:cubicBezTo>
                  <a:cubicBezTo>
                    <a:pt x="2021" y="3214"/>
                    <a:pt x="2302" y="3186"/>
                    <a:pt x="2579" y="3130"/>
                  </a:cubicBezTo>
                  <a:cubicBezTo>
                    <a:pt x="2814" y="3071"/>
                    <a:pt x="2724" y="2741"/>
                    <a:pt x="2508" y="2741"/>
                  </a:cubicBezTo>
                  <a:cubicBezTo>
                    <a:pt x="2490" y="2741"/>
                    <a:pt x="2471" y="2743"/>
                    <a:pt x="2452" y="2748"/>
                  </a:cubicBezTo>
                  <a:cubicBezTo>
                    <a:pt x="2224" y="2790"/>
                    <a:pt x="1990" y="2811"/>
                    <a:pt x="1754" y="2811"/>
                  </a:cubicBezTo>
                  <a:cubicBezTo>
                    <a:pt x="1395" y="2811"/>
                    <a:pt x="1031" y="2762"/>
                    <a:pt x="677" y="2660"/>
                  </a:cubicBezTo>
                  <a:lnTo>
                    <a:pt x="677" y="2660"/>
                  </a:lnTo>
                  <a:cubicBezTo>
                    <a:pt x="889" y="2497"/>
                    <a:pt x="1081" y="2304"/>
                    <a:pt x="1274" y="2112"/>
                  </a:cubicBezTo>
                  <a:cubicBezTo>
                    <a:pt x="1529" y="1825"/>
                    <a:pt x="1688" y="1475"/>
                    <a:pt x="1688" y="1061"/>
                  </a:cubicBezTo>
                  <a:cubicBezTo>
                    <a:pt x="1638" y="560"/>
                    <a:pt x="1175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01"/>
            <p:cNvSpPr/>
            <p:nvPr/>
          </p:nvSpPr>
          <p:spPr>
            <a:xfrm>
              <a:off x="-4567241" y="520496"/>
              <a:ext cx="74873" cy="84625"/>
            </a:xfrm>
            <a:custGeom>
              <a:rect b="b" l="l" r="r" t="t"/>
              <a:pathLst>
                <a:path extrusionOk="0" h="5111" w="4522">
                  <a:moveTo>
                    <a:pt x="1783" y="0"/>
                  </a:moveTo>
                  <a:cubicBezTo>
                    <a:pt x="1688" y="0"/>
                    <a:pt x="1592" y="64"/>
                    <a:pt x="1592" y="160"/>
                  </a:cubicBezTo>
                  <a:cubicBezTo>
                    <a:pt x="1407" y="1454"/>
                    <a:pt x="1222" y="2771"/>
                    <a:pt x="1037" y="4074"/>
                  </a:cubicBezTo>
                  <a:lnTo>
                    <a:pt x="1037" y="4074"/>
                  </a:lnTo>
                  <a:cubicBezTo>
                    <a:pt x="735" y="3179"/>
                    <a:pt x="537" y="2261"/>
                    <a:pt x="414" y="1306"/>
                  </a:cubicBezTo>
                  <a:cubicBezTo>
                    <a:pt x="398" y="1178"/>
                    <a:pt x="295" y="1115"/>
                    <a:pt x="199" y="1115"/>
                  </a:cubicBezTo>
                  <a:cubicBezTo>
                    <a:pt x="104" y="1115"/>
                    <a:pt x="16" y="1178"/>
                    <a:pt x="32" y="1306"/>
                  </a:cubicBezTo>
                  <a:lnTo>
                    <a:pt x="0" y="1306"/>
                  </a:lnTo>
                  <a:cubicBezTo>
                    <a:pt x="128" y="2579"/>
                    <a:pt x="446" y="3789"/>
                    <a:pt x="924" y="4967"/>
                  </a:cubicBezTo>
                  <a:cubicBezTo>
                    <a:pt x="958" y="5053"/>
                    <a:pt x="1058" y="5111"/>
                    <a:pt x="1147" y="5111"/>
                  </a:cubicBezTo>
                  <a:cubicBezTo>
                    <a:pt x="1223" y="5111"/>
                    <a:pt x="1291" y="5069"/>
                    <a:pt x="1306" y="4967"/>
                  </a:cubicBezTo>
                  <a:cubicBezTo>
                    <a:pt x="1310" y="4935"/>
                    <a:pt x="1315" y="4903"/>
                    <a:pt x="1319" y="4871"/>
                  </a:cubicBezTo>
                  <a:lnTo>
                    <a:pt x="1338" y="4871"/>
                  </a:lnTo>
                  <a:cubicBezTo>
                    <a:pt x="1333" y="4860"/>
                    <a:pt x="1328" y="4849"/>
                    <a:pt x="1324" y="4838"/>
                  </a:cubicBezTo>
                  <a:lnTo>
                    <a:pt x="1324" y="4838"/>
                  </a:lnTo>
                  <a:cubicBezTo>
                    <a:pt x="1532" y="3378"/>
                    <a:pt x="1741" y="1892"/>
                    <a:pt x="1949" y="431"/>
                  </a:cubicBezTo>
                  <a:lnTo>
                    <a:pt x="1949" y="431"/>
                  </a:lnTo>
                  <a:lnTo>
                    <a:pt x="4266" y="669"/>
                  </a:lnTo>
                  <a:cubicBezTo>
                    <a:pt x="4521" y="669"/>
                    <a:pt x="4521" y="287"/>
                    <a:pt x="4266" y="255"/>
                  </a:cubicBezTo>
                  <a:lnTo>
                    <a:pt x="1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01"/>
            <p:cNvSpPr/>
            <p:nvPr/>
          </p:nvSpPr>
          <p:spPr>
            <a:xfrm>
              <a:off x="-4532156" y="550466"/>
              <a:ext cx="33976" cy="45003"/>
            </a:xfrm>
            <a:custGeom>
              <a:rect b="b" l="l" r="r" t="t"/>
              <a:pathLst>
                <a:path extrusionOk="0" h="2718" w="2052">
                  <a:moveTo>
                    <a:pt x="1316" y="0"/>
                  </a:moveTo>
                  <a:cubicBezTo>
                    <a:pt x="1296" y="0"/>
                    <a:pt x="1276" y="2"/>
                    <a:pt x="1256" y="5"/>
                  </a:cubicBezTo>
                  <a:cubicBezTo>
                    <a:pt x="1129" y="5"/>
                    <a:pt x="1001" y="37"/>
                    <a:pt x="906" y="132"/>
                  </a:cubicBezTo>
                  <a:lnTo>
                    <a:pt x="810" y="164"/>
                  </a:lnTo>
                  <a:lnTo>
                    <a:pt x="747" y="164"/>
                  </a:lnTo>
                  <a:cubicBezTo>
                    <a:pt x="713" y="145"/>
                    <a:pt x="681" y="137"/>
                    <a:pt x="650" y="137"/>
                  </a:cubicBezTo>
                  <a:cubicBezTo>
                    <a:pt x="476" y="137"/>
                    <a:pt x="366" y="406"/>
                    <a:pt x="556" y="514"/>
                  </a:cubicBezTo>
                  <a:cubicBezTo>
                    <a:pt x="627" y="543"/>
                    <a:pt x="705" y="559"/>
                    <a:pt x="784" y="559"/>
                  </a:cubicBezTo>
                  <a:cubicBezTo>
                    <a:pt x="880" y="559"/>
                    <a:pt x="977" y="535"/>
                    <a:pt x="1065" y="482"/>
                  </a:cubicBezTo>
                  <a:cubicBezTo>
                    <a:pt x="1109" y="438"/>
                    <a:pt x="1200" y="378"/>
                    <a:pt x="1272" y="378"/>
                  </a:cubicBezTo>
                  <a:cubicBezTo>
                    <a:pt x="1304" y="378"/>
                    <a:pt x="1332" y="390"/>
                    <a:pt x="1351" y="419"/>
                  </a:cubicBezTo>
                  <a:cubicBezTo>
                    <a:pt x="1606" y="673"/>
                    <a:pt x="1129" y="960"/>
                    <a:pt x="938" y="1087"/>
                  </a:cubicBezTo>
                  <a:cubicBezTo>
                    <a:pt x="778" y="1151"/>
                    <a:pt x="810" y="1374"/>
                    <a:pt x="969" y="1437"/>
                  </a:cubicBezTo>
                  <a:cubicBezTo>
                    <a:pt x="1181" y="1531"/>
                    <a:pt x="1358" y="1660"/>
                    <a:pt x="1500" y="1824"/>
                  </a:cubicBezTo>
                  <a:lnTo>
                    <a:pt x="1500" y="1824"/>
                  </a:lnTo>
                  <a:lnTo>
                    <a:pt x="237" y="2297"/>
                  </a:lnTo>
                  <a:cubicBezTo>
                    <a:pt x="1" y="2356"/>
                    <a:pt x="66" y="2718"/>
                    <a:pt x="281" y="2718"/>
                  </a:cubicBezTo>
                  <a:cubicBezTo>
                    <a:pt x="297" y="2718"/>
                    <a:pt x="315" y="2715"/>
                    <a:pt x="333" y="2711"/>
                  </a:cubicBezTo>
                  <a:lnTo>
                    <a:pt x="1861" y="2106"/>
                  </a:lnTo>
                  <a:cubicBezTo>
                    <a:pt x="1988" y="2074"/>
                    <a:pt x="2052" y="1947"/>
                    <a:pt x="1988" y="1820"/>
                  </a:cubicBezTo>
                  <a:cubicBezTo>
                    <a:pt x="1836" y="1581"/>
                    <a:pt x="1640" y="1387"/>
                    <a:pt x="1420" y="1247"/>
                  </a:cubicBezTo>
                  <a:lnTo>
                    <a:pt x="1420" y="1247"/>
                  </a:lnTo>
                  <a:cubicBezTo>
                    <a:pt x="1532" y="1161"/>
                    <a:pt x="1631" y="1065"/>
                    <a:pt x="1702" y="960"/>
                  </a:cubicBezTo>
                  <a:cubicBezTo>
                    <a:pt x="1829" y="769"/>
                    <a:pt x="1861" y="514"/>
                    <a:pt x="1765" y="291"/>
                  </a:cubicBezTo>
                  <a:cubicBezTo>
                    <a:pt x="1680" y="120"/>
                    <a:pt x="1492" y="0"/>
                    <a:pt x="1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01"/>
            <p:cNvSpPr/>
            <p:nvPr/>
          </p:nvSpPr>
          <p:spPr>
            <a:xfrm>
              <a:off x="-4507651" y="506803"/>
              <a:ext cx="56395" cy="109561"/>
            </a:xfrm>
            <a:custGeom>
              <a:rect b="b" l="l" r="r" t="t"/>
              <a:pathLst>
                <a:path extrusionOk="0" h="6617" w="3406">
                  <a:moveTo>
                    <a:pt x="1434" y="0"/>
                  </a:moveTo>
                  <a:cubicBezTo>
                    <a:pt x="1290" y="0"/>
                    <a:pt x="1150" y="203"/>
                    <a:pt x="1272" y="350"/>
                  </a:cubicBezTo>
                  <a:cubicBezTo>
                    <a:pt x="2928" y="2196"/>
                    <a:pt x="2386" y="5093"/>
                    <a:pt x="190" y="6239"/>
                  </a:cubicBezTo>
                  <a:cubicBezTo>
                    <a:pt x="0" y="6348"/>
                    <a:pt x="110" y="6617"/>
                    <a:pt x="284" y="6617"/>
                  </a:cubicBezTo>
                  <a:cubicBezTo>
                    <a:pt x="315" y="6617"/>
                    <a:pt x="347" y="6609"/>
                    <a:pt x="381" y="6589"/>
                  </a:cubicBezTo>
                  <a:cubicBezTo>
                    <a:pt x="2832" y="5316"/>
                    <a:pt x="3405" y="2101"/>
                    <a:pt x="1559" y="63"/>
                  </a:cubicBezTo>
                  <a:cubicBezTo>
                    <a:pt x="1522" y="19"/>
                    <a:pt x="1478" y="0"/>
                    <a:pt x="1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01"/>
            <p:cNvSpPr/>
            <p:nvPr/>
          </p:nvSpPr>
          <p:spPr>
            <a:xfrm>
              <a:off x="-4950448" y="663868"/>
              <a:ext cx="452268" cy="15829"/>
            </a:xfrm>
            <a:custGeom>
              <a:rect b="b" l="l" r="r" t="t"/>
              <a:pathLst>
                <a:path extrusionOk="0" h="956" w="27315">
                  <a:moveTo>
                    <a:pt x="27060" y="0"/>
                  </a:moveTo>
                  <a:cubicBezTo>
                    <a:pt x="23590" y="223"/>
                    <a:pt x="20120" y="351"/>
                    <a:pt x="16650" y="446"/>
                  </a:cubicBezTo>
                  <a:cubicBezTo>
                    <a:pt x="14024" y="518"/>
                    <a:pt x="11415" y="554"/>
                    <a:pt x="8784" y="554"/>
                  </a:cubicBezTo>
                  <a:cubicBezTo>
                    <a:pt x="7907" y="554"/>
                    <a:pt x="7028" y="550"/>
                    <a:pt x="6145" y="542"/>
                  </a:cubicBezTo>
                  <a:cubicBezTo>
                    <a:pt x="4203" y="510"/>
                    <a:pt x="2229" y="478"/>
                    <a:pt x="255" y="414"/>
                  </a:cubicBezTo>
                  <a:cubicBezTo>
                    <a:pt x="1" y="414"/>
                    <a:pt x="1" y="828"/>
                    <a:pt x="255" y="828"/>
                  </a:cubicBezTo>
                  <a:cubicBezTo>
                    <a:pt x="3757" y="924"/>
                    <a:pt x="7227" y="955"/>
                    <a:pt x="10697" y="955"/>
                  </a:cubicBezTo>
                  <a:cubicBezTo>
                    <a:pt x="14167" y="924"/>
                    <a:pt x="17669" y="828"/>
                    <a:pt x="21203" y="701"/>
                  </a:cubicBezTo>
                  <a:cubicBezTo>
                    <a:pt x="23144" y="605"/>
                    <a:pt x="25118" y="510"/>
                    <a:pt x="27060" y="414"/>
                  </a:cubicBezTo>
                  <a:cubicBezTo>
                    <a:pt x="27315" y="414"/>
                    <a:pt x="27315" y="0"/>
                    <a:pt x="27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01"/>
            <p:cNvSpPr/>
            <p:nvPr/>
          </p:nvSpPr>
          <p:spPr>
            <a:xfrm>
              <a:off x="-4909783" y="703407"/>
              <a:ext cx="378935" cy="121184"/>
            </a:xfrm>
            <a:custGeom>
              <a:rect b="b" l="l" r="r" t="t"/>
              <a:pathLst>
                <a:path extrusionOk="0" h="7319" w="22886">
                  <a:moveTo>
                    <a:pt x="22630" y="0"/>
                  </a:moveTo>
                  <a:lnTo>
                    <a:pt x="8209" y="382"/>
                  </a:lnTo>
                  <a:lnTo>
                    <a:pt x="4134" y="509"/>
                  </a:lnTo>
                  <a:cubicBezTo>
                    <a:pt x="4071" y="509"/>
                    <a:pt x="3975" y="573"/>
                    <a:pt x="3943" y="637"/>
                  </a:cubicBezTo>
                  <a:lnTo>
                    <a:pt x="3059" y="6589"/>
                  </a:lnTo>
                  <a:lnTo>
                    <a:pt x="3059" y="6589"/>
                  </a:lnTo>
                  <a:cubicBezTo>
                    <a:pt x="2192" y="5205"/>
                    <a:pt x="1304" y="3799"/>
                    <a:pt x="441" y="2419"/>
                  </a:cubicBezTo>
                  <a:cubicBezTo>
                    <a:pt x="405" y="2364"/>
                    <a:pt x="350" y="2341"/>
                    <a:pt x="293" y="2341"/>
                  </a:cubicBezTo>
                  <a:cubicBezTo>
                    <a:pt x="152" y="2341"/>
                    <a:pt x="1" y="2484"/>
                    <a:pt x="91" y="2642"/>
                  </a:cubicBezTo>
                  <a:lnTo>
                    <a:pt x="3020" y="7227"/>
                  </a:lnTo>
                  <a:cubicBezTo>
                    <a:pt x="3065" y="7287"/>
                    <a:pt x="3146" y="7318"/>
                    <a:pt x="3218" y="7318"/>
                  </a:cubicBezTo>
                  <a:cubicBezTo>
                    <a:pt x="3299" y="7318"/>
                    <a:pt x="3370" y="7279"/>
                    <a:pt x="3370" y="7195"/>
                  </a:cubicBezTo>
                  <a:lnTo>
                    <a:pt x="4307" y="887"/>
                  </a:lnTo>
                  <a:lnTo>
                    <a:pt x="4307" y="887"/>
                  </a:lnTo>
                  <a:lnTo>
                    <a:pt x="18556" y="509"/>
                  </a:lnTo>
                  <a:lnTo>
                    <a:pt x="22630" y="382"/>
                  </a:lnTo>
                  <a:cubicBezTo>
                    <a:pt x="22885" y="382"/>
                    <a:pt x="22885" y="0"/>
                    <a:pt x="22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01"/>
            <p:cNvSpPr/>
            <p:nvPr/>
          </p:nvSpPr>
          <p:spPr>
            <a:xfrm>
              <a:off x="-4756874" y="748675"/>
              <a:ext cx="59441" cy="51229"/>
            </a:xfrm>
            <a:custGeom>
              <a:rect b="b" l="l" r="r" t="t"/>
              <a:pathLst>
                <a:path extrusionOk="0" h="3094" w="3590">
                  <a:moveTo>
                    <a:pt x="1247" y="0"/>
                  </a:moveTo>
                  <a:cubicBezTo>
                    <a:pt x="1222" y="0"/>
                    <a:pt x="1196" y="2"/>
                    <a:pt x="1171" y="4"/>
                  </a:cubicBezTo>
                  <a:cubicBezTo>
                    <a:pt x="789" y="99"/>
                    <a:pt x="407" y="290"/>
                    <a:pt x="152" y="609"/>
                  </a:cubicBezTo>
                  <a:cubicBezTo>
                    <a:pt x="0" y="735"/>
                    <a:pt x="150" y="942"/>
                    <a:pt x="314" y="942"/>
                  </a:cubicBezTo>
                  <a:cubicBezTo>
                    <a:pt x="356" y="942"/>
                    <a:pt x="399" y="928"/>
                    <a:pt x="439" y="895"/>
                  </a:cubicBezTo>
                  <a:cubicBezTo>
                    <a:pt x="630" y="641"/>
                    <a:pt x="884" y="481"/>
                    <a:pt x="1171" y="418"/>
                  </a:cubicBezTo>
                  <a:cubicBezTo>
                    <a:pt x="1198" y="414"/>
                    <a:pt x="1227" y="412"/>
                    <a:pt x="1255" y="412"/>
                  </a:cubicBezTo>
                  <a:cubicBezTo>
                    <a:pt x="1460" y="412"/>
                    <a:pt x="1680" y="513"/>
                    <a:pt x="1680" y="736"/>
                  </a:cubicBezTo>
                  <a:cubicBezTo>
                    <a:pt x="1680" y="991"/>
                    <a:pt x="1330" y="1341"/>
                    <a:pt x="1171" y="1564"/>
                  </a:cubicBezTo>
                  <a:lnTo>
                    <a:pt x="407" y="2423"/>
                  </a:lnTo>
                  <a:cubicBezTo>
                    <a:pt x="311" y="2551"/>
                    <a:pt x="375" y="2773"/>
                    <a:pt x="566" y="2773"/>
                  </a:cubicBezTo>
                  <a:lnTo>
                    <a:pt x="3336" y="3092"/>
                  </a:lnTo>
                  <a:cubicBezTo>
                    <a:pt x="3345" y="3093"/>
                    <a:pt x="3354" y="3094"/>
                    <a:pt x="3363" y="3094"/>
                  </a:cubicBezTo>
                  <a:cubicBezTo>
                    <a:pt x="3590" y="3094"/>
                    <a:pt x="3581" y="2709"/>
                    <a:pt x="3336" y="2678"/>
                  </a:cubicBezTo>
                  <a:lnTo>
                    <a:pt x="935" y="2430"/>
                  </a:lnTo>
                  <a:lnTo>
                    <a:pt x="935" y="2430"/>
                  </a:lnTo>
                  <a:lnTo>
                    <a:pt x="1680" y="1564"/>
                  </a:lnTo>
                  <a:cubicBezTo>
                    <a:pt x="1903" y="1277"/>
                    <a:pt x="2190" y="863"/>
                    <a:pt x="2030" y="481"/>
                  </a:cubicBezTo>
                  <a:cubicBezTo>
                    <a:pt x="1883" y="186"/>
                    <a:pt x="1571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01"/>
            <p:cNvSpPr/>
            <p:nvPr/>
          </p:nvSpPr>
          <p:spPr>
            <a:xfrm>
              <a:off x="-4709040" y="749255"/>
              <a:ext cx="39556" cy="56262"/>
            </a:xfrm>
            <a:custGeom>
              <a:rect b="b" l="l" r="r" t="t"/>
              <a:pathLst>
                <a:path extrusionOk="0" h="3398" w="2389">
                  <a:moveTo>
                    <a:pt x="256" y="1"/>
                  </a:moveTo>
                  <a:cubicBezTo>
                    <a:pt x="1" y="1"/>
                    <a:pt x="1" y="415"/>
                    <a:pt x="256" y="415"/>
                  </a:cubicBezTo>
                  <a:lnTo>
                    <a:pt x="1889" y="442"/>
                  </a:lnTo>
                  <a:lnTo>
                    <a:pt x="1889" y="442"/>
                  </a:lnTo>
                  <a:lnTo>
                    <a:pt x="956" y="3152"/>
                  </a:lnTo>
                  <a:cubicBezTo>
                    <a:pt x="918" y="3303"/>
                    <a:pt x="1036" y="3398"/>
                    <a:pt x="1159" y="3398"/>
                  </a:cubicBezTo>
                  <a:cubicBezTo>
                    <a:pt x="1244" y="3398"/>
                    <a:pt x="1331" y="3352"/>
                    <a:pt x="1370" y="3248"/>
                  </a:cubicBezTo>
                  <a:lnTo>
                    <a:pt x="2357" y="287"/>
                  </a:lnTo>
                  <a:cubicBezTo>
                    <a:pt x="2389" y="160"/>
                    <a:pt x="2293" y="32"/>
                    <a:pt x="2166" y="32"/>
                  </a:cubicBezTo>
                  <a:lnTo>
                    <a:pt x="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01"/>
            <p:cNvSpPr/>
            <p:nvPr/>
          </p:nvSpPr>
          <p:spPr>
            <a:xfrm>
              <a:off x="-4665543" y="746539"/>
              <a:ext cx="36112" cy="58746"/>
            </a:xfrm>
            <a:custGeom>
              <a:rect b="b" l="l" r="r" t="t"/>
              <a:pathLst>
                <a:path extrusionOk="0" h="3548" w="2181">
                  <a:moveTo>
                    <a:pt x="1071" y="2327"/>
                  </a:moveTo>
                  <a:cubicBezTo>
                    <a:pt x="1231" y="2327"/>
                    <a:pt x="1382" y="2370"/>
                    <a:pt x="1512" y="2489"/>
                  </a:cubicBezTo>
                  <a:cubicBezTo>
                    <a:pt x="1799" y="2711"/>
                    <a:pt x="1576" y="3062"/>
                    <a:pt x="1290" y="3157"/>
                  </a:cubicBezTo>
                  <a:cubicBezTo>
                    <a:pt x="1250" y="3169"/>
                    <a:pt x="1211" y="3174"/>
                    <a:pt x="1172" y="3174"/>
                  </a:cubicBezTo>
                  <a:cubicBezTo>
                    <a:pt x="896" y="3174"/>
                    <a:pt x="641" y="2899"/>
                    <a:pt x="557" y="2648"/>
                  </a:cubicBezTo>
                  <a:cubicBezTo>
                    <a:pt x="539" y="2583"/>
                    <a:pt x="524" y="2518"/>
                    <a:pt x="514" y="2454"/>
                  </a:cubicBezTo>
                  <a:lnTo>
                    <a:pt x="514" y="2454"/>
                  </a:lnTo>
                  <a:cubicBezTo>
                    <a:pt x="694" y="2385"/>
                    <a:pt x="888" y="2327"/>
                    <a:pt x="1071" y="2327"/>
                  </a:cubicBezTo>
                  <a:close/>
                  <a:moveTo>
                    <a:pt x="1449" y="0"/>
                  </a:moveTo>
                  <a:cubicBezTo>
                    <a:pt x="908" y="0"/>
                    <a:pt x="641" y="509"/>
                    <a:pt x="430" y="961"/>
                  </a:cubicBezTo>
                  <a:cubicBezTo>
                    <a:pt x="249" y="1345"/>
                    <a:pt x="85" y="1777"/>
                    <a:pt x="72" y="2211"/>
                  </a:cubicBezTo>
                  <a:lnTo>
                    <a:pt x="72" y="2211"/>
                  </a:lnTo>
                  <a:cubicBezTo>
                    <a:pt x="0" y="2302"/>
                    <a:pt x="15" y="2437"/>
                    <a:pt x="90" y="2509"/>
                  </a:cubicBezTo>
                  <a:lnTo>
                    <a:pt x="90" y="2509"/>
                  </a:lnTo>
                  <a:cubicBezTo>
                    <a:pt x="101" y="2587"/>
                    <a:pt x="119" y="2666"/>
                    <a:pt x="144" y="2743"/>
                  </a:cubicBezTo>
                  <a:cubicBezTo>
                    <a:pt x="260" y="3239"/>
                    <a:pt x="723" y="3547"/>
                    <a:pt x="1216" y="3547"/>
                  </a:cubicBezTo>
                  <a:cubicBezTo>
                    <a:pt x="1261" y="3547"/>
                    <a:pt x="1307" y="3545"/>
                    <a:pt x="1353" y="3539"/>
                  </a:cubicBezTo>
                  <a:cubicBezTo>
                    <a:pt x="1863" y="3444"/>
                    <a:pt x="2181" y="2902"/>
                    <a:pt x="1990" y="2425"/>
                  </a:cubicBezTo>
                  <a:cubicBezTo>
                    <a:pt x="1831" y="2138"/>
                    <a:pt x="1576" y="1979"/>
                    <a:pt x="1258" y="1947"/>
                  </a:cubicBezTo>
                  <a:cubicBezTo>
                    <a:pt x="1176" y="1934"/>
                    <a:pt x="1094" y="1927"/>
                    <a:pt x="1013" y="1927"/>
                  </a:cubicBezTo>
                  <a:cubicBezTo>
                    <a:pt x="838" y="1927"/>
                    <a:pt x="666" y="1957"/>
                    <a:pt x="503" y="2007"/>
                  </a:cubicBezTo>
                  <a:lnTo>
                    <a:pt x="503" y="2007"/>
                  </a:lnTo>
                  <a:cubicBezTo>
                    <a:pt x="529" y="1785"/>
                    <a:pt x="602" y="1571"/>
                    <a:pt x="717" y="1374"/>
                  </a:cubicBezTo>
                  <a:cubicBezTo>
                    <a:pt x="780" y="1152"/>
                    <a:pt x="908" y="929"/>
                    <a:pt x="1035" y="738"/>
                  </a:cubicBezTo>
                  <a:cubicBezTo>
                    <a:pt x="1099" y="610"/>
                    <a:pt x="1258" y="419"/>
                    <a:pt x="1449" y="419"/>
                  </a:cubicBezTo>
                  <a:cubicBezTo>
                    <a:pt x="1466" y="425"/>
                    <a:pt x="1484" y="428"/>
                    <a:pt x="1502" y="428"/>
                  </a:cubicBezTo>
                  <a:cubicBezTo>
                    <a:pt x="1586" y="428"/>
                    <a:pt x="1677" y="371"/>
                    <a:pt x="1703" y="292"/>
                  </a:cubicBezTo>
                  <a:cubicBezTo>
                    <a:pt x="1735" y="196"/>
                    <a:pt x="1672" y="69"/>
                    <a:pt x="1544" y="37"/>
                  </a:cubicBezTo>
                  <a:lnTo>
                    <a:pt x="1544" y="5"/>
                  </a:lnTo>
                  <a:cubicBezTo>
                    <a:pt x="1511" y="2"/>
                    <a:pt x="1480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" name="Google Shape;548;p101"/>
          <p:cNvGrpSpPr/>
          <p:nvPr/>
        </p:nvGrpSpPr>
        <p:grpSpPr>
          <a:xfrm>
            <a:off x="7083471" y="3954564"/>
            <a:ext cx="447642" cy="256218"/>
            <a:chOff x="-639309" y="2036391"/>
            <a:chExt cx="371087" cy="212400"/>
          </a:xfrm>
        </p:grpSpPr>
        <p:sp>
          <p:nvSpPr>
            <p:cNvPr id="549" name="Google Shape;549;p101"/>
            <p:cNvSpPr/>
            <p:nvPr/>
          </p:nvSpPr>
          <p:spPr>
            <a:xfrm>
              <a:off x="-573426" y="2036888"/>
              <a:ext cx="8974" cy="75916"/>
            </a:xfrm>
            <a:custGeom>
              <a:rect b="b" l="l" r="r" t="t"/>
              <a:pathLst>
                <a:path extrusionOk="0" h="4585" w="542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01"/>
            <p:cNvSpPr/>
            <p:nvPr/>
          </p:nvSpPr>
          <p:spPr>
            <a:xfrm>
              <a:off x="-548656" y="2040315"/>
              <a:ext cx="50086" cy="58928"/>
            </a:xfrm>
            <a:custGeom>
              <a:rect b="b" l="l" r="r" t="t"/>
              <a:pathLst>
                <a:path extrusionOk="0" h="3559" w="3025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01"/>
            <p:cNvSpPr/>
            <p:nvPr/>
          </p:nvSpPr>
          <p:spPr>
            <a:xfrm>
              <a:off x="-478022" y="2042286"/>
              <a:ext cx="6342" cy="62074"/>
            </a:xfrm>
            <a:custGeom>
              <a:rect b="b" l="l" r="r" t="t"/>
              <a:pathLst>
                <a:path extrusionOk="0" h="3749" w="383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01"/>
            <p:cNvSpPr/>
            <p:nvPr/>
          </p:nvSpPr>
          <p:spPr>
            <a:xfrm>
              <a:off x="-490871" y="2059952"/>
              <a:ext cx="44490" cy="8924"/>
            </a:xfrm>
            <a:custGeom>
              <a:rect b="b" l="l" r="r" t="t"/>
              <a:pathLst>
                <a:path extrusionOk="0" h="539" w="2687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01"/>
            <p:cNvSpPr/>
            <p:nvPr/>
          </p:nvSpPr>
          <p:spPr>
            <a:xfrm>
              <a:off x="-421097" y="2042683"/>
              <a:ext cx="10878" cy="53613"/>
            </a:xfrm>
            <a:custGeom>
              <a:rect b="b" l="l" r="r" t="t"/>
              <a:pathLst>
                <a:path extrusionOk="0" h="3238" w="657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01"/>
            <p:cNvSpPr/>
            <p:nvPr/>
          </p:nvSpPr>
          <p:spPr>
            <a:xfrm>
              <a:off x="-392618" y="2036391"/>
              <a:ext cx="54822" cy="73201"/>
            </a:xfrm>
            <a:custGeom>
              <a:rect b="b" l="l" r="r" t="t"/>
              <a:pathLst>
                <a:path extrusionOk="0" h="4421" w="3311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01"/>
            <p:cNvSpPr/>
            <p:nvPr/>
          </p:nvSpPr>
          <p:spPr>
            <a:xfrm>
              <a:off x="-639309" y="2131729"/>
              <a:ext cx="371087" cy="25581"/>
            </a:xfrm>
            <a:custGeom>
              <a:rect b="b" l="l" r="r" t="t"/>
              <a:pathLst>
                <a:path extrusionOk="0" h="1545" w="22412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01"/>
            <p:cNvSpPr/>
            <p:nvPr/>
          </p:nvSpPr>
          <p:spPr>
            <a:xfrm>
              <a:off x="-552133" y="2182379"/>
              <a:ext cx="39341" cy="66412"/>
            </a:xfrm>
            <a:custGeom>
              <a:rect b="b" l="l" r="r" t="t"/>
              <a:pathLst>
                <a:path extrusionOk="0" h="4011" w="2376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01"/>
            <p:cNvSpPr/>
            <p:nvPr/>
          </p:nvSpPr>
          <p:spPr>
            <a:xfrm>
              <a:off x="-495937" y="2228226"/>
              <a:ext cx="8974" cy="6855"/>
            </a:xfrm>
            <a:custGeom>
              <a:rect b="b" l="l" r="r" t="t"/>
              <a:pathLst>
                <a:path extrusionOk="0" h="414" w="542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01"/>
            <p:cNvSpPr/>
            <p:nvPr/>
          </p:nvSpPr>
          <p:spPr>
            <a:xfrm>
              <a:off x="-475919" y="2175441"/>
              <a:ext cx="47669" cy="51080"/>
            </a:xfrm>
            <a:custGeom>
              <a:rect b="b" l="l" r="r" t="t"/>
              <a:pathLst>
                <a:path extrusionOk="0" h="3085" w="2879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01"/>
            <p:cNvSpPr/>
            <p:nvPr/>
          </p:nvSpPr>
          <p:spPr>
            <a:xfrm>
              <a:off x="-442705" y="2191998"/>
              <a:ext cx="12766" cy="56792"/>
            </a:xfrm>
            <a:custGeom>
              <a:rect b="b" l="l" r="r" t="t"/>
              <a:pathLst>
                <a:path extrusionOk="0" h="3430" w="771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01"/>
            <p:cNvSpPr/>
            <p:nvPr/>
          </p:nvSpPr>
          <p:spPr>
            <a:xfrm>
              <a:off x="-419508" y="2178339"/>
              <a:ext cx="38496" cy="67406"/>
            </a:xfrm>
            <a:custGeom>
              <a:rect b="b" l="l" r="r" t="t"/>
              <a:pathLst>
                <a:path extrusionOk="0" h="4071" w="2325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01"/>
          <p:cNvSpPr/>
          <p:nvPr/>
        </p:nvSpPr>
        <p:spPr>
          <a:xfrm>
            <a:off x="633625" y="3963625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2"/>
          <p:cNvSpPr txBox="1"/>
          <p:nvPr>
            <p:ph type="title"/>
          </p:nvPr>
        </p:nvSpPr>
        <p:spPr>
          <a:xfrm>
            <a:off x="909100" y="272400"/>
            <a:ext cx="3139500" cy="19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5" name="Google Shape;565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4"/>
          <p:cNvSpPr/>
          <p:nvPr/>
        </p:nvSpPr>
        <p:spPr>
          <a:xfrm>
            <a:off x="2483475" y="-3775650"/>
            <a:ext cx="7824300" cy="782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04"/>
          <p:cNvSpPr/>
          <p:nvPr/>
        </p:nvSpPr>
        <p:spPr>
          <a:xfrm rot="-7200495">
            <a:off x="2782990" y="2417474"/>
            <a:ext cx="882380" cy="762896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04"/>
          <p:cNvSpPr txBox="1"/>
          <p:nvPr>
            <p:ph type="title"/>
          </p:nvPr>
        </p:nvSpPr>
        <p:spPr>
          <a:xfrm>
            <a:off x="5776725" y="2719950"/>
            <a:ext cx="25251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b="1" sz="2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2" name="Google Shape;572;p104"/>
          <p:cNvSpPr txBox="1"/>
          <p:nvPr>
            <p:ph idx="1" type="subTitle"/>
          </p:nvPr>
        </p:nvSpPr>
        <p:spPr>
          <a:xfrm>
            <a:off x="2673225" y="599400"/>
            <a:ext cx="5751000" cy="17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573" name="Google Shape;573;p104"/>
          <p:cNvGrpSpPr/>
          <p:nvPr/>
        </p:nvGrpSpPr>
        <p:grpSpPr>
          <a:xfrm>
            <a:off x="571625" y="1117325"/>
            <a:ext cx="429908" cy="390345"/>
            <a:chOff x="368345" y="284369"/>
            <a:chExt cx="526010" cy="477545"/>
          </a:xfrm>
        </p:grpSpPr>
        <p:sp>
          <p:nvSpPr>
            <p:cNvPr id="574" name="Google Shape;574;p104"/>
            <p:cNvSpPr/>
            <p:nvPr/>
          </p:nvSpPr>
          <p:spPr>
            <a:xfrm>
              <a:off x="368345" y="284369"/>
              <a:ext cx="486904" cy="242130"/>
            </a:xfrm>
            <a:custGeom>
              <a:rect b="b" l="l" r="r" t="t"/>
              <a:pathLst>
                <a:path extrusionOk="0" h="6501" w="13073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04"/>
            <p:cNvSpPr/>
            <p:nvPr/>
          </p:nvSpPr>
          <p:spPr>
            <a:xfrm>
              <a:off x="567078" y="369583"/>
              <a:ext cx="97805" cy="110841"/>
            </a:xfrm>
            <a:custGeom>
              <a:rect b="b" l="l" r="r" t="t"/>
              <a:pathLst>
                <a:path extrusionOk="0" h="2976" w="2626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04"/>
            <p:cNvSpPr/>
            <p:nvPr/>
          </p:nvSpPr>
          <p:spPr>
            <a:xfrm>
              <a:off x="703428" y="454201"/>
              <a:ext cx="14265" cy="21081"/>
            </a:xfrm>
            <a:custGeom>
              <a:rect b="b" l="l" r="r" t="t"/>
              <a:pathLst>
                <a:path extrusionOk="0" h="566" w="383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04"/>
            <p:cNvSpPr/>
            <p:nvPr/>
          </p:nvSpPr>
          <p:spPr>
            <a:xfrm>
              <a:off x="768643" y="361464"/>
              <a:ext cx="73559" cy="127937"/>
            </a:xfrm>
            <a:custGeom>
              <a:rect b="b" l="l" r="r" t="t"/>
              <a:pathLst>
                <a:path extrusionOk="0" h="3435" w="1975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04"/>
            <p:cNvSpPr/>
            <p:nvPr/>
          </p:nvSpPr>
          <p:spPr>
            <a:xfrm>
              <a:off x="380933" y="539192"/>
              <a:ext cx="513422" cy="30168"/>
            </a:xfrm>
            <a:custGeom>
              <a:rect b="b" l="l" r="r" t="t"/>
              <a:pathLst>
                <a:path extrusionOk="0" h="810" w="13785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04"/>
            <p:cNvSpPr/>
            <p:nvPr/>
          </p:nvSpPr>
          <p:spPr>
            <a:xfrm>
              <a:off x="397060" y="628316"/>
              <a:ext cx="97731" cy="133598"/>
            </a:xfrm>
            <a:custGeom>
              <a:rect b="b" l="l" r="r" t="t"/>
              <a:pathLst>
                <a:path extrusionOk="0" h="3587" w="2624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04"/>
            <p:cNvSpPr/>
            <p:nvPr/>
          </p:nvSpPr>
          <p:spPr>
            <a:xfrm>
              <a:off x="573019" y="628126"/>
              <a:ext cx="16611" cy="120972"/>
            </a:xfrm>
            <a:custGeom>
              <a:rect b="b" l="l" r="r" t="t"/>
              <a:pathLst>
                <a:path extrusionOk="0" h="3248" w="446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04"/>
            <p:cNvSpPr/>
            <p:nvPr/>
          </p:nvSpPr>
          <p:spPr>
            <a:xfrm>
              <a:off x="532237" y="682390"/>
              <a:ext cx="108830" cy="21677"/>
            </a:xfrm>
            <a:custGeom>
              <a:rect b="b" l="l" r="r" t="t"/>
              <a:pathLst>
                <a:path extrusionOk="0" h="582" w="2922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04"/>
            <p:cNvSpPr/>
            <p:nvPr/>
          </p:nvSpPr>
          <p:spPr>
            <a:xfrm>
              <a:off x="678512" y="647162"/>
              <a:ext cx="20224" cy="15457"/>
            </a:xfrm>
            <a:custGeom>
              <a:rect b="b" l="l" r="r" t="t"/>
              <a:pathLst>
                <a:path extrusionOk="0" h="415" w="543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04"/>
            <p:cNvSpPr/>
            <p:nvPr/>
          </p:nvSpPr>
          <p:spPr>
            <a:xfrm>
              <a:off x="675868" y="639340"/>
              <a:ext cx="103094" cy="119482"/>
            </a:xfrm>
            <a:custGeom>
              <a:rect b="b" l="l" r="r" t="t"/>
              <a:pathLst>
                <a:path extrusionOk="0" h="3208" w="2768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04"/>
            <p:cNvSpPr/>
            <p:nvPr/>
          </p:nvSpPr>
          <p:spPr>
            <a:xfrm>
              <a:off x="793522" y="611892"/>
              <a:ext cx="15457" cy="77693"/>
            </a:xfrm>
            <a:custGeom>
              <a:rect b="b" l="l" r="r" t="t"/>
              <a:pathLst>
                <a:path extrusionOk="0" h="2086" w="415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04"/>
            <p:cNvSpPr/>
            <p:nvPr/>
          </p:nvSpPr>
          <p:spPr>
            <a:xfrm>
              <a:off x="768643" y="645970"/>
              <a:ext cx="85403" cy="17840"/>
            </a:xfrm>
            <a:custGeom>
              <a:rect b="b" l="l" r="r" t="t"/>
              <a:pathLst>
                <a:path extrusionOk="0" h="479" w="2293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104"/>
          <p:cNvGrpSpPr/>
          <p:nvPr/>
        </p:nvGrpSpPr>
        <p:grpSpPr>
          <a:xfrm>
            <a:off x="3795406" y="4048655"/>
            <a:ext cx="776593" cy="494447"/>
            <a:chOff x="-4950448" y="506803"/>
            <a:chExt cx="499192" cy="317788"/>
          </a:xfrm>
        </p:grpSpPr>
        <p:sp>
          <p:nvSpPr>
            <p:cNvPr id="587" name="Google Shape;587;p104"/>
            <p:cNvSpPr/>
            <p:nvPr/>
          </p:nvSpPr>
          <p:spPr>
            <a:xfrm>
              <a:off x="-4916720" y="527798"/>
              <a:ext cx="55368" cy="76131"/>
            </a:xfrm>
            <a:custGeom>
              <a:rect b="b" l="l" r="r" t="t"/>
              <a:pathLst>
                <a:path extrusionOk="0" h="4598" w="3344">
                  <a:moveTo>
                    <a:pt x="2422" y="1"/>
                  </a:moveTo>
                  <a:cubicBezTo>
                    <a:pt x="2337" y="1"/>
                    <a:pt x="2255" y="49"/>
                    <a:pt x="2229" y="164"/>
                  </a:cubicBezTo>
                  <a:lnTo>
                    <a:pt x="2261" y="164"/>
                  </a:lnTo>
                  <a:cubicBezTo>
                    <a:pt x="1847" y="1565"/>
                    <a:pt x="1083" y="2870"/>
                    <a:pt x="96" y="3953"/>
                  </a:cubicBezTo>
                  <a:cubicBezTo>
                    <a:pt x="1" y="4048"/>
                    <a:pt x="1" y="4207"/>
                    <a:pt x="128" y="4271"/>
                  </a:cubicBezTo>
                  <a:cubicBezTo>
                    <a:pt x="624" y="4486"/>
                    <a:pt x="1154" y="4598"/>
                    <a:pt x="1683" y="4598"/>
                  </a:cubicBezTo>
                  <a:cubicBezTo>
                    <a:pt x="2173" y="4598"/>
                    <a:pt x="2662" y="4502"/>
                    <a:pt x="3121" y="4303"/>
                  </a:cubicBezTo>
                  <a:cubicBezTo>
                    <a:pt x="3343" y="4192"/>
                    <a:pt x="3202" y="3935"/>
                    <a:pt x="3014" y="3935"/>
                  </a:cubicBezTo>
                  <a:cubicBezTo>
                    <a:pt x="2986" y="3935"/>
                    <a:pt x="2958" y="3940"/>
                    <a:pt x="2930" y="3953"/>
                  </a:cubicBezTo>
                  <a:cubicBezTo>
                    <a:pt x="2525" y="4124"/>
                    <a:pt x="2090" y="4211"/>
                    <a:pt x="1654" y="4211"/>
                  </a:cubicBezTo>
                  <a:cubicBezTo>
                    <a:pt x="1283" y="4211"/>
                    <a:pt x="911" y="4148"/>
                    <a:pt x="558" y="4019"/>
                  </a:cubicBezTo>
                  <a:lnTo>
                    <a:pt x="558" y="4019"/>
                  </a:lnTo>
                  <a:cubicBezTo>
                    <a:pt x="1531" y="2947"/>
                    <a:pt x="2226" y="1659"/>
                    <a:pt x="2643" y="260"/>
                  </a:cubicBezTo>
                  <a:cubicBezTo>
                    <a:pt x="2681" y="107"/>
                    <a:pt x="2549" y="1"/>
                    <a:pt x="2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04"/>
            <p:cNvSpPr/>
            <p:nvPr/>
          </p:nvSpPr>
          <p:spPr>
            <a:xfrm>
              <a:off x="-4874813" y="558446"/>
              <a:ext cx="12666" cy="72754"/>
            </a:xfrm>
            <a:custGeom>
              <a:rect b="b" l="l" r="r" t="t"/>
              <a:pathLst>
                <a:path extrusionOk="0" h="4394" w="765">
                  <a:moveTo>
                    <a:pt x="570" y="0"/>
                  </a:moveTo>
                  <a:cubicBezTo>
                    <a:pt x="470" y="0"/>
                    <a:pt x="367" y="64"/>
                    <a:pt x="367" y="191"/>
                  </a:cubicBezTo>
                  <a:cubicBezTo>
                    <a:pt x="240" y="1529"/>
                    <a:pt x="112" y="2866"/>
                    <a:pt x="17" y="4203"/>
                  </a:cubicBezTo>
                  <a:cubicBezTo>
                    <a:pt x="1" y="4330"/>
                    <a:pt x="88" y="4394"/>
                    <a:pt x="184" y="4394"/>
                  </a:cubicBezTo>
                  <a:cubicBezTo>
                    <a:pt x="279" y="4394"/>
                    <a:pt x="383" y="4330"/>
                    <a:pt x="399" y="4203"/>
                  </a:cubicBezTo>
                  <a:cubicBezTo>
                    <a:pt x="526" y="2866"/>
                    <a:pt x="622" y="1529"/>
                    <a:pt x="749" y="191"/>
                  </a:cubicBezTo>
                  <a:cubicBezTo>
                    <a:pt x="765" y="64"/>
                    <a:pt x="669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04"/>
            <p:cNvSpPr/>
            <p:nvPr/>
          </p:nvSpPr>
          <p:spPr>
            <a:xfrm>
              <a:off x="-4836334" y="566874"/>
              <a:ext cx="10299" cy="47984"/>
            </a:xfrm>
            <a:custGeom>
              <a:rect b="b" l="l" r="r" t="t"/>
              <a:pathLst>
                <a:path extrusionOk="0" h="2898" w="622">
                  <a:moveTo>
                    <a:pt x="415" y="1"/>
                  </a:moveTo>
                  <a:cubicBezTo>
                    <a:pt x="311" y="1"/>
                    <a:pt x="208" y="64"/>
                    <a:pt x="208" y="192"/>
                  </a:cubicBezTo>
                  <a:cubicBezTo>
                    <a:pt x="144" y="1020"/>
                    <a:pt x="80" y="1847"/>
                    <a:pt x="17" y="2707"/>
                  </a:cubicBezTo>
                  <a:cubicBezTo>
                    <a:pt x="1" y="2834"/>
                    <a:pt x="96" y="2898"/>
                    <a:pt x="200" y="2898"/>
                  </a:cubicBezTo>
                  <a:cubicBezTo>
                    <a:pt x="303" y="2898"/>
                    <a:pt x="415" y="2834"/>
                    <a:pt x="431" y="2707"/>
                  </a:cubicBezTo>
                  <a:cubicBezTo>
                    <a:pt x="494" y="1847"/>
                    <a:pt x="558" y="1020"/>
                    <a:pt x="622" y="192"/>
                  </a:cubicBezTo>
                  <a:cubicBezTo>
                    <a:pt x="622" y="64"/>
                    <a:pt x="518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04"/>
            <p:cNvSpPr/>
            <p:nvPr/>
          </p:nvSpPr>
          <p:spPr>
            <a:xfrm>
              <a:off x="-4849778" y="586246"/>
              <a:ext cx="37453" cy="9239"/>
            </a:xfrm>
            <a:custGeom>
              <a:rect b="b" l="l" r="r" t="t"/>
              <a:pathLst>
                <a:path extrusionOk="0" h="558" w="2262">
                  <a:moveTo>
                    <a:pt x="205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32"/>
                    <a:pt x="65" y="359"/>
                    <a:pt x="160" y="391"/>
                  </a:cubicBezTo>
                  <a:cubicBezTo>
                    <a:pt x="478" y="502"/>
                    <a:pt x="805" y="558"/>
                    <a:pt x="1131" y="558"/>
                  </a:cubicBezTo>
                  <a:cubicBezTo>
                    <a:pt x="1457" y="558"/>
                    <a:pt x="1784" y="502"/>
                    <a:pt x="2102" y="391"/>
                  </a:cubicBezTo>
                  <a:cubicBezTo>
                    <a:pt x="2198" y="359"/>
                    <a:pt x="2261" y="232"/>
                    <a:pt x="2261" y="136"/>
                  </a:cubicBezTo>
                  <a:cubicBezTo>
                    <a:pt x="2235" y="57"/>
                    <a:pt x="2144" y="0"/>
                    <a:pt x="2060" y="0"/>
                  </a:cubicBezTo>
                  <a:cubicBezTo>
                    <a:pt x="2041" y="0"/>
                    <a:pt x="2023" y="3"/>
                    <a:pt x="2007" y="9"/>
                  </a:cubicBezTo>
                  <a:cubicBezTo>
                    <a:pt x="1720" y="120"/>
                    <a:pt x="1426" y="176"/>
                    <a:pt x="1131" y="176"/>
                  </a:cubicBezTo>
                  <a:cubicBezTo>
                    <a:pt x="837" y="176"/>
                    <a:pt x="542" y="120"/>
                    <a:pt x="256" y="9"/>
                  </a:cubicBezTo>
                  <a:cubicBezTo>
                    <a:pt x="239" y="3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04"/>
            <p:cNvSpPr/>
            <p:nvPr/>
          </p:nvSpPr>
          <p:spPr>
            <a:xfrm>
              <a:off x="-4797589" y="539173"/>
              <a:ext cx="45881" cy="83384"/>
            </a:xfrm>
            <a:custGeom>
              <a:rect b="b" l="l" r="r" t="t"/>
              <a:pathLst>
                <a:path extrusionOk="0" h="5036" w="2771">
                  <a:moveTo>
                    <a:pt x="1197" y="3019"/>
                  </a:moveTo>
                  <a:cubicBezTo>
                    <a:pt x="1652" y="3019"/>
                    <a:pt x="2063" y="3320"/>
                    <a:pt x="2165" y="3807"/>
                  </a:cubicBezTo>
                  <a:cubicBezTo>
                    <a:pt x="2261" y="4125"/>
                    <a:pt x="2102" y="4443"/>
                    <a:pt x="1783" y="4603"/>
                  </a:cubicBezTo>
                  <a:cubicBezTo>
                    <a:pt x="1744" y="4614"/>
                    <a:pt x="1705" y="4620"/>
                    <a:pt x="1666" y="4620"/>
                  </a:cubicBezTo>
                  <a:cubicBezTo>
                    <a:pt x="1389" y="4620"/>
                    <a:pt x="1127" y="4344"/>
                    <a:pt x="988" y="4093"/>
                  </a:cubicBezTo>
                  <a:cubicBezTo>
                    <a:pt x="802" y="3776"/>
                    <a:pt x="695" y="3419"/>
                    <a:pt x="657" y="3049"/>
                  </a:cubicBezTo>
                  <a:lnTo>
                    <a:pt x="657" y="3049"/>
                  </a:lnTo>
                  <a:cubicBezTo>
                    <a:pt x="693" y="3075"/>
                    <a:pt x="736" y="3091"/>
                    <a:pt x="782" y="3091"/>
                  </a:cubicBezTo>
                  <a:cubicBezTo>
                    <a:pt x="808" y="3091"/>
                    <a:pt x="834" y="3086"/>
                    <a:pt x="860" y="3075"/>
                  </a:cubicBezTo>
                  <a:cubicBezTo>
                    <a:pt x="972" y="3037"/>
                    <a:pt x="1086" y="3019"/>
                    <a:pt x="1197" y="3019"/>
                  </a:cubicBezTo>
                  <a:close/>
                  <a:moveTo>
                    <a:pt x="1423" y="0"/>
                  </a:moveTo>
                  <a:cubicBezTo>
                    <a:pt x="1382" y="0"/>
                    <a:pt x="1341" y="15"/>
                    <a:pt x="1306" y="50"/>
                  </a:cubicBezTo>
                  <a:lnTo>
                    <a:pt x="1306" y="82"/>
                  </a:lnTo>
                  <a:cubicBezTo>
                    <a:pt x="287" y="1133"/>
                    <a:pt x="1" y="2661"/>
                    <a:pt x="510" y="4030"/>
                  </a:cubicBezTo>
                  <a:cubicBezTo>
                    <a:pt x="693" y="4500"/>
                    <a:pt x="1112" y="5035"/>
                    <a:pt x="1644" y="5035"/>
                  </a:cubicBezTo>
                  <a:cubicBezTo>
                    <a:pt x="1760" y="5035"/>
                    <a:pt x="1881" y="5010"/>
                    <a:pt x="2006" y="4953"/>
                  </a:cubicBezTo>
                  <a:cubicBezTo>
                    <a:pt x="2579" y="4634"/>
                    <a:pt x="2770" y="3870"/>
                    <a:pt x="2420" y="3329"/>
                  </a:cubicBezTo>
                  <a:cubicBezTo>
                    <a:pt x="2161" y="2882"/>
                    <a:pt x="1676" y="2626"/>
                    <a:pt x="1183" y="2626"/>
                  </a:cubicBezTo>
                  <a:cubicBezTo>
                    <a:pt x="1010" y="2626"/>
                    <a:pt x="835" y="2658"/>
                    <a:pt x="669" y="2724"/>
                  </a:cubicBezTo>
                  <a:cubicBezTo>
                    <a:pt x="659" y="2728"/>
                    <a:pt x="649" y="2732"/>
                    <a:pt x="641" y="2737"/>
                  </a:cubicBezTo>
                  <a:lnTo>
                    <a:pt x="641" y="2737"/>
                  </a:lnTo>
                  <a:cubicBezTo>
                    <a:pt x="639" y="1862"/>
                    <a:pt x="996" y="953"/>
                    <a:pt x="1592" y="337"/>
                  </a:cubicBezTo>
                  <a:cubicBezTo>
                    <a:pt x="1716" y="188"/>
                    <a:pt x="1570" y="0"/>
                    <a:pt x="1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04"/>
            <p:cNvSpPr/>
            <p:nvPr/>
          </p:nvSpPr>
          <p:spPr>
            <a:xfrm>
              <a:off x="-4731177" y="558446"/>
              <a:ext cx="9835" cy="48199"/>
            </a:xfrm>
            <a:custGeom>
              <a:rect b="b" l="l" r="r" t="t"/>
              <a:pathLst>
                <a:path extrusionOk="0" h="2911" w="594">
                  <a:moveTo>
                    <a:pt x="287" y="0"/>
                  </a:moveTo>
                  <a:cubicBezTo>
                    <a:pt x="192" y="0"/>
                    <a:pt x="96" y="96"/>
                    <a:pt x="96" y="191"/>
                  </a:cubicBezTo>
                  <a:lnTo>
                    <a:pt x="64" y="191"/>
                  </a:lnTo>
                  <a:cubicBezTo>
                    <a:pt x="1" y="1051"/>
                    <a:pt x="33" y="1911"/>
                    <a:pt x="192" y="2770"/>
                  </a:cubicBezTo>
                  <a:cubicBezTo>
                    <a:pt x="204" y="2870"/>
                    <a:pt x="270" y="2911"/>
                    <a:pt x="344" y="2911"/>
                  </a:cubicBezTo>
                  <a:cubicBezTo>
                    <a:pt x="459" y="2911"/>
                    <a:pt x="593" y="2810"/>
                    <a:pt x="574" y="2675"/>
                  </a:cubicBezTo>
                  <a:cubicBezTo>
                    <a:pt x="415" y="1847"/>
                    <a:pt x="383" y="1019"/>
                    <a:pt x="478" y="191"/>
                  </a:cubicBezTo>
                  <a:cubicBezTo>
                    <a:pt x="478" y="96"/>
                    <a:pt x="383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04"/>
            <p:cNvSpPr/>
            <p:nvPr/>
          </p:nvSpPr>
          <p:spPr>
            <a:xfrm>
              <a:off x="-4736442" y="574226"/>
              <a:ext cx="44672" cy="10199"/>
            </a:xfrm>
            <a:custGeom>
              <a:rect b="b" l="l" r="r" t="t"/>
              <a:pathLst>
                <a:path extrusionOk="0" h="616" w="2698">
                  <a:moveTo>
                    <a:pt x="2386" y="1"/>
                  </a:moveTo>
                  <a:cubicBezTo>
                    <a:pt x="2376" y="1"/>
                    <a:pt x="2366" y="1"/>
                    <a:pt x="2356" y="2"/>
                  </a:cubicBezTo>
                  <a:cubicBezTo>
                    <a:pt x="1773" y="135"/>
                    <a:pt x="1189" y="201"/>
                    <a:pt x="605" y="201"/>
                  </a:cubicBezTo>
                  <a:cubicBezTo>
                    <a:pt x="489" y="201"/>
                    <a:pt x="372" y="199"/>
                    <a:pt x="255" y="193"/>
                  </a:cubicBezTo>
                  <a:cubicBezTo>
                    <a:pt x="0" y="193"/>
                    <a:pt x="0" y="607"/>
                    <a:pt x="255" y="607"/>
                  </a:cubicBezTo>
                  <a:cubicBezTo>
                    <a:pt x="377" y="613"/>
                    <a:pt x="500" y="615"/>
                    <a:pt x="624" y="615"/>
                  </a:cubicBezTo>
                  <a:cubicBezTo>
                    <a:pt x="1241" y="615"/>
                    <a:pt x="1873" y="549"/>
                    <a:pt x="2484" y="416"/>
                  </a:cubicBezTo>
                  <a:cubicBezTo>
                    <a:pt x="2698" y="355"/>
                    <a:pt x="2618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04"/>
            <p:cNvSpPr/>
            <p:nvPr/>
          </p:nvSpPr>
          <p:spPr>
            <a:xfrm>
              <a:off x="-4684253" y="515480"/>
              <a:ext cx="58233" cy="104246"/>
            </a:xfrm>
            <a:custGeom>
              <a:rect b="b" l="l" r="r" t="t"/>
              <a:pathLst>
                <a:path extrusionOk="0" h="6296" w="3517">
                  <a:moveTo>
                    <a:pt x="2912" y="0"/>
                  </a:moveTo>
                  <a:cubicBezTo>
                    <a:pt x="2886" y="0"/>
                    <a:pt x="2860" y="6"/>
                    <a:pt x="2833" y="17"/>
                  </a:cubicBezTo>
                  <a:lnTo>
                    <a:pt x="2833" y="49"/>
                  </a:lnTo>
                  <a:cubicBezTo>
                    <a:pt x="0" y="1290"/>
                    <a:pt x="223" y="5397"/>
                    <a:pt x="3215" y="6288"/>
                  </a:cubicBezTo>
                  <a:cubicBezTo>
                    <a:pt x="3232" y="6293"/>
                    <a:pt x="3249" y="6295"/>
                    <a:pt x="3264" y="6295"/>
                  </a:cubicBezTo>
                  <a:cubicBezTo>
                    <a:pt x="3451" y="6295"/>
                    <a:pt x="3517" y="5963"/>
                    <a:pt x="3311" y="5874"/>
                  </a:cubicBezTo>
                  <a:cubicBezTo>
                    <a:pt x="700" y="5079"/>
                    <a:pt x="509" y="1449"/>
                    <a:pt x="3024" y="367"/>
                  </a:cubicBezTo>
                  <a:cubicBezTo>
                    <a:pt x="3249" y="283"/>
                    <a:pt x="3102" y="0"/>
                    <a:pt x="2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04"/>
            <p:cNvSpPr/>
            <p:nvPr/>
          </p:nvSpPr>
          <p:spPr>
            <a:xfrm>
              <a:off x="-4621533" y="545631"/>
              <a:ext cx="46609" cy="53232"/>
            </a:xfrm>
            <a:custGeom>
              <a:rect b="b" l="l" r="r" t="t"/>
              <a:pathLst>
                <a:path extrusionOk="0" h="3215" w="2815">
                  <a:moveTo>
                    <a:pt x="669" y="1"/>
                  </a:moveTo>
                  <a:cubicBezTo>
                    <a:pt x="532" y="1"/>
                    <a:pt x="391" y="42"/>
                    <a:pt x="255" y="138"/>
                  </a:cubicBezTo>
                  <a:cubicBezTo>
                    <a:pt x="72" y="242"/>
                    <a:pt x="190" y="497"/>
                    <a:pt x="343" y="497"/>
                  </a:cubicBezTo>
                  <a:cubicBezTo>
                    <a:pt x="377" y="497"/>
                    <a:pt x="412" y="485"/>
                    <a:pt x="446" y="456"/>
                  </a:cubicBezTo>
                  <a:lnTo>
                    <a:pt x="446" y="488"/>
                  </a:lnTo>
                  <a:cubicBezTo>
                    <a:pt x="524" y="438"/>
                    <a:pt x="602" y="416"/>
                    <a:pt x="677" y="416"/>
                  </a:cubicBezTo>
                  <a:cubicBezTo>
                    <a:pt x="1032" y="416"/>
                    <a:pt x="1326" y="905"/>
                    <a:pt x="1274" y="1220"/>
                  </a:cubicBezTo>
                  <a:cubicBezTo>
                    <a:pt x="1242" y="1825"/>
                    <a:pt x="605" y="2239"/>
                    <a:pt x="128" y="2557"/>
                  </a:cubicBezTo>
                  <a:cubicBezTo>
                    <a:pt x="0" y="2653"/>
                    <a:pt x="0" y="2876"/>
                    <a:pt x="191" y="2907"/>
                  </a:cubicBezTo>
                  <a:cubicBezTo>
                    <a:pt x="689" y="3115"/>
                    <a:pt x="1214" y="3214"/>
                    <a:pt x="1740" y="3214"/>
                  </a:cubicBezTo>
                  <a:cubicBezTo>
                    <a:pt x="2021" y="3214"/>
                    <a:pt x="2302" y="3186"/>
                    <a:pt x="2579" y="3130"/>
                  </a:cubicBezTo>
                  <a:cubicBezTo>
                    <a:pt x="2814" y="3071"/>
                    <a:pt x="2724" y="2741"/>
                    <a:pt x="2508" y="2741"/>
                  </a:cubicBezTo>
                  <a:cubicBezTo>
                    <a:pt x="2490" y="2741"/>
                    <a:pt x="2471" y="2743"/>
                    <a:pt x="2452" y="2748"/>
                  </a:cubicBezTo>
                  <a:cubicBezTo>
                    <a:pt x="2224" y="2790"/>
                    <a:pt x="1990" y="2811"/>
                    <a:pt x="1754" y="2811"/>
                  </a:cubicBezTo>
                  <a:cubicBezTo>
                    <a:pt x="1395" y="2811"/>
                    <a:pt x="1031" y="2762"/>
                    <a:pt x="677" y="2660"/>
                  </a:cubicBezTo>
                  <a:lnTo>
                    <a:pt x="677" y="2660"/>
                  </a:lnTo>
                  <a:cubicBezTo>
                    <a:pt x="889" y="2497"/>
                    <a:pt x="1081" y="2304"/>
                    <a:pt x="1274" y="2112"/>
                  </a:cubicBezTo>
                  <a:cubicBezTo>
                    <a:pt x="1529" y="1825"/>
                    <a:pt x="1688" y="1475"/>
                    <a:pt x="1688" y="1061"/>
                  </a:cubicBezTo>
                  <a:cubicBezTo>
                    <a:pt x="1638" y="560"/>
                    <a:pt x="1175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04"/>
            <p:cNvSpPr/>
            <p:nvPr/>
          </p:nvSpPr>
          <p:spPr>
            <a:xfrm>
              <a:off x="-4567241" y="520496"/>
              <a:ext cx="74873" cy="84625"/>
            </a:xfrm>
            <a:custGeom>
              <a:rect b="b" l="l" r="r" t="t"/>
              <a:pathLst>
                <a:path extrusionOk="0" h="5111" w="4522">
                  <a:moveTo>
                    <a:pt x="1783" y="0"/>
                  </a:moveTo>
                  <a:cubicBezTo>
                    <a:pt x="1688" y="0"/>
                    <a:pt x="1592" y="64"/>
                    <a:pt x="1592" y="160"/>
                  </a:cubicBezTo>
                  <a:cubicBezTo>
                    <a:pt x="1407" y="1454"/>
                    <a:pt x="1222" y="2771"/>
                    <a:pt x="1037" y="4074"/>
                  </a:cubicBezTo>
                  <a:lnTo>
                    <a:pt x="1037" y="4074"/>
                  </a:lnTo>
                  <a:cubicBezTo>
                    <a:pt x="735" y="3179"/>
                    <a:pt x="537" y="2261"/>
                    <a:pt x="414" y="1306"/>
                  </a:cubicBezTo>
                  <a:cubicBezTo>
                    <a:pt x="398" y="1178"/>
                    <a:pt x="295" y="1115"/>
                    <a:pt x="199" y="1115"/>
                  </a:cubicBezTo>
                  <a:cubicBezTo>
                    <a:pt x="104" y="1115"/>
                    <a:pt x="16" y="1178"/>
                    <a:pt x="32" y="1306"/>
                  </a:cubicBezTo>
                  <a:lnTo>
                    <a:pt x="0" y="1306"/>
                  </a:lnTo>
                  <a:cubicBezTo>
                    <a:pt x="128" y="2579"/>
                    <a:pt x="446" y="3789"/>
                    <a:pt x="924" y="4967"/>
                  </a:cubicBezTo>
                  <a:cubicBezTo>
                    <a:pt x="958" y="5053"/>
                    <a:pt x="1058" y="5111"/>
                    <a:pt x="1147" y="5111"/>
                  </a:cubicBezTo>
                  <a:cubicBezTo>
                    <a:pt x="1223" y="5111"/>
                    <a:pt x="1291" y="5069"/>
                    <a:pt x="1306" y="4967"/>
                  </a:cubicBezTo>
                  <a:cubicBezTo>
                    <a:pt x="1310" y="4935"/>
                    <a:pt x="1315" y="4903"/>
                    <a:pt x="1319" y="4871"/>
                  </a:cubicBezTo>
                  <a:lnTo>
                    <a:pt x="1338" y="4871"/>
                  </a:lnTo>
                  <a:cubicBezTo>
                    <a:pt x="1333" y="4860"/>
                    <a:pt x="1328" y="4849"/>
                    <a:pt x="1324" y="4838"/>
                  </a:cubicBezTo>
                  <a:lnTo>
                    <a:pt x="1324" y="4838"/>
                  </a:lnTo>
                  <a:cubicBezTo>
                    <a:pt x="1532" y="3378"/>
                    <a:pt x="1741" y="1892"/>
                    <a:pt x="1949" y="431"/>
                  </a:cubicBezTo>
                  <a:lnTo>
                    <a:pt x="1949" y="431"/>
                  </a:lnTo>
                  <a:lnTo>
                    <a:pt x="4266" y="669"/>
                  </a:lnTo>
                  <a:cubicBezTo>
                    <a:pt x="4521" y="669"/>
                    <a:pt x="4521" y="287"/>
                    <a:pt x="4266" y="255"/>
                  </a:cubicBezTo>
                  <a:lnTo>
                    <a:pt x="1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04"/>
            <p:cNvSpPr/>
            <p:nvPr/>
          </p:nvSpPr>
          <p:spPr>
            <a:xfrm>
              <a:off x="-4532156" y="550466"/>
              <a:ext cx="33976" cy="45003"/>
            </a:xfrm>
            <a:custGeom>
              <a:rect b="b" l="l" r="r" t="t"/>
              <a:pathLst>
                <a:path extrusionOk="0" h="2718" w="2052">
                  <a:moveTo>
                    <a:pt x="1316" y="0"/>
                  </a:moveTo>
                  <a:cubicBezTo>
                    <a:pt x="1296" y="0"/>
                    <a:pt x="1276" y="2"/>
                    <a:pt x="1256" y="5"/>
                  </a:cubicBezTo>
                  <a:cubicBezTo>
                    <a:pt x="1129" y="5"/>
                    <a:pt x="1001" y="37"/>
                    <a:pt x="906" y="132"/>
                  </a:cubicBezTo>
                  <a:lnTo>
                    <a:pt x="810" y="164"/>
                  </a:lnTo>
                  <a:lnTo>
                    <a:pt x="747" y="164"/>
                  </a:lnTo>
                  <a:cubicBezTo>
                    <a:pt x="713" y="145"/>
                    <a:pt x="681" y="137"/>
                    <a:pt x="650" y="137"/>
                  </a:cubicBezTo>
                  <a:cubicBezTo>
                    <a:pt x="476" y="137"/>
                    <a:pt x="366" y="406"/>
                    <a:pt x="556" y="514"/>
                  </a:cubicBezTo>
                  <a:cubicBezTo>
                    <a:pt x="627" y="543"/>
                    <a:pt x="705" y="559"/>
                    <a:pt x="784" y="559"/>
                  </a:cubicBezTo>
                  <a:cubicBezTo>
                    <a:pt x="880" y="559"/>
                    <a:pt x="977" y="535"/>
                    <a:pt x="1065" y="482"/>
                  </a:cubicBezTo>
                  <a:cubicBezTo>
                    <a:pt x="1109" y="438"/>
                    <a:pt x="1200" y="378"/>
                    <a:pt x="1272" y="378"/>
                  </a:cubicBezTo>
                  <a:cubicBezTo>
                    <a:pt x="1304" y="378"/>
                    <a:pt x="1332" y="390"/>
                    <a:pt x="1351" y="419"/>
                  </a:cubicBezTo>
                  <a:cubicBezTo>
                    <a:pt x="1606" y="673"/>
                    <a:pt x="1129" y="960"/>
                    <a:pt x="938" y="1087"/>
                  </a:cubicBezTo>
                  <a:cubicBezTo>
                    <a:pt x="778" y="1151"/>
                    <a:pt x="810" y="1374"/>
                    <a:pt x="969" y="1437"/>
                  </a:cubicBezTo>
                  <a:cubicBezTo>
                    <a:pt x="1181" y="1531"/>
                    <a:pt x="1358" y="1660"/>
                    <a:pt x="1500" y="1824"/>
                  </a:cubicBezTo>
                  <a:lnTo>
                    <a:pt x="1500" y="1824"/>
                  </a:lnTo>
                  <a:lnTo>
                    <a:pt x="237" y="2297"/>
                  </a:lnTo>
                  <a:cubicBezTo>
                    <a:pt x="1" y="2356"/>
                    <a:pt x="66" y="2718"/>
                    <a:pt x="281" y="2718"/>
                  </a:cubicBezTo>
                  <a:cubicBezTo>
                    <a:pt x="297" y="2718"/>
                    <a:pt x="315" y="2715"/>
                    <a:pt x="333" y="2711"/>
                  </a:cubicBezTo>
                  <a:lnTo>
                    <a:pt x="1861" y="2106"/>
                  </a:lnTo>
                  <a:cubicBezTo>
                    <a:pt x="1988" y="2074"/>
                    <a:pt x="2052" y="1947"/>
                    <a:pt x="1988" y="1820"/>
                  </a:cubicBezTo>
                  <a:cubicBezTo>
                    <a:pt x="1836" y="1581"/>
                    <a:pt x="1640" y="1387"/>
                    <a:pt x="1420" y="1247"/>
                  </a:cubicBezTo>
                  <a:lnTo>
                    <a:pt x="1420" y="1247"/>
                  </a:lnTo>
                  <a:cubicBezTo>
                    <a:pt x="1532" y="1161"/>
                    <a:pt x="1631" y="1065"/>
                    <a:pt x="1702" y="960"/>
                  </a:cubicBezTo>
                  <a:cubicBezTo>
                    <a:pt x="1829" y="769"/>
                    <a:pt x="1861" y="514"/>
                    <a:pt x="1765" y="291"/>
                  </a:cubicBezTo>
                  <a:cubicBezTo>
                    <a:pt x="1680" y="120"/>
                    <a:pt x="1492" y="0"/>
                    <a:pt x="1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04"/>
            <p:cNvSpPr/>
            <p:nvPr/>
          </p:nvSpPr>
          <p:spPr>
            <a:xfrm>
              <a:off x="-4507651" y="506803"/>
              <a:ext cx="56395" cy="109561"/>
            </a:xfrm>
            <a:custGeom>
              <a:rect b="b" l="l" r="r" t="t"/>
              <a:pathLst>
                <a:path extrusionOk="0" h="6617" w="3406">
                  <a:moveTo>
                    <a:pt x="1434" y="0"/>
                  </a:moveTo>
                  <a:cubicBezTo>
                    <a:pt x="1290" y="0"/>
                    <a:pt x="1150" y="203"/>
                    <a:pt x="1272" y="350"/>
                  </a:cubicBezTo>
                  <a:cubicBezTo>
                    <a:pt x="2928" y="2196"/>
                    <a:pt x="2386" y="5093"/>
                    <a:pt x="190" y="6239"/>
                  </a:cubicBezTo>
                  <a:cubicBezTo>
                    <a:pt x="0" y="6348"/>
                    <a:pt x="110" y="6617"/>
                    <a:pt x="284" y="6617"/>
                  </a:cubicBezTo>
                  <a:cubicBezTo>
                    <a:pt x="315" y="6617"/>
                    <a:pt x="347" y="6609"/>
                    <a:pt x="381" y="6589"/>
                  </a:cubicBezTo>
                  <a:cubicBezTo>
                    <a:pt x="2832" y="5316"/>
                    <a:pt x="3405" y="2101"/>
                    <a:pt x="1559" y="63"/>
                  </a:cubicBezTo>
                  <a:cubicBezTo>
                    <a:pt x="1522" y="19"/>
                    <a:pt x="1478" y="0"/>
                    <a:pt x="1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04"/>
            <p:cNvSpPr/>
            <p:nvPr/>
          </p:nvSpPr>
          <p:spPr>
            <a:xfrm>
              <a:off x="-4950448" y="663868"/>
              <a:ext cx="452268" cy="15829"/>
            </a:xfrm>
            <a:custGeom>
              <a:rect b="b" l="l" r="r" t="t"/>
              <a:pathLst>
                <a:path extrusionOk="0" h="956" w="27315">
                  <a:moveTo>
                    <a:pt x="27060" y="0"/>
                  </a:moveTo>
                  <a:cubicBezTo>
                    <a:pt x="23590" y="223"/>
                    <a:pt x="20120" y="351"/>
                    <a:pt x="16650" y="446"/>
                  </a:cubicBezTo>
                  <a:cubicBezTo>
                    <a:pt x="14024" y="518"/>
                    <a:pt x="11415" y="554"/>
                    <a:pt x="8784" y="554"/>
                  </a:cubicBezTo>
                  <a:cubicBezTo>
                    <a:pt x="7907" y="554"/>
                    <a:pt x="7028" y="550"/>
                    <a:pt x="6145" y="542"/>
                  </a:cubicBezTo>
                  <a:cubicBezTo>
                    <a:pt x="4203" y="510"/>
                    <a:pt x="2229" y="478"/>
                    <a:pt x="255" y="414"/>
                  </a:cubicBezTo>
                  <a:cubicBezTo>
                    <a:pt x="1" y="414"/>
                    <a:pt x="1" y="828"/>
                    <a:pt x="255" y="828"/>
                  </a:cubicBezTo>
                  <a:cubicBezTo>
                    <a:pt x="3757" y="924"/>
                    <a:pt x="7227" y="955"/>
                    <a:pt x="10697" y="955"/>
                  </a:cubicBezTo>
                  <a:cubicBezTo>
                    <a:pt x="14167" y="924"/>
                    <a:pt x="17669" y="828"/>
                    <a:pt x="21203" y="701"/>
                  </a:cubicBezTo>
                  <a:cubicBezTo>
                    <a:pt x="23144" y="605"/>
                    <a:pt x="25118" y="510"/>
                    <a:pt x="27060" y="414"/>
                  </a:cubicBezTo>
                  <a:cubicBezTo>
                    <a:pt x="27315" y="414"/>
                    <a:pt x="27315" y="0"/>
                    <a:pt x="27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04"/>
            <p:cNvSpPr/>
            <p:nvPr/>
          </p:nvSpPr>
          <p:spPr>
            <a:xfrm>
              <a:off x="-4909783" y="703407"/>
              <a:ext cx="378935" cy="121184"/>
            </a:xfrm>
            <a:custGeom>
              <a:rect b="b" l="l" r="r" t="t"/>
              <a:pathLst>
                <a:path extrusionOk="0" h="7319" w="22886">
                  <a:moveTo>
                    <a:pt x="22630" y="0"/>
                  </a:moveTo>
                  <a:lnTo>
                    <a:pt x="8209" y="382"/>
                  </a:lnTo>
                  <a:lnTo>
                    <a:pt x="4134" y="509"/>
                  </a:lnTo>
                  <a:cubicBezTo>
                    <a:pt x="4071" y="509"/>
                    <a:pt x="3975" y="573"/>
                    <a:pt x="3943" y="637"/>
                  </a:cubicBezTo>
                  <a:lnTo>
                    <a:pt x="3059" y="6589"/>
                  </a:lnTo>
                  <a:lnTo>
                    <a:pt x="3059" y="6589"/>
                  </a:lnTo>
                  <a:cubicBezTo>
                    <a:pt x="2192" y="5205"/>
                    <a:pt x="1304" y="3799"/>
                    <a:pt x="441" y="2419"/>
                  </a:cubicBezTo>
                  <a:cubicBezTo>
                    <a:pt x="405" y="2364"/>
                    <a:pt x="350" y="2341"/>
                    <a:pt x="293" y="2341"/>
                  </a:cubicBezTo>
                  <a:cubicBezTo>
                    <a:pt x="152" y="2341"/>
                    <a:pt x="1" y="2484"/>
                    <a:pt x="91" y="2642"/>
                  </a:cubicBezTo>
                  <a:lnTo>
                    <a:pt x="3020" y="7227"/>
                  </a:lnTo>
                  <a:cubicBezTo>
                    <a:pt x="3065" y="7287"/>
                    <a:pt x="3146" y="7318"/>
                    <a:pt x="3218" y="7318"/>
                  </a:cubicBezTo>
                  <a:cubicBezTo>
                    <a:pt x="3299" y="7318"/>
                    <a:pt x="3370" y="7279"/>
                    <a:pt x="3370" y="7195"/>
                  </a:cubicBezTo>
                  <a:lnTo>
                    <a:pt x="4307" y="887"/>
                  </a:lnTo>
                  <a:lnTo>
                    <a:pt x="4307" y="887"/>
                  </a:lnTo>
                  <a:lnTo>
                    <a:pt x="18556" y="509"/>
                  </a:lnTo>
                  <a:lnTo>
                    <a:pt x="22630" y="382"/>
                  </a:lnTo>
                  <a:cubicBezTo>
                    <a:pt x="22885" y="382"/>
                    <a:pt x="22885" y="0"/>
                    <a:pt x="22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04"/>
            <p:cNvSpPr/>
            <p:nvPr/>
          </p:nvSpPr>
          <p:spPr>
            <a:xfrm>
              <a:off x="-4756874" y="748675"/>
              <a:ext cx="59441" cy="51229"/>
            </a:xfrm>
            <a:custGeom>
              <a:rect b="b" l="l" r="r" t="t"/>
              <a:pathLst>
                <a:path extrusionOk="0" h="3094" w="3590">
                  <a:moveTo>
                    <a:pt x="1247" y="0"/>
                  </a:moveTo>
                  <a:cubicBezTo>
                    <a:pt x="1222" y="0"/>
                    <a:pt x="1196" y="2"/>
                    <a:pt x="1171" y="4"/>
                  </a:cubicBezTo>
                  <a:cubicBezTo>
                    <a:pt x="789" y="99"/>
                    <a:pt x="407" y="290"/>
                    <a:pt x="152" y="609"/>
                  </a:cubicBezTo>
                  <a:cubicBezTo>
                    <a:pt x="0" y="735"/>
                    <a:pt x="150" y="942"/>
                    <a:pt x="314" y="942"/>
                  </a:cubicBezTo>
                  <a:cubicBezTo>
                    <a:pt x="356" y="942"/>
                    <a:pt x="399" y="928"/>
                    <a:pt x="439" y="895"/>
                  </a:cubicBezTo>
                  <a:cubicBezTo>
                    <a:pt x="630" y="641"/>
                    <a:pt x="884" y="481"/>
                    <a:pt x="1171" y="418"/>
                  </a:cubicBezTo>
                  <a:cubicBezTo>
                    <a:pt x="1198" y="414"/>
                    <a:pt x="1227" y="412"/>
                    <a:pt x="1255" y="412"/>
                  </a:cubicBezTo>
                  <a:cubicBezTo>
                    <a:pt x="1460" y="412"/>
                    <a:pt x="1680" y="513"/>
                    <a:pt x="1680" y="736"/>
                  </a:cubicBezTo>
                  <a:cubicBezTo>
                    <a:pt x="1680" y="991"/>
                    <a:pt x="1330" y="1341"/>
                    <a:pt x="1171" y="1564"/>
                  </a:cubicBezTo>
                  <a:lnTo>
                    <a:pt x="407" y="2423"/>
                  </a:lnTo>
                  <a:cubicBezTo>
                    <a:pt x="311" y="2551"/>
                    <a:pt x="375" y="2773"/>
                    <a:pt x="566" y="2773"/>
                  </a:cubicBezTo>
                  <a:lnTo>
                    <a:pt x="3336" y="3092"/>
                  </a:lnTo>
                  <a:cubicBezTo>
                    <a:pt x="3345" y="3093"/>
                    <a:pt x="3354" y="3094"/>
                    <a:pt x="3363" y="3094"/>
                  </a:cubicBezTo>
                  <a:cubicBezTo>
                    <a:pt x="3590" y="3094"/>
                    <a:pt x="3581" y="2709"/>
                    <a:pt x="3336" y="2678"/>
                  </a:cubicBezTo>
                  <a:lnTo>
                    <a:pt x="935" y="2430"/>
                  </a:lnTo>
                  <a:lnTo>
                    <a:pt x="935" y="2430"/>
                  </a:lnTo>
                  <a:lnTo>
                    <a:pt x="1680" y="1564"/>
                  </a:lnTo>
                  <a:cubicBezTo>
                    <a:pt x="1903" y="1277"/>
                    <a:pt x="2190" y="863"/>
                    <a:pt x="2030" y="481"/>
                  </a:cubicBezTo>
                  <a:cubicBezTo>
                    <a:pt x="1883" y="186"/>
                    <a:pt x="1571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04"/>
            <p:cNvSpPr/>
            <p:nvPr/>
          </p:nvSpPr>
          <p:spPr>
            <a:xfrm>
              <a:off x="-4709040" y="749255"/>
              <a:ext cx="39556" cy="56262"/>
            </a:xfrm>
            <a:custGeom>
              <a:rect b="b" l="l" r="r" t="t"/>
              <a:pathLst>
                <a:path extrusionOk="0" h="3398" w="2389">
                  <a:moveTo>
                    <a:pt x="256" y="1"/>
                  </a:moveTo>
                  <a:cubicBezTo>
                    <a:pt x="1" y="1"/>
                    <a:pt x="1" y="415"/>
                    <a:pt x="256" y="415"/>
                  </a:cubicBezTo>
                  <a:lnTo>
                    <a:pt x="1889" y="442"/>
                  </a:lnTo>
                  <a:lnTo>
                    <a:pt x="1889" y="442"/>
                  </a:lnTo>
                  <a:lnTo>
                    <a:pt x="956" y="3152"/>
                  </a:lnTo>
                  <a:cubicBezTo>
                    <a:pt x="918" y="3303"/>
                    <a:pt x="1036" y="3398"/>
                    <a:pt x="1159" y="3398"/>
                  </a:cubicBezTo>
                  <a:cubicBezTo>
                    <a:pt x="1244" y="3398"/>
                    <a:pt x="1331" y="3352"/>
                    <a:pt x="1370" y="3248"/>
                  </a:cubicBezTo>
                  <a:lnTo>
                    <a:pt x="2357" y="287"/>
                  </a:lnTo>
                  <a:cubicBezTo>
                    <a:pt x="2389" y="160"/>
                    <a:pt x="2293" y="32"/>
                    <a:pt x="2166" y="32"/>
                  </a:cubicBezTo>
                  <a:lnTo>
                    <a:pt x="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04"/>
            <p:cNvSpPr/>
            <p:nvPr/>
          </p:nvSpPr>
          <p:spPr>
            <a:xfrm>
              <a:off x="-4665543" y="746539"/>
              <a:ext cx="36112" cy="58746"/>
            </a:xfrm>
            <a:custGeom>
              <a:rect b="b" l="l" r="r" t="t"/>
              <a:pathLst>
                <a:path extrusionOk="0" h="3548" w="2181">
                  <a:moveTo>
                    <a:pt x="1071" y="2327"/>
                  </a:moveTo>
                  <a:cubicBezTo>
                    <a:pt x="1231" y="2327"/>
                    <a:pt x="1382" y="2370"/>
                    <a:pt x="1512" y="2489"/>
                  </a:cubicBezTo>
                  <a:cubicBezTo>
                    <a:pt x="1799" y="2711"/>
                    <a:pt x="1576" y="3062"/>
                    <a:pt x="1290" y="3157"/>
                  </a:cubicBezTo>
                  <a:cubicBezTo>
                    <a:pt x="1250" y="3169"/>
                    <a:pt x="1211" y="3174"/>
                    <a:pt x="1172" y="3174"/>
                  </a:cubicBezTo>
                  <a:cubicBezTo>
                    <a:pt x="896" y="3174"/>
                    <a:pt x="641" y="2899"/>
                    <a:pt x="557" y="2648"/>
                  </a:cubicBezTo>
                  <a:cubicBezTo>
                    <a:pt x="539" y="2583"/>
                    <a:pt x="524" y="2518"/>
                    <a:pt x="514" y="2454"/>
                  </a:cubicBezTo>
                  <a:lnTo>
                    <a:pt x="514" y="2454"/>
                  </a:lnTo>
                  <a:cubicBezTo>
                    <a:pt x="694" y="2385"/>
                    <a:pt x="888" y="2327"/>
                    <a:pt x="1071" y="2327"/>
                  </a:cubicBezTo>
                  <a:close/>
                  <a:moveTo>
                    <a:pt x="1449" y="0"/>
                  </a:moveTo>
                  <a:cubicBezTo>
                    <a:pt x="908" y="0"/>
                    <a:pt x="641" y="509"/>
                    <a:pt x="430" y="961"/>
                  </a:cubicBezTo>
                  <a:cubicBezTo>
                    <a:pt x="249" y="1345"/>
                    <a:pt x="85" y="1777"/>
                    <a:pt x="72" y="2211"/>
                  </a:cubicBezTo>
                  <a:lnTo>
                    <a:pt x="72" y="2211"/>
                  </a:lnTo>
                  <a:cubicBezTo>
                    <a:pt x="0" y="2302"/>
                    <a:pt x="15" y="2437"/>
                    <a:pt x="90" y="2509"/>
                  </a:cubicBezTo>
                  <a:lnTo>
                    <a:pt x="90" y="2509"/>
                  </a:lnTo>
                  <a:cubicBezTo>
                    <a:pt x="101" y="2587"/>
                    <a:pt x="119" y="2666"/>
                    <a:pt x="144" y="2743"/>
                  </a:cubicBezTo>
                  <a:cubicBezTo>
                    <a:pt x="260" y="3239"/>
                    <a:pt x="723" y="3547"/>
                    <a:pt x="1216" y="3547"/>
                  </a:cubicBezTo>
                  <a:cubicBezTo>
                    <a:pt x="1261" y="3547"/>
                    <a:pt x="1307" y="3545"/>
                    <a:pt x="1353" y="3539"/>
                  </a:cubicBezTo>
                  <a:cubicBezTo>
                    <a:pt x="1863" y="3444"/>
                    <a:pt x="2181" y="2902"/>
                    <a:pt x="1990" y="2425"/>
                  </a:cubicBezTo>
                  <a:cubicBezTo>
                    <a:pt x="1831" y="2138"/>
                    <a:pt x="1576" y="1979"/>
                    <a:pt x="1258" y="1947"/>
                  </a:cubicBezTo>
                  <a:cubicBezTo>
                    <a:pt x="1176" y="1934"/>
                    <a:pt x="1094" y="1927"/>
                    <a:pt x="1013" y="1927"/>
                  </a:cubicBezTo>
                  <a:cubicBezTo>
                    <a:pt x="838" y="1927"/>
                    <a:pt x="666" y="1957"/>
                    <a:pt x="503" y="2007"/>
                  </a:cubicBezTo>
                  <a:lnTo>
                    <a:pt x="503" y="2007"/>
                  </a:lnTo>
                  <a:cubicBezTo>
                    <a:pt x="529" y="1785"/>
                    <a:pt x="602" y="1571"/>
                    <a:pt x="717" y="1374"/>
                  </a:cubicBezTo>
                  <a:cubicBezTo>
                    <a:pt x="780" y="1152"/>
                    <a:pt x="908" y="929"/>
                    <a:pt x="1035" y="738"/>
                  </a:cubicBezTo>
                  <a:cubicBezTo>
                    <a:pt x="1099" y="610"/>
                    <a:pt x="1258" y="419"/>
                    <a:pt x="1449" y="419"/>
                  </a:cubicBezTo>
                  <a:cubicBezTo>
                    <a:pt x="1466" y="425"/>
                    <a:pt x="1484" y="428"/>
                    <a:pt x="1502" y="428"/>
                  </a:cubicBezTo>
                  <a:cubicBezTo>
                    <a:pt x="1586" y="428"/>
                    <a:pt x="1677" y="371"/>
                    <a:pt x="1703" y="292"/>
                  </a:cubicBezTo>
                  <a:cubicBezTo>
                    <a:pt x="1735" y="196"/>
                    <a:pt x="1672" y="69"/>
                    <a:pt x="1544" y="37"/>
                  </a:cubicBezTo>
                  <a:lnTo>
                    <a:pt x="1544" y="5"/>
                  </a:lnTo>
                  <a:cubicBezTo>
                    <a:pt x="1511" y="2"/>
                    <a:pt x="1480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4" name="Google Shape;604;p104"/>
          <p:cNvSpPr/>
          <p:nvPr/>
        </p:nvSpPr>
        <p:spPr>
          <a:xfrm>
            <a:off x="8105925" y="4261675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04"/>
          <p:cNvSpPr/>
          <p:nvPr/>
        </p:nvSpPr>
        <p:spPr>
          <a:xfrm>
            <a:off x="7448763" y="4671012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04"/>
          <p:cNvSpPr/>
          <p:nvPr/>
        </p:nvSpPr>
        <p:spPr>
          <a:xfrm>
            <a:off x="3508875" y="3371775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04"/>
          <p:cNvSpPr/>
          <p:nvPr/>
        </p:nvSpPr>
        <p:spPr>
          <a:xfrm>
            <a:off x="1557350" y="463800"/>
            <a:ext cx="135600" cy="1356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5"/>
          <p:cNvSpPr/>
          <p:nvPr/>
        </p:nvSpPr>
        <p:spPr>
          <a:xfrm>
            <a:off x="854500" y="-1128600"/>
            <a:ext cx="7435200" cy="741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05"/>
          <p:cNvSpPr txBox="1"/>
          <p:nvPr>
            <p:ph type="title"/>
          </p:nvPr>
        </p:nvSpPr>
        <p:spPr>
          <a:xfrm>
            <a:off x="2804350" y="531600"/>
            <a:ext cx="3535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2" name="Google Shape;612;p105"/>
          <p:cNvSpPr/>
          <p:nvPr/>
        </p:nvSpPr>
        <p:spPr>
          <a:xfrm>
            <a:off x="7824066" y="3856150"/>
            <a:ext cx="626873" cy="755788"/>
          </a:xfrm>
          <a:custGeom>
            <a:rect b="b" l="l" r="r" t="t"/>
            <a:pathLst>
              <a:path extrusionOk="0" h="18514" w="15357">
                <a:moveTo>
                  <a:pt x="3248" y="0"/>
                </a:moveTo>
                <a:cubicBezTo>
                  <a:pt x="3146" y="0"/>
                  <a:pt x="3040" y="22"/>
                  <a:pt x="2939" y="68"/>
                </a:cubicBezTo>
                <a:cubicBezTo>
                  <a:pt x="2412" y="349"/>
                  <a:pt x="2271" y="1414"/>
                  <a:pt x="2353" y="1941"/>
                </a:cubicBezTo>
                <a:cubicBezTo>
                  <a:pt x="2353" y="1987"/>
                  <a:pt x="2561" y="2667"/>
                  <a:pt x="2575" y="2667"/>
                </a:cubicBezTo>
                <a:cubicBezTo>
                  <a:pt x="2576" y="2667"/>
                  <a:pt x="2576" y="2666"/>
                  <a:pt x="2576" y="2666"/>
                </a:cubicBezTo>
                <a:lnTo>
                  <a:pt x="2587" y="2666"/>
                </a:lnTo>
                <a:cubicBezTo>
                  <a:pt x="2564" y="2842"/>
                  <a:pt x="2541" y="3017"/>
                  <a:pt x="2517" y="3216"/>
                </a:cubicBezTo>
                <a:cubicBezTo>
                  <a:pt x="2482" y="3579"/>
                  <a:pt x="2447" y="4001"/>
                  <a:pt x="2435" y="4445"/>
                </a:cubicBezTo>
                <a:cubicBezTo>
                  <a:pt x="2412" y="4937"/>
                  <a:pt x="2424" y="5429"/>
                  <a:pt x="2470" y="5908"/>
                </a:cubicBezTo>
                <a:cubicBezTo>
                  <a:pt x="2506" y="6458"/>
                  <a:pt x="2599" y="6997"/>
                  <a:pt x="2740" y="7524"/>
                </a:cubicBezTo>
                <a:cubicBezTo>
                  <a:pt x="2740" y="7524"/>
                  <a:pt x="2740" y="7535"/>
                  <a:pt x="2740" y="7535"/>
                </a:cubicBezTo>
                <a:cubicBezTo>
                  <a:pt x="2646" y="7395"/>
                  <a:pt x="2365" y="6985"/>
                  <a:pt x="2342" y="6950"/>
                </a:cubicBezTo>
                <a:cubicBezTo>
                  <a:pt x="2047" y="6616"/>
                  <a:pt x="1356" y="6158"/>
                  <a:pt x="817" y="6158"/>
                </a:cubicBezTo>
                <a:cubicBezTo>
                  <a:pt x="714" y="6158"/>
                  <a:pt x="616" y="6175"/>
                  <a:pt x="528" y="6213"/>
                </a:cubicBezTo>
                <a:cubicBezTo>
                  <a:pt x="153" y="6388"/>
                  <a:pt x="1" y="6856"/>
                  <a:pt x="223" y="7219"/>
                </a:cubicBezTo>
                <a:cubicBezTo>
                  <a:pt x="422" y="7605"/>
                  <a:pt x="902" y="7793"/>
                  <a:pt x="1300" y="7851"/>
                </a:cubicBezTo>
                <a:cubicBezTo>
                  <a:pt x="1342" y="7857"/>
                  <a:pt x="1390" y="7860"/>
                  <a:pt x="1440" y="7860"/>
                </a:cubicBezTo>
                <a:cubicBezTo>
                  <a:pt x="1910" y="7860"/>
                  <a:pt x="2688" y="7638"/>
                  <a:pt x="2751" y="7617"/>
                </a:cubicBezTo>
                <a:cubicBezTo>
                  <a:pt x="2903" y="8156"/>
                  <a:pt x="3091" y="8682"/>
                  <a:pt x="3325" y="9197"/>
                </a:cubicBezTo>
                <a:cubicBezTo>
                  <a:pt x="3454" y="9490"/>
                  <a:pt x="3582" y="9782"/>
                  <a:pt x="3734" y="10075"/>
                </a:cubicBezTo>
                <a:cubicBezTo>
                  <a:pt x="3641" y="9958"/>
                  <a:pt x="3571" y="9841"/>
                  <a:pt x="3559" y="9829"/>
                </a:cubicBezTo>
                <a:cubicBezTo>
                  <a:pt x="3266" y="9497"/>
                  <a:pt x="2580" y="9034"/>
                  <a:pt x="2042" y="9034"/>
                </a:cubicBezTo>
                <a:cubicBezTo>
                  <a:pt x="1936" y="9034"/>
                  <a:pt x="1835" y="9051"/>
                  <a:pt x="1745" y="9092"/>
                </a:cubicBezTo>
                <a:cubicBezTo>
                  <a:pt x="1359" y="9256"/>
                  <a:pt x="1218" y="9724"/>
                  <a:pt x="1429" y="10087"/>
                </a:cubicBezTo>
                <a:cubicBezTo>
                  <a:pt x="1639" y="10461"/>
                  <a:pt x="2119" y="10637"/>
                  <a:pt x="2517" y="10695"/>
                </a:cubicBezTo>
                <a:cubicBezTo>
                  <a:pt x="2564" y="10702"/>
                  <a:pt x="2616" y="10706"/>
                  <a:pt x="2673" y="10706"/>
                </a:cubicBezTo>
                <a:cubicBezTo>
                  <a:pt x="3091" y="10706"/>
                  <a:pt x="3748" y="10536"/>
                  <a:pt x="3933" y="10485"/>
                </a:cubicBezTo>
                <a:lnTo>
                  <a:pt x="4097" y="10824"/>
                </a:lnTo>
                <a:cubicBezTo>
                  <a:pt x="4367" y="11363"/>
                  <a:pt x="4636" y="11901"/>
                  <a:pt x="4893" y="12428"/>
                </a:cubicBezTo>
                <a:cubicBezTo>
                  <a:pt x="4975" y="12615"/>
                  <a:pt x="5057" y="12802"/>
                  <a:pt x="5139" y="12989"/>
                </a:cubicBezTo>
                <a:cubicBezTo>
                  <a:pt x="5069" y="12884"/>
                  <a:pt x="4999" y="12790"/>
                  <a:pt x="4999" y="12779"/>
                </a:cubicBezTo>
                <a:cubicBezTo>
                  <a:pt x="4704" y="12435"/>
                  <a:pt x="4013" y="11975"/>
                  <a:pt x="3473" y="11975"/>
                </a:cubicBezTo>
                <a:cubicBezTo>
                  <a:pt x="3370" y="11975"/>
                  <a:pt x="3273" y="11992"/>
                  <a:pt x="3184" y="12030"/>
                </a:cubicBezTo>
                <a:cubicBezTo>
                  <a:pt x="2798" y="12205"/>
                  <a:pt x="2658" y="12673"/>
                  <a:pt x="2868" y="13036"/>
                </a:cubicBezTo>
                <a:cubicBezTo>
                  <a:pt x="3079" y="13411"/>
                  <a:pt x="3559" y="13586"/>
                  <a:pt x="3957" y="13645"/>
                </a:cubicBezTo>
                <a:cubicBezTo>
                  <a:pt x="4008" y="13653"/>
                  <a:pt x="4065" y="13656"/>
                  <a:pt x="4126" y="13656"/>
                </a:cubicBezTo>
                <a:cubicBezTo>
                  <a:pt x="4529" y="13656"/>
                  <a:pt x="5113" y="13507"/>
                  <a:pt x="5326" y="13446"/>
                </a:cubicBezTo>
                <a:cubicBezTo>
                  <a:pt x="5408" y="13633"/>
                  <a:pt x="5490" y="13832"/>
                  <a:pt x="5549" y="14031"/>
                </a:cubicBezTo>
                <a:cubicBezTo>
                  <a:pt x="5595" y="14160"/>
                  <a:pt x="5642" y="14289"/>
                  <a:pt x="5677" y="14417"/>
                </a:cubicBezTo>
                <a:cubicBezTo>
                  <a:pt x="5712" y="14558"/>
                  <a:pt x="5748" y="14686"/>
                  <a:pt x="5783" y="14815"/>
                </a:cubicBezTo>
                <a:cubicBezTo>
                  <a:pt x="5853" y="15073"/>
                  <a:pt x="5911" y="15330"/>
                  <a:pt x="5970" y="15588"/>
                </a:cubicBezTo>
                <a:cubicBezTo>
                  <a:pt x="6005" y="15763"/>
                  <a:pt x="6040" y="15927"/>
                  <a:pt x="6075" y="16091"/>
                </a:cubicBezTo>
                <a:cubicBezTo>
                  <a:pt x="5982" y="15904"/>
                  <a:pt x="5806" y="15541"/>
                  <a:pt x="5794" y="15506"/>
                </a:cubicBezTo>
                <a:cubicBezTo>
                  <a:pt x="5540" y="15103"/>
                  <a:pt x="4843" y="14478"/>
                  <a:pt x="4288" y="14478"/>
                </a:cubicBezTo>
                <a:cubicBezTo>
                  <a:pt x="4230" y="14478"/>
                  <a:pt x="4174" y="14485"/>
                  <a:pt x="4121" y="14499"/>
                </a:cubicBezTo>
                <a:cubicBezTo>
                  <a:pt x="3711" y="14616"/>
                  <a:pt x="3500" y="15061"/>
                  <a:pt x="3653" y="15447"/>
                </a:cubicBezTo>
                <a:cubicBezTo>
                  <a:pt x="3805" y="15845"/>
                  <a:pt x="4249" y="16091"/>
                  <a:pt x="4636" y="16208"/>
                </a:cubicBezTo>
                <a:cubicBezTo>
                  <a:pt x="4783" y="16253"/>
                  <a:pt x="4991" y="16268"/>
                  <a:pt x="5205" y="16268"/>
                </a:cubicBezTo>
                <a:cubicBezTo>
                  <a:pt x="5604" y="16268"/>
                  <a:pt x="6022" y="16216"/>
                  <a:pt x="6099" y="16208"/>
                </a:cubicBezTo>
                <a:cubicBezTo>
                  <a:pt x="6157" y="16489"/>
                  <a:pt x="6204" y="16758"/>
                  <a:pt x="6239" y="17016"/>
                </a:cubicBezTo>
                <a:cubicBezTo>
                  <a:pt x="6344" y="17577"/>
                  <a:pt x="6415" y="18081"/>
                  <a:pt x="6473" y="18514"/>
                </a:cubicBezTo>
                <a:lnTo>
                  <a:pt x="6871" y="18514"/>
                </a:lnTo>
                <a:cubicBezTo>
                  <a:pt x="6801" y="18069"/>
                  <a:pt x="6719" y="17542"/>
                  <a:pt x="6602" y="16945"/>
                </a:cubicBezTo>
                <a:cubicBezTo>
                  <a:pt x="6543" y="16664"/>
                  <a:pt x="6473" y="16360"/>
                  <a:pt x="6403" y="16056"/>
                </a:cubicBezTo>
                <a:cubicBezTo>
                  <a:pt x="6684" y="15951"/>
                  <a:pt x="6953" y="15822"/>
                  <a:pt x="7222" y="15681"/>
                </a:cubicBezTo>
                <a:cubicBezTo>
                  <a:pt x="7527" y="16009"/>
                  <a:pt x="8311" y="16395"/>
                  <a:pt x="8416" y="16442"/>
                </a:cubicBezTo>
                <a:cubicBezTo>
                  <a:pt x="8311" y="16711"/>
                  <a:pt x="8205" y="16957"/>
                  <a:pt x="8100" y="17203"/>
                </a:cubicBezTo>
                <a:cubicBezTo>
                  <a:pt x="7878" y="17694"/>
                  <a:pt x="7679" y="18139"/>
                  <a:pt x="7491" y="18514"/>
                </a:cubicBezTo>
                <a:lnTo>
                  <a:pt x="7913" y="18514"/>
                </a:lnTo>
                <a:cubicBezTo>
                  <a:pt x="8077" y="18163"/>
                  <a:pt x="8241" y="17776"/>
                  <a:pt x="8428" y="17332"/>
                </a:cubicBezTo>
                <a:cubicBezTo>
                  <a:pt x="8533" y="17074"/>
                  <a:pt x="8638" y="16781"/>
                  <a:pt x="8756" y="16489"/>
                </a:cubicBezTo>
                <a:cubicBezTo>
                  <a:pt x="8849" y="16508"/>
                  <a:pt x="9448" y="16632"/>
                  <a:pt x="9911" y="16632"/>
                </a:cubicBezTo>
                <a:cubicBezTo>
                  <a:pt x="10025" y="16632"/>
                  <a:pt x="10131" y="16624"/>
                  <a:pt x="10219" y="16606"/>
                </a:cubicBezTo>
                <a:cubicBezTo>
                  <a:pt x="10605" y="16512"/>
                  <a:pt x="11073" y="16290"/>
                  <a:pt x="11248" y="15915"/>
                </a:cubicBezTo>
                <a:cubicBezTo>
                  <a:pt x="11436" y="15529"/>
                  <a:pt x="11260" y="15084"/>
                  <a:pt x="10862" y="14932"/>
                </a:cubicBezTo>
                <a:cubicBezTo>
                  <a:pt x="10794" y="14909"/>
                  <a:pt x="10720" y="14899"/>
                  <a:pt x="10644" y="14899"/>
                </a:cubicBezTo>
                <a:cubicBezTo>
                  <a:pt x="10097" y="14899"/>
                  <a:pt x="9396" y="15440"/>
                  <a:pt x="9118" y="15810"/>
                </a:cubicBezTo>
                <a:cubicBezTo>
                  <a:pt x="9095" y="15833"/>
                  <a:pt x="8919" y="16138"/>
                  <a:pt x="8826" y="16325"/>
                </a:cubicBezTo>
                <a:cubicBezTo>
                  <a:pt x="8873" y="16208"/>
                  <a:pt x="8908" y="16091"/>
                  <a:pt x="8954" y="15962"/>
                </a:cubicBezTo>
                <a:cubicBezTo>
                  <a:pt x="9048" y="15716"/>
                  <a:pt x="9130" y="15471"/>
                  <a:pt x="9224" y="15201"/>
                </a:cubicBezTo>
                <a:lnTo>
                  <a:pt x="9341" y="14804"/>
                </a:lnTo>
                <a:cubicBezTo>
                  <a:pt x="9376" y="14675"/>
                  <a:pt x="9411" y="14534"/>
                  <a:pt x="9446" y="14394"/>
                </a:cubicBezTo>
                <a:cubicBezTo>
                  <a:pt x="9516" y="14066"/>
                  <a:pt x="9587" y="13738"/>
                  <a:pt x="9633" y="13399"/>
                </a:cubicBezTo>
                <a:cubicBezTo>
                  <a:pt x="9847" y="13478"/>
                  <a:pt x="10565" y="13728"/>
                  <a:pt x="10975" y="13728"/>
                </a:cubicBezTo>
                <a:cubicBezTo>
                  <a:pt x="10993" y="13728"/>
                  <a:pt x="11010" y="13728"/>
                  <a:pt x="11026" y="13727"/>
                </a:cubicBezTo>
                <a:cubicBezTo>
                  <a:pt x="11424" y="13692"/>
                  <a:pt x="11916" y="13551"/>
                  <a:pt x="12150" y="13188"/>
                </a:cubicBezTo>
                <a:cubicBezTo>
                  <a:pt x="12384" y="12849"/>
                  <a:pt x="12278" y="12369"/>
                  <a:pt x="11916" y="12170"/>
                </a:cubicBezTo>
                <a:cubicBezTo>
                  <a:pt x="11810" y="12117"/>
                  <a:pt x="11688" y="12094"/>
                  <a:pt x="11558" y="12094"/>
                </a:cubicBezTo>
                <a:cubicBezTo>
                  <a:pt x="11026" y="12094"/>
                  <a:pt x="10355" y="12478"/>
                  <a:pt x="10055" y="12779"/>
                </a:cubicBezTo>
                <a:cubicBezTo>
                  <a:pt x="10031" y="12802"/>
                  <a:pt x="9785" y="13095"/>
                  <a:pt x="9657" y="13270"/>
                </a:cubicBezTo>
                <a:cubicBezTo>
                  <a:pt x="9692" y="13071"/>
                  <a:pt x="9727" y="12861"/>
                  <a:pt x="9750" y="12662"/>
                </a:cubicBezTo>
                <a:cubicBezTo>
                  <a:pt x="9821" y="12076"/>
                  <a:pt x="9879" y="11468"/>
                  <a:pt x="9938" y="10871"/>
                </a:cubicBezTo>
                <a:cubicBezTo>
                  <a:pt x="9949" y="10684"/>
                  <a:pt x="9973" y="10496"/>
                  <a:pt x="9996" y="10321"/>
                </a:cubicBezTo>
                <a:cubicBezTo>
                  <a:pt x="10063" y="10343"/>
                  <a:pt x="10892" y="10651"/>
                  <a:pt x="11355" y="10651"/>
                </a:cubicBezTo>
                <a:cubicBezTo>
                  <a:pt x="11379" y="10651"/>
                  <a:pt x="11402" y="10650"/>
                  <a:pt x="11424" y="10649"/>
                </a:cubicBezTo>
                <a:cubicBezTo>
                  <a:pt x="11822" y="10625"/>
                  <a:pt x="12314" y="10485"/>
                  <a:pt x="12548" y="10122"/>
                </a:cubicBezTo>
                <a:cubicBezTo>
                  <a:pt x="12793" y="9782"/>
                  <a:pt x="12676" y="9303"/>
                  <a:pt x="12314" y="9104"/>
                </a:cubicBezTo>
                <a:cubicBezTo>
                  <a:pt x="12210" y="9051"/>
                  <a:pt x="12089" y="9028"/>
                  <a:pt x="11960" y="9028"/>
                </a:cubicBezTo>
                <a:cubicBezTo>
                  <a:pt x="11432" y="9028"/>
                  <a:pt x="10753" y="9411"/>
                  <a:pt x="10453" y="9712"/>
                </a:cubicBezTo>
                <a:cubicBezTo>
                  <a:pt x="10429" y="9736"/>
                  <a:pt x="10078" y="10169"/>
                  <a:pt x="9996" y="10286"/>
                </a:cubicBezTo>
                <a:cubicBezTo>
                  <a:pt x="10043" y="9876"/>
                  <a:pt x="10090" y="9478"/>
                  <a:pt x="10137" y="9080"/>
                </a:cubicBezTo>
                <a:cubicBezTo>
                  <a:pt x="10219" y="8554"/>
                  <a:pt x="10336" y="8027"/>
                  <a:pt x="10488" y="7512"/>
                </a:cubicBezTo>
                <a:cubicBezTo>
                  <a:pt x="10522" y="7523"/>
                  <a:pt x="11411" y="7852"/>
                  <a:pt x="11882" y="7852"/>
                </a:cubicBezTo>
                <a:cubicBezTo>
                  <a:pt x="11897" y="7852"/>
                  <a:pt x="11913" y="7852"/>
                  <a:pt x="11927" y="7851"/>
                </a:cubicBezTo>
                <a:cubicBezTo>
                  <a:pt x="12325" y="7816"/>
                  <a:pt x="12817" y="7676"/>
                  <a:pt x="13051" y="7325"/>
                </a:cubicBezTo>
                <a:cubicBezTo>
                  <a:pt x="13297" y="6973"/>
                  <a:pt x="13180" y="6494"/>
                  <a:pt x="12817" y="6295"/>
                </a:cubicBezTo>
                <a:cubicBezTo>
                  <a:pt x="12711" y="6242"/>
                  <a:pt x="12589" y="6219"/>
                  <a:pt x="12459" y="6219"/>
                </a:cubicBezTo>
                <a:cubicBezTo>
                  <a:pt x="11927" y="6219"/>
                  <a:pt x="11257" y="6602"/>
                  <a:pt x="10956" y="6903"/>
                </a:cubicBezTo>
                <a:cubicBezTo>
                  <a:pt x="10921" y="6938"/>
                  <a:pt x="10558" y="7395"/>
                  <a:pt x="10488" y="7488"/>
                </a:cubicBezTo>
                <a:cubicBezTo>
                  <a:pt x="10499" y="7465"/>
                  <a:pt x="10511" y="7430"/>
                  <a:pt x="10511" y="7395"/>
                </a:cubicBezTo>
                <a:cubicBezTo>
                  <a:pt x="10675" y="6880"/>
                  <a:pt x="10886" y="6388"/>
                  <a:pt x="11143" y="5908"/>
                </a:cubicBezTo>
                <a:cubicBezTo>
                  <a:pt x="11272" y="5639"/>
                  <a:pt x="11424" y="5393"/>
                  <a:pt x="11565" y="5159"/>
                </a:cubicBezTo>
                <a:cubicBezTo>
                  <a:pt x="11740" y="5241"/>
                  <a:pt x="12513" y="5616"/>
                  <a:pt x="12934" y="5639"/>
                </a:cubicBezTo>
                <a:cubicBezTo>
                  <a:pt x="12956" y="5640"/>
                  <a:pt x="12978" y="5640"/>
                  <a:pt x="13001" y="5640"/>
                </a:cubicBezTo>
                <a:cubicBezTo>
                  <a:pt x="13396" y="5640"/>
                  <a:pt x="13850" y="5540"/>
                  <a:pt x="14104" y="5241"/>
                </a:cubicBezTo>
                <a:cubicBezTo>
                  <a:pt x="14373" y="4925"/>
                  <a:pt x="14315" y="4434"/>
                  <a:pt x="13976" y="4188"/>
                </a:cubicBezTo>
                <a:cubicBezTo>
                  <a:pt x="13846" y="4102"/>
                  <a:pt x="13681" y="4066"/>
                  <a:pt x="13500" y="4066"/>
                </a:cubicBezTo>
                <a:cubicBezTo>
                  <a:pt x="12995" y="4066"/>
                  <a:pt x="12367" y="4347"/>
                  <a:pt x="12056" y="4598"/>
                </a:cubicBezTo>
                <a:cubicBezTo>
                  <a:pt x="12044" y="4609"/>
                  <a:pt x="11834" y="4820"/>
                  <a:pt x="11682" y="4972"/>
                </a:cubicBezTo>
                <a:cubicBezTo>
                  <a:pt x="11752" y="4867"/>
                  <a:pt x="11810" y="4761"/>
                  <a:pt x="11881" y="4656"/>
                </a:cubicBezTo>
                <a:cubicBezTo>
                  <a:pt x="12126" y="4282"/>
                  <a:pt x="12384" y="3954"/>
                  <a:pt x="12606" y="3661"/>
                </a:cubicBezTo>
                <a:cubicBezTo>
                  <a:pt x="12747" y="3497"/>
                  <a:pt x="12864" y="3357"/>
                  <a:pt x="12981" y="3228"/>
                </a:cubicBezTo>
                <a:cubicBezTo>
                  <a:pt x="13180" y="3228"/>
                  <a:pt x="14034" y="3193"/>
                  <a:pt x="14397" y="3017"/>
                </a:cubicBezTo>
                <a:cubicBezTo>
                  <a:pt x="14771" y="2854"/>
                  <a:pt x="15169" y="2538"/>
                  <a:pt x="15263" y="2128"/>
                </a:cubicBezTo>
                <a:cubicBezTo>
                  <a:pt x="15357" y="1718"/>
                  <a:pt x="15087" y="1309"/>
                  <a:pt x="14678" y="1250"/>
                </a:cubicBezTo>
                <a:cubicBezTo>
                  <a:pt x="14657" y="1248"/>
                  <a:pt x="14636" y="1247"/>
                  <a:pt x="14615" y="1247"/>
                </a:cubicBezTo>
                <a:cubicBezTo>
                  <a:pt x="14033" y="1247"/>
                  <a:pt x="13371" y="2016"/>
                  <a:pt x="13156" y="2491"/>
                </a:cubicBezTo>
                <a:cubicBezTo>
                  <a:pt x="13133" y="2538"/>
                  <a:pt x="12922" y="3216"/>
                  <a:pt x="12934" y="3216"/>
                </a:cubicBezTo>
                <a:lnTo>
                  <a:pt x="12946" y="3216"/>
                </a:lnTo>
                <a:cubicBezTo>
                  <a:pt x="12829" y="3345"/>
                  <a:pt x="12712" y="3486"/>
                  <a:pt x="12583" y="3638"/>
                </a:cubicBezTo>
                <a:cubicBezTo>
                  <a:pt x="12349" y="3930"/>
                  <a:pt x="12091" y="4246"/>
                  <a:pt x="11834" y="4621"/>
                </a:cubicBezTo>
                <a:cubicBezTo>
                  <a:pt x="11553" y="5019"/>
                  <a:pt x="11295" y="5440"/>
                  <a:pt x="11061" y="5862"/>
                </a:cubicBezTo>
                <a:cubicBezTo>
                  <a:pt x="10792" y="6341"/>
                  <a:pt x="10570" y="6845"/>
                  <a:pt x="10394" y="7360"/>
                </a:cubicBezTo>
                <a:lnTo>
                  <a:pt x="10394" y="7383"/>
                </a:lnTo>
                <a:cubicBezTo>
                  <a:pt x="10394" y="7208"/>
                  <a:pt x="10394" y="6716"/>
                  <a:pt x="10382" y="6681"/>
                </a:cubicBezTo>
                <a:cubicBezTo>
                  <a:pt x="10312" y="6154"/>
                  <a:pt x="9867" y="5171"/>
                  <a:pt x="9282" y="5054"/>
                </a:cubicBezTo>
                <a:cubicBezTo>
                  <a:pt x="9248" y="5049"/>
                  <a:pt x="9214" y="5047"/>
                  <a:pt x="9181" y="5047"/>
                </a:cubicBezTo>
                <a:cubicBezTo>
                  <a:pt x="8811" y="5047"/>
                  <a:pt x="8485" y="5335"/>
                  <a:pt x="8475" y="5721"/>
                </a:cubicBezTo>
                <a:cubicBezTo>
                  <a:pt x="8440" y="6142"/>
                  <a:pt x="8744" y="6564"/>
                  <a:pt x="9036" y="6833"/>
                </a:cubicBezTo>
                <a:cubicBezTo>
                  <a:pt x="9376" y="7126"/>
                  <a:pt x="10300" y="7418"/>
                  <a:pt x="10371" y="7442"/>
                </a:cubicBezTo>
                <a:cubicBezTo>
                  <a:pt x="10207" y="7968"/>
                  <a:pt x="10078" y="8518"/>
                  <a:pt x="9984" y="9057"/>
                </a:cubicBezTo>
                <a:cubicBezTo>
                  <a:pt x="9926" y="9385"/>
                  <a:pt x="9879" y="9701"/>
                  <a:pt x="9832" y="10028"/>
                </a:cubicBezTo>
                <a:cubicBezTo>
                  <a:pt x="9832" y="9888"/>
                  <a:pt x="9832" y="9736"/>
                  <a:pt x="9832" y="9724"/>
                </a:cubicBezTo>
                <a:cubicBezTo>
                  <a:pt x="9762" y="9197"/>
                  <a:pt x="9317" y="8214"/>
                  <a:pt x="8732" y="8109"/>
                </a:cubicBezTo>
                <a:cubicBezTo>
                  <a:pt x="8692" y="8102"/>
                  <a:pt x="8653" y="8099"/>
                  <a:pt x="8615" y="8099"/>
                </a:cubicBezTo>
                <a:cubicBezTo>
                  <a:pt x="8243" y="8099"/>
                  <a:pt x="7934" y="8394"/>
                  <a:pt x="7913" y="8776"/>
                </a:cubicBezTo>
                <a:cubicBezTo>
                  <a:pt x="7878" y="9186"/>
                  <a:pt x="8182" y="9607"/>
                  <a:pt x="8486" y="9876"/>
                </a:cubicBezTo>
                <a:cubicBezTo>
                  <a:pt x="8779" y="10145"/>
                  <a:pt x="9575" y="10403"/>
                  <a:pt x="9785" y="10473"/>
                </a:cubicBezTo>
                <a:cubicBezTo>
                  <a:pt x="9762" y="10602"/>
                  <a:pt x="9750" y="10719"/>
                  <a:pt x="9739" y="10848"/>
                </a:cubicBezTo>
                <a:cubicBezTo>
                  <a:pt x="9657" y="11444"/>
                  <a:pt x="9587" y="12041"/>
                  <a:pt x="9505" y="12627"/>
                </a:cubicBezTo>
                <a:cubicBezTo>
                  <a:pt x="9481" y="12837"/>
                  <a:pt x="9446" y="13036"/>
                  <a:pt x="9399" y="13235"/>
                </a:cubicBezTo>
                <a:cubicBezTo>
                  <a:pt x="9399" y="13106"/>
                  <a:pt x="9399" y="12989"/>
                  <a:pt x="9399" y="12978"/>
                </a:cubicBezTo>
                <a:cubicBezTo>
                  <a:pt x="9329" y="12451"/>
                  <a:pt x="8884" y="11468"/>
                  <a:pt x="8299" y="11363"/>
                </a:cubicBezTo>
                <a:cubicBezTo>
                  <a:pt x="8258" y="11356"/>
                  <a:pt x="8218" y="11352"/>
                  <a:pt x="8178" y="11352"/>
                </a:cubicBezTo>
                <a:cubicBezTo>
                  <a:pt x="7808" y="11352"/>
                  <a:pt x="7501" y="11637"/>
                  <a:pt x="7480" y="12018"/>
                </a:cubicBezTo>
                <a:cubicBezTo>
                  <a:pt x="7445" y="12439"/>
                  <a:pt x="7749" y="12861"/>
                  <a:pt x="8053" y="13130"/>
                </a:cubicBezTo>
                <a:cubicBezTo>
                  <a:pt x="8346" y="13387"/>
                  <a:pt x="9060" y="13633"/>
                  <a:pt x="9317" y="13715"/>
                </a:cubicBezTo>
                <a:cubicBezTo>
                  <a:pt x="9271" y="13914"/>
                  <a:pt x="9224" y="14125"/>
                  <a:pt x="9177" y="14324"/>
                </a:cubicBezTo>
                <a:cubicBezTo>
                  <a:pt x="9130" y="14452"/>
                  <a:pt x="9107" y="14593"/>
                  <a:pt x="9060" y="14722"/>
                </a:cubicBezTo>
                <a:lnTo>
                  <a:pt x="8931" y="15108"/>
                </a:lnTo>
                <a:cubicBezTo>
                  <a:pt x="8849" y="15354"/>
                  <a:pt x="8756" y="15611"/>
                  <a:pt x="8662" y="15845"/>
                </a:cubicBezTo>
                <a:cubicBezTo>
                  <a:pt x="8592" y="16009"/>
                  <a:pt x="8533" y="16173"/>
                  <a:pt x="8475" y="16325"/>
                </a:cubicBezTo>
                <a:cubicBezTo>
                  <a:pt x="8498" y="16126"/>
                  <a:pt x="8557" y="15716"/>
                  <a:pt x="8557" y="15681"/>
                </a:cubicBezTo>
                <a:cubicBezTo>
                  <a:pt x="8545" y="15213"/>
                  <a:pt x="8428" y="14757"/>
                  <a:pt x="8194" y="14347"/>
                </a:cubicBezTo>
                <a:cubicBezTo>
                  <a:pt x="8194" y="14300"/>
                  <a:pt x="8182" y="14242"/>
                  <a:pt x="8182" y="14195"/>
                </a:cubicBezTo>
                <a:cubicBezTo>
                  <a:pt x="8132" y="13834"/>
                  <a:pt x="7832" y="13576"/>
                  <a:pt x="7490" y="13576"/>
                </a:cubicBezTo>
                <a:cubicBezTo>
                  <a:pt x="7433" y="13576"/>
                  <a:pt x="7374" y="13583"/>
                  <a:pt x="7316" y="13598"/>
                </a:cubicBezTo>
                <a:cubicBezTo>
                  <a:pt x="6742" y="13738"/>
                  <a:pt x="6368" y="14768"/>
                  <a:pt x="6344" y="15295"/>
                </a:cubicBezTo>
                <a:cubicBezTo>
                  <a:pt x="6344" y="15330"/>
                  <a:pt x="6368" y="15670"/>
                  <a:pt x="6380" y="15880"/>
                </a:cubicBezTo>
                <a:cubicBezTo>
                  <a:pt x="6356" y="15752"/>
                  <a:pt x="6321" y="15634"/>
                  <a:pt x="6298" y="15506"/>
                </a:cubicBezTo>
                <a:cubicBezTo>
                  <a:pt x="6239" y="15248"/>
                  <a:pt x="6169" y="14991"/>
                  <a:pt x="6099" y="14722"/>
                </a:cubicBezTo>
                <a:cubicBezTo>
                  <a:pt x="6052" y="14593"/>
                  <a:pt x="6017" y="14464"/>
                  <a:pt x="5970" y="14324"/>
                </a:cubicBezTo>
                <a:cubicBezTo>
                  <a:pt x="5935" y="14195"/>
                  <a:pt x="5876" y="14066"/>
                  <a:pt x="5830" y="13926"/>
                </a:cubicBezTo>
                <a:cubicBezTo>
                  <a:pt x="5712" y="13610"/>
                  <a:pt x="5584" y="13305"/>
                  <a:pt x="5443" y="12989"/>
                </a:cubicBezTo>
                <a:cubicBezTo>
                  <a:pt x="5666" y="12943"/>
                  <a:pt x="6462" y="12744"/>
                  <a:pt x="6778" y="12498"/>
                </a:cubicBezTo>
                <a:cubicBezTo>
                  <a:pt x="7094" y="12252"/>
                  <a:pt x="7421" y="11854"/>
                  <a:pt x="7421" y="11433"/>
                </a:cubicBezTo>
                <a:cubicBezTo>
                  <a:pt x="7432" y="11032"/>
                  <a:pt x="7115" y="10705"/>
                  <a:pt x="6720" y="10705"/>
                </a:cubicBezTo>
                <a:cubicBezTo>
                  <a:pt x="6701" y="10705"/>
                  <a:pt x="6681" y="10705"/>
                  <a:pt x="6661" y="10707"/>
                </a:cubicBezTo>
                <a:cubicBezTo>
                  <a:pt x="6064" y="10766"/>
                  <a:pt x="5549" y="11714"/>
                  <a:pt x="5443" y="12240"/>
                </a:cubicBezTo>
                <a:cubicBezTo>
                  <a:pt x="5443" y="12264"/>
                  <a:pt x="5396" y="12650"/>
                  <a:pt x="5385" y="12861"/>
                </a:cubicBezTo>
                <a:cubicBezTo>
                  <a:pt x="5303" y="12673"/>
                  <a:pt x="5221" y="12486"/>
                  <a:pt x="5127" y="12311"/>
                </a:cubicBezTo>
                <a:cubicBezTo>
                  <a:pt x="4858" y="11772"/>
                  <a:pt x="4577" y="11234"/>
                  <a:pt x="4296" y="10707"/>
                </a:cubicBezTo>
                <a:cubicBezTo>
                  <a:pt x="4203" y="10543"/>
                  <a:pt x="4121" y="10379"/>
                  <a:pt x="4039" y="10216"/>
                </a:cubicBezTo>
                <a:cubicBezTo>
                  <a:pt x="4121" y="10204"/>
                  <a:pt x="5057" y="9981"/>
                  <a:pt x="5420" y="9712"/>
                </a:cubicBezTo>
                <a:cubicBezTo>
                  <a:pt x="5736" y="9466"/>
                  <a:pt x="6064" y="9069"/>
                  <a:pt x="6064" y="8647"/>
                </a:cubicBezTo>
                <a:cubicBezTo>
                  <a:pt x="6075" y="8246"/>
                  <a:pt x="5757" y="7919"/>
                  <a:pt x="5363" y="7919"/>
                </a:cubicBezTo>
                <a:cubicBezTo>
                  <a:pt x="5343" y="7919"/>
                  <a:pt x="5323" y="7920"/>
                  <a:pt x="5303" y="7921"/>
                </a:cubicBezTo>
                <a:cubicBezTo>
                  <a:pt x="4706" y="7992"/>
                  <a:pt x="4191" y="8928"/>
                  <a:pt x="4086" y="9455"/>
                </a:cubicBezTo>
                <a:cubicBezTo>
                  <a:pt x="4074" y="9490"/>
                  <a:pt x="4027" y="10040"/>
                  <a:pt x="4015" y="10192"/>
                </a:cubicBezTo>
                <a:cubicBezTo>
                  <a:pt x="3840" y="9829"/>
                  <a:pt x="3653" y="9466"/>
                  <a:pt x="3489" y="9104"/>
                </a:cubicBezTo>
                <a:cubicBezTo>
                  <a:pt x="3255" y="8612"/>
                  <a:pt x="3067" y="8109"/>
                  <a:pt x="2903" y="7605"/>
                </a:cubicBezTo>
                <a:cubicBezTo>
                  <a:pt x="2939" y="7594"/>
                  <a:pt x="3922" y="7371"/>
                  <a:pt x="4285" y="7091"/>
                </a:cubicBezTo>
                <a:cubicBezTo>
                  <a:pt x="4601" y="6845"/>
                  <a:pt x="4940" y="6447"/>
                  <a:pt x="4940" y="6025"/>
                </a:cubicBezTo>
                <a:cubicBezTo>
                  <a:pt x="4951" y="5624"/>
                  <a:pt x="4623" y="5297"/>
                  <a:pt x="4227" y="5297"/>
                </a:cubicBezTo>
                <a:cubicBezTo>
                  <a:pt x="4208" y="5297"/>
                  <a:pt x="4188" y="5298"/>
                  <a:pt x="4168" y="5300"/>
                </a:cubicBezTo>
                <a:cubicBezTo>
                  <a:pt x="3582" y="5370"/>
                  <a:pt x="3067" y="6318"/>
                  <a:pt x="2950" y="6833"/>
                </a:cubicBezTo>
                <a:cubicBezTo>
                  <a:pt x="2950" y="6880"/>
                  <a:pt x="2892" y="7477"/>
                  <a:pt x="2892" y="7582"/>
                </a:cubicBezTo>
                <a:cubicBezTo>
                  <a:pt x="2880" y="7547"/>
                  <a:pt x="2868" y="7524"/>
                  <a:pt x="2857" y="7488"/>
                </a:cubicBezTo>
                <a:cubicBezTo>
                  <a:pt x="2716" y="6973"/>
                  <a:pt x="2611" y="6435"/>
                  <a:pt x="2564" y="5897"/>
                </a:cubicBezTo>
                <a:cubicBezTo>
                  <a:pt x="2529" y="5604"/>
                  <a:pt x="2506" y="5311"/>
                  <a:pt x="2506" y="5042"/>
                </a:cubicBezTo>
                <a:cubicBezTo>
                  <a:pt x="2693" y="5019"/>
                  <a:pt x="3547" y="4902"/>
                  <a:pt x="3898" y="4691"/>
                </a:cubicBezTo>
                <a:cubicBezTo>
                  <a:pt x="4261" y="4469"/>
                  <a:pt x="4624" y="4129"/>
                  <a:pt x="4659" y="3708"/>
                </a:cubicBezTo>
                <a:cubicBezTo>
                  <a:pt x="4718" y="3287"/>
                  <a:pt x="4402" y="2912"/>
                  <a:pt x="3980" y="2900"/>
                </a:cubicBezTo>
                <a:cubicBezTo>
                  <a:pt x="3383" y="2900"/>
                  <a:pt x="2775" y="3778"/>
                  <a:pt x="2611" y="4293"/>
                </a:cubicBezTo>
                <a:cubicBezTo>
                  <a:pt x="2599" y="4317"/>
                  <a:pt x="2541" y="4609"/>
                  <a:pt x="2494" y="4820"/>
                </a:cubicBezTo>
                <a:lnTo>
                  <a:pt x="2494" y="4445"/>
                </a:lnTo>
                <a:cubicBezTo>
                  <a:pt x="2494" y="4001"/>
                  <a:pt x="2529" y="3579"/>
                  <a:pt x="2552" y="3216"/>
                </a:cubicBezTo>
                <a:cubicBezTo>
                  <a:pt x="2576" y="3006"/>
                  <a:pt x="2599" y="2819"/>
                  <a:pt x="2611" y="2643"/>
                </a:cubicBezTo>
                <a:cubicBezTo>
                  <a:pt x="2786" y="2526"/>
                  <a:pt x="3477" y="2034"/>
                  <a:pt x="3688" y="1695"/>
                </a:cubicBezTo>
                <a:cubicBezTo>
                  <a:pt x="3898" y="1344"/>
                  <a:pt x="4062" y="864"/>
                  <a:pt x="3910" y="466"/>
                </a:cubicBezTo>
                <a:cubicBezTo>
                  <a:pt x="3806" y="173"/>
                  <a:pt x="3537" y="0"/>
                  <a:pt x="3248" y="0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05"/>
          <p:cNvSpPr/>
          <p:nvPr/>
        </p:nvSpPr>
        <p:spPr>
          <a:xfrm>
            <a:off x="693091" y="3856150"/>
            <a:ext cx="626873" cy="755788"/>
          </a:xfrm>
          <a:custGeom>
            <a:rect b="b" l="l" r="r" t="t"/>
            <a:pathLst>
              <a:path extrusionOk="0" h="18514" w="15357">
                <a:moveTo>
                  <a:pt x="3248" y="0"/>
                </a:moveTo>
                <a:cubicBezTo>
                  <a:pt x="3146" y="0"/>
                  <a:pt x="3040" y="22"/>
                  <a:pt x="2939" y="68"/>
                </a:cubicBezTo>
                <a:cubicBezTo>
                  <a:pt x="2412" y="349"/>
                  <a:pt x="2271" y="1414"/>
                  <a:pt x="2353" y="1941"/>
                </a:cubicBezTo>
                <a:cubicBezTo>
                  <a:pt x="2353" y="1987"/>
                  <a:pt x="2561" y="2667"/>
                  <a:pt x="2575" y="2667"/>
                </a:cubicBezTo>
                <a:cubicBezTo>
                  <a:pt x="2576" y="2667"/>
                  <a:pt x="2576" y="2666"/>
                  <a:pt x="2576" y="2666"/>
                </a:cubicBezTo>
                <a:lnTo>
                  <a:pt x="2587" y="2666"/>
                </a:lnTo>
                <a:cubicBezTo>
                  <a:pt x="2564" y="2842"/>
                  <a:pt x="2541" y="3017"/>
                  <a:pt x="2517" y="3216"/>
                </a:cubicBezTo>
                <a:cubicBezTo>
                  <a:pt x="2482" y="3579"/>
                  <a:pt x="2447" y="4001"/>
                  <a:pt x="2435" y="4445"/>
                </a:cubicBezTo>
                <a:cubicBezTo>
                  <a:pt x="2412" y="4937"/>
                  <a:pt x="2424" y="5429"/>
                  <a:pt x="2470" y="5908"/>
                </a:cubicBezTo>
                <a:cubicBezTo>
                  <a:pt x="2506" y="6458"/>
                  <a:pt x="2599" y="6997"/>
                  <a:pt x="2740" y="7524"/>
                </a:cubicBezTo>
                <a:cubicBezTo>
                  <a:pt x="2740" y="7524"/>
                  <a:pt x="2740" y="7535"/>
                  <a:pt x="2740" y="7535"/>
                </a:cubicBezTo>
                <a:cubicBezTo>
                  <a:pt x="2646" y="7395"/>
                  <a:pt x="2365" y="6985"/>
                  <a:pt x="2342" y="6950"/>
                </a:cubicBezTo>
                <a:cubicBezTo>
                  <a:pt x="2047" y="6616"/>
                  <a:pt x="1356" y="6158"/>
                  <a:pt x="817" y="6158"/>
                </a:cubicBezTo>
                <a:cubicBezTo>
                  <a:pt x="714" y="6158"/>
                  <a:pt x="616" y="6175"/>
                  <a:pt x="528" y="6213"/>
                </a:cubicBezTo>
                <a:cubicBezTo>
                  <a:pt x="153" y="6388"/>
                  <a:pt x="1" y="6856"/>
                  <a:pt x="223" y="7219"/>
                </a:cubicBezTo>
                <a:cubicBezTo>
                  <a:pt x="422" y="7605"/>
                  <a:pt x="902" y="7793"/>
                  <a:pt x="1300" y="7851"/>
                </a:cubicBezTo>
                <a:cubicBezTo>
                  <a:pt x="1342" y="7857"/>
                  <a:pt x="1390" y="7860"/>
                  <a:pt x="1440" y="7860"/>
                </a:cubicBezTo>
                <a:cubicBezTo>
                  <a:pt x="1910" y="7860"/>
                  <a:pt x="2688" y="7638"/>
                  <a:pt x="2751" y="7617"/>
                </a:cubicBezTo>
                <a:cubicBezTo>
                  <a:pt x="2903" y="8156"/>
                  <a:pt x="3091" y="8682"/>
                  <a:pt x="3325" y="9197"/>
                </a:cubicBezTo>
                <a:cubicBezTo>
                  <a:pt x="3454" y="9490"/>
                  <a:pt x="3582" y="9782"/>
                  <a:pt x="3734" y="10075"/>
                </a:cubicBezTo>
                <a:cubicBezTo>
                  <a:pt x="3641" y="9958"/>
                  <a:pt x="3571" y="9841"/>
                  <a:pt x="3559" y="9829"/>
                </a:cubicBezTo>
                <a:cubicBezTo>
                  <a:pt x="3266" y="9497"/>
                  <a:pt x="2580" y="9034"/>
                  <a:pt x="2042" y="9034"/>
                </a:cubicBezTo>
                <a:cubicBezTo>
                  <a:pt x="1936" y="9034"/>
                  <a:pt x="1835" y="9051"/>
                  <a:pt x="1745" y="9092"/>
                </a:cubicBezTo>
                <a:cubicBezTo>
                  <a:pt x="1359" y="9256"/>
                  <a:pt x="1218" y="9724"/>
                  <a:pt x="1429" y="10087"/>
                </a:cubicBezTo>
                <a:cubicBezTo>
                  <a:pt x="1639" y="10461"/>
                  <a:pt x="2119" y="10637"/>
                  <a:pt x="2517" y="10695"/>
                </a:cubicBezTo>
                <a:cubicBezTo>
                  <a:pt x="2564" y="10702"/>
                  <a:pt x="2616" y="10706"/>
                  <a:pt x="2673" y="10706"/>
                </a:cubicBezTo>
                <a:cubicBezTo>
                  <a:pt x="3091" y="10706"/>
                  <a:pt x="3748" y="10536"/>
                  <a:pt x="3933" y="10485"/>
                </a:cubicBezTo>
                <a:lnTo>
                  <a:pt x="4097" y="10824"/>
                </a:lnTo>
                <a:cubicBezTo>
                  <a:pt x="4367" y="11363"/>
                  <a:pt x="4636" y="11901"/>
                  <a:pt x="4893" y="12428"/>
                </a:cubicBezTo>
                <a:cubicBezTo>
                  <a:pt x="4975" y="12615"/>
                  <a:pt x="5057" y="12802"/>
                  <a:pt x="5139" y="12989"/>
                </a:cubicBezTo>
                <a:cubicBezTo>
                  <a:pt x="5069" y="12884"/>
                  <a:pt x="4999" y="12790"/>
                  <a:pt x="4999" y="12779"/>
                </a:cubicBezTo>
                <a:cubicBezTo>
                  <a:pt x="4704" y="12435"/>
                  <a:pt x="4013" y="11975"/>
                  <a:pt x="3473" y="11975"/>
                </a:cubicBezTo>
                <a:cubicBezTo>
                  <a:pt x="3370" y="11975"/>
                  <a:pt x="3273" y="11992"/>
                  <a:pt x="3184" y="12030"/>
                </a:cubicBezTo>
                <a:cubicBezTo>
                  <a:pt x="2798" y="12205"/>
                  <a:pt x="2658" y="12673"/>
                  <a:pt x="2868" y="13036"/>
                </a:cubicBezTo>
                <a:cubicBezTo>
                  <a:pt x="3079" y="13411"/>
                  <a:pt x="3559" y="13586"/>
                  <a:pt x="3957" y="13645"/>
                </a:cubicBezTo>
                <a:cubicBezTo>
                  <a:pt x="4008" y="13653"/>
                  <a:pt x="4065" y="13656"/>
                  <a:pt x="4126" y="13656"/>
                </a:cubicBezTo>
                <a:cubicBezTo>
                  <a:pt x="4529" y="13656"/>
                  <a:pt x="5113" y="13507"/>
                  <a:pt x="5326" y="13446"/>
                </a:cubicBezTo>
                <a:cubicBezTo>
                  <a:pt x="5408" y="13633"/>
                  <a:pt x="5490" y="13832"/>
                  <a:pt x="5549" y="14031"/>
                </a:cubicBezTo>
                <a:cubicBezTo>
                  <a:pt x="5595" y="14160"/>
                  <a:pt x="5642" y="14289"/>
                  <a:pt x="5677" y="14417"/>
                </a:cubicBezTo>
                <a:cubicBezTo>
                  <a:pt x="5712" y="14558"/>
                  <a:pt x="5748" y="14686"/>
                  <a:pt x="5783" y="14815"/>
                </a:cubicBezTo>
                <a:cubicBezTo>
                  <a:pt x="5853" y="15073"/>
                  <a:pt x="5911" y="15330"/>
                  <a:pt x="5970" y="15588"/>
                </a:cubicBezTo>
                <a:cubicBezTo>
                  <a:pt x="6005" y="15763"/>
                  <a:pt x="6040" y="15927"/>
                  <a:pt x="6075" y="16091"/>
                </a:cubicBezTo>
                <a:cubicBezTo>
                  <a:pt x="5982" y="15904"/>
                  <a:pt x="5806" y="15541"/>
                  <a:pt x="5794" y="15506"/>
                </a:cubicBezTo>
                <a:cubicBezTo>
                  <a:pt x="5540" y="15103"/>
                  <a:pt x="4843" y="14478"/>
                  <a:pt x="4288" y="14478"/>
                </a:cubicBezTo>
                <a:cubicBezTo>
                  <a:pt x="4230" y="14478"/>
                  <a:pt x="4174" y="14485"/>
                  <a:pt x="4121" y="14499"/>
                </a:cubicBezTo>
                <a:cubicBezTo>
                  <a:pt x="3711" y="14616"/>
                  <a:pt x="3500" y="15061"/>
                  <a:pt x="3653" y="15447"/>
                </a:cubicBezTo>
                <a:cubicBezTo>
                  <a:pt x="3805" y="15845"/>
                  <a:pt x="4249" y="16091"/>
                  <a:pt x="4636" y="16208"/>
                </a:cubicBezTo>
                <a:cubicBezTo>
                  <a:pt x="4783" y="16253"/>
                  <a:pt x="4991" y="16268"/>
                  <a:pt x="5205" y="16268"/>
                </a:cubicBezTo>
                <a:cubicBezTo>
                  <a:pt x="5604" y="16268"/>
                  <a:pt x="6022" y="16216"/>
                  <a:pt x="6099" y="16208"/>
                </a:cubicBezTo>
                <a:cubicBezTo>
                  <a:pt x="6157" y="16489"/>
                  <a:pt x="6204" y="16758"/>
                  <a:pt x="6239" y="17016"/>
                </a:cubicBezTo>
                <a:cubicBezTo>
                  <a:pt x="6344" y="17577"/>
                  <a:pt x="6415" y="18081"/>
                  <a:pt x="6473" y="18514"/>
                </a:cubicBezTo>
                <a:lnTo>
                  <a:pt x="6871" y="18514"/>
                </a:lnTo>
                <a:cubicBezTo>
                  <a:pt x="6801" y="18069"/>
                  <a:pt x="6719" y="17542"/>
                  <a:pt x="6602" y="16945"/>
                </a:cubicBezTo>
                <a:cubicBezTo>
                  <a:pt x="6543" y="16664"/>
                  <a:pt x="6473" y="16360"/>
                  <a:pt x="6403" y="16056"/>
                </a:cubicBezTo>
                <a:cubicBezTo>
                  <a:pt x="6684" y="15951"/>
                  <a:pt x="6953" y="15822"/>
                  <a:pt x="7222" y="15681"/>
                </a:cubicBezTo>
                <a:cubicBezTo>
                  <a:pt x="7527" y="16009"/>
                  <a:pt x="8311" y="16395"/>
                  <a:pt x="8416" y="16442"/>
                </a:cubicBezTo>
                <a:cubicBezTo>
                  <a:pt x="8311" y="16711"/>
                  <a:pt x="8205" y="16957"/>
                  <a:pt x="8100" y="17203"/>
                </a:cubicBezTo>
                <a:cubicBezTo>
                  <a:pt x="7878" y="17694"/>
                  <a:pt x="7679" y="18139"/>
                  <a:pt x="7491" y="18514"/>
                </a:cubicBezTo>
                <a:lnTo>
                  <a:pt x="7913" y="18514"/>
                </a:lnTo>
                <a:cubicBezTo>
                  <a:pt x="8077" y="18163"/>
                  <a:pt x="8241" y="17776"/>
                  <a:pt x="8428" y="17332"/>
                </a:cubicBezTo>
                <a:cubicBezTo>
                  <a:pt x="8533" y="17074"/>
                  <a:pt x="8638" y="16781"/>
                  <a:pt x="8756" y="16489"/>
                </a:cubicBezTo>
                <a:cubicBezTo>
                  <a:pt x="8849" y="16508"/>
                  <a:pt x="9448" y="16632"/>
                  <a:pt x="9911" y="16632"/>
                </a:cubicBezTo>
                <a:cubicBezTo>
                  <a:pt x="10025" y="16632"/>
                  <a:pt x="10131" y="16624"/>
                  <a:pt x="10219" y="16606"/>
                </a:cubicBezTo>
                <a:cubicBezTo>
                  <a:pt x="10605" y="16512"/>
                  <a:pt x="11073" y="16290"/>
                  <a:pt x="11248" y="15915"/>
                </a:cubicBezTo>
                <a:cubicBezTo>
                  <a:pt x="11436" y="15529"/>
                  <a:pt x="11260" y="15084"/>
                  <a:pt x="10862" y="14932"/>
                </a:cubicBezTo>
                <a:cubicBezTo>
                  <a:pt x="10794" y="14909"/>
                  <a:pt x="10720" y="14899"/>
                  <a:pt x="10644" y="14899"/>
                </a:cubicBezTo>
                <a:cubicBezTo>
                  <a:pt x="10097" y="14899"/>
                  <a:pt x="9396" y="15440"/>
                  <a:pt x="9118" y="15810"/>
                </a:cubicBezTo>
                <a:cubicBezTo>
                  <a:pt x="9095" y="15833"/>
                  <a:pt x="8919" y="16138"/>
                  <a:pt x="8826" y="16325"/>
                </a:cubicBezTo>
                <a:cubicBezTo>
                  <a:pt x="8873" y="16208"/>
                  <a:pt x="8908" y="16091"/>
                  <a:pt x="8954" y="15962"/>
                </a:cubicBezTo>
                <a:cubicBezTo>
                  <a:pt x="9048" y="15716"/>
                  <a:pt x="9130" y="15471"/>
                  <a:pt x="9224" y="15201"/>
                </a:cubicBezTo>
                <a:lnTo>
                  <a:pt x="9341" y="14804"/>
                </a:lnTo>
                <a:cubicBezTo>
                  <a:pt x="9376" y="14675"/>
                  <a:pt x="9411" y="14534"/>
                  <a:pt x="9446" y="14394"/>
                </a:cubicBezTo>
                <a:cubicBezTo>
                  <a:pt x="9516" y="14066"/>
                  <a:pt x="9587" y="13738"/>
                  <a:pt x="9633" y="13399"/>
                </a:cubicBezTo>
                <a:cubicBezTo>
                  <a:pt x="9847" y="13478"/>
                  <a:pt x="10565" y="13728"/>
                  <a:pt x="10975" y="13728"/>
                </a:cubicBezTo>
                <a:cubicBezTo>
                  <a:pt x="10993" y="13728"/>
                  <a:pt x="11010" y="13728"/>
                  <a:pt x="11026" y="13727"/>
                </a:cubicBezTo>
                <a:cubicBezTo>
                  <a:pt x="11424" y="13692"/>
                  <a:pt x="11916" y="13551"/>
                  <a:pt x="12150" y="13188"/>
                </a:cubicBezTo>
                <a:cubicBezTo>
                  <a:pt x="12384" y="12849"/>
                  <a:pt x="12278" y="12369"/>
                  <a:pt x="11916" y="12170"/>
                </a:cubicBezTo>
                <a:cubicBezTo>
                  <a:pt x="11810" y="12117"/>
                  <a:pt x="11688" y="12094"/>
                  <a:pt x="11558" y="12094"/>
                </a:cubicBezTo>
                <a:cubicBezTo>
                  <a:pt x="11026" y="12094"/>
                  <a:pt x="10355" y="12478"/>
                  <a:pt x="10055" y="12779"/>
                </a:cubicBezTo>
                <a:cubicBezTo>
                  <a:pt x="10031" y="12802"/>
                  <a:pt x="9785" y="13095"/>
                  <a:pt x="9657" y="13270"/>
                </a:cubicBezTo>
                <a:cubicBezTo>
                  <a:pt x="9692" y="13071"/>
                  <a:pt x="9727" y="12861"/>
                  <a:pt x="9750" y="12662"/>
                </a:cubicBezTo>
                <a:cubicBezTo>
                  <a:pt x="9821" y="12076"/>
                  <a:pt x="9879" y="11468"/>
                  <a:pt x="9938" y="10871"/>
                </a:cubicBezTo>
                <a:cubicBezTo>
                  <a:pt x="9949" y="10684"/>
                  <a:pt x="9973" y="10496"/>
                  <a:pt x="9996" y="10321"/>
                </a:cubicBezTo>
                <a:cubicBezTo>
                  <a:pt x="10063" y="10343"/>
                  <a:pt x="10892" y="10651"/>
                  <a:pt x="11355" y="10651"/>
                </a:cubicBezTo>
                <a:cubicBezTo>
                  <a:pt x="11379" y="10651"/>
                  <a:pt x="11402" y="10650"/>
                  <a:pt x="11424" y="10649"/>
                </a:cubicBezTo>
                <a:cubicBezTo>
                  <a:pt x="11822" y="10625"/>
                  <a:pt x="12314" y="10485"/>
                  <a:pt x="12548" y="10122"/>
                </a:cubicBezTo>
                <a:cubicBezTo>
                  <a:pt x="12793" y="9782"/>
                  <a:pt x="12676" y="9303"/>
                  <a:pt x="12314" y="9104"/>
                </a:cubicBezTo>
                <a:cubicBezTo>
                  <a:pt x="12210" y="9051"/>
                  <a:pt x="12089" y="9028"/>
                  <a:pt x="11960" y="9028"/>
                </a:cubicBezTo>
                <a:cubicBezTo>
                  <a:pt x="11432" y="9028"/>
                  <a:pt x="10753" y="9411"/>
                  <a:pt x="10453" y="9712"/>
                </a:cubicBezTo>
                <a:cubicBezTo>
                  <a:pt x="10429" y="9736"/>
                  <a:pt x="10078" y="10169"/>
                  <a:pt x="9996" y="10286"/>
                </a:cubicBezTo>
                <a:cubicBezTo>
                  <a:pt x="10043" y="9876"/>
                  <a:pt x="10090" y="9478"/>
                  <a:pt x="10137" y="9080"/>
                </a:cubicBezTo>
                <a:cubicBezTo>
                  <a:pt x="10219" y="8554"/>
                  <a:pt x="10336" y="8027"/>
                  <a:pt x="10488" y="7512"/>
                </a:cubicBezTo>
                <a:cubicBezTo>
                  <a:pt x="10522" y="7523"/>
                  <a:pt x="11411" y="7852"/>
                  <a:pt x="11882" y="7852"/>
                </a:cubicBezTo>
                <a:cubicBezTo>
                  <a:pt x="11897" y="7852"/>
                  <a:pt x="11913" y="7852"/>
                  <a:pt x="11927" y="7851"/>
                </a:cubicBezTo>
                <a:cubicBezTo>
                  <a:pt x="12325" y="7816"/>
                  <a:pt x="12817" y="7676"/>
                  <a:pt x="13051" y="7325"/>
                </a:cubicBezTo>
                <a:cubicBezTo>
                  <a:pt x="13297" y="6973"/>
                  <a:pt x="13180" y="6494"/>
                  <a:pt x="12817" y="6295"/>
                </a:cubicBezTo>
                <a:cubicBezTo>
                  <a:pt x="12711" y="6242"/>
                  <a:pt x="12589" y="6219"/>
                  <a:pt x="12459" y="6219"/>
                </a:cubicBezTo>
                <a:cubicBezTo>
                  <a:pt x="11927" y="6219"/>
                  <a:pt x="11257" y="6602"/>
                  <a:pt x="10956" y="6903"/>
                </a:cubicBezTo>
                <a:cubicBezTo>
                  <a:pt x="10921" y="6938"/>
                  <a:pt x="10558" y="7395"/>
                  <a:pt x="10488" y="7488"/>
                </a:cubicBezTo>
                <a:cubicBezTo>
                  <a:pt x="10499" y="7465"/>
                  <a:pt x="10511" y="7430"/>
                  <a:pt x="10511" y="7395"/>
                </a:cubicBezTo>
                <a:cubicBezTo>
                  <a:pt x="10675" y="6880"/>
                  <a:pt x="10886" y="6388"/>
                  <a:pt x="11143" y="5908"/>
                </a:cubicBezTo>
                <a:cubicBezTo>
                  <a:pt x="11272" y="5639"/>
                  <a:pt x="11424" y="5393"/>
                  <a:pt x="11565" y="5159"/>
                </a:cubicBezTo>
                <a:cubicBezTo>
                  <a:pt x="11740" y="5241"/>
                  <a:pt x="12513" y="5616"/>
                  <a:pt x="12934" y="5639"/>
                </a:cubicBezTo>
                <a:cubicBezTo>
                  <a:pt x="12956" y="5640"/>
                  <a:pt x="12978" y="5640"/>
                  <a:pt x="13001" y="5640"/>
                </a:cubicBezTo>
                <a:cubicBezTo>
                  <a:pt x="13396" y="5640"/>
                  <a:pt x="13850" y="5540"/>
                  <a:pt x="14104" y="5241"/>
                </a:cubicBezTo>
                <a:cubicBezTo>
                  <a:pt x="14373" y="4925"/>
                  <a:pt x="14315" y="4434"/>
                  <a:pt x="13976" y="4188"/>
                </a:cubicBezTo>
                <a:cubicBezTo>
                  <a:pt x="13846" y="4102"/>
                  <a:pt x="13681" y="4066"/>
                  <a:pt x="13500" y="4066"/>
                </a:cubicBezTo>
                <a:cubicBezTo>
                  <a:pt x="12995" y="4066"/>
                  <a:pt x="12367" y="4347"/>
                  <a:pt x="12056" y="4598"/>
                </a:cubicBezTo>
                <a:cubicBezTo>
                  <a:pt x="12044" y="4609"/>
                  <a:pt x="11834" y="4820"/>
                  <a:pt x="11682" y="4972"/>
                </a:cubicBezTo>
                <a:cubicBezTo>
                  <a:pt x="11752" y="4867"/>
                  <a:pt x="11810" y="4761"/>
                  <a:pt x="11881" y="4656"/>
                </a:cubicBezTo>
                <a:cubicBezTo>
                  <a:pt x="12126" y="4282"/>
                  <a:pt x="12384" y="3954"/>
                  <a:pt x="12606" y="3661"/>
                </a:cubicBezTo>
                <a:cubicBezTo>
                  <a:pt x="12747" y="3497"/>
                  <a:pt x="12864" y="3357"/>
                  <a:pt x="12981" y="3228"/>
                </a:cubicBezTo>
                <a:cubicBezTo>
                  <a:pt x="13180" y="3228"/>
                  <a:pt x="14034" y="3193"/>
                  <a:pt x="14397" y="3017"/>
                </a:cubicBezTo>
                <a:cubicBezTo>
                  <a:pt x="14771" y="2854"/>
                  <a:pt x="15169" y="2538"/>
                  <a:pt x="15263" y="2128"/>
                </a:cubicBezTo>
                <a:cubicBezTo>
                  <a:pt x="15357" y="1718"/>
                  <a:pt x="15087" y="1309"/>
                  <a:pt x="14678" y="1250"/>
                </a:cubicBezTo>
                <a:cubicBezTo>
                  <a:pt x="14657" y="1248"/>
                  <a:pt x="14636" y="1247"/>
                  <a:pt x="14615" y="1247"/>
                </a:cubicBezTo>
                <a:cubicBezTo>
                  <a:pt x="14033" y="1247"/>
                  <a:pt x="13371" y="2016"/>
                  <a:pt x="13156" y="2491"/>
                </a:cubicBezTo>
                <a:cubicBezTo>
                  <a:pt x="13133" y="2538"/>
                  <a:pt x="12922" y="3216"/>
                  <a:pt x="12934" y="3216"/>
                </a:cubicBezTo>
                <a:lnTo>
                  <a:pt x="12946" y="3216"/>
                </a:lnTo>
                <a:cubicBezTo>
                  <a:pt x="12829" y="3345"/>
                  <a:pt x="12712" y="3486"/>
                  <a:pt x="12583" y="3638"/>
                </a:cubicBezTo>
                <a:cubicBezTo>
                  <a:pt x="12349" y="3930"/>
                  <a:pt x="12091" y="4246"/>
                  <a:pt x="11834" y="4621"/>
                </a:cubicBezTo>
                <a:cubicBezTo>
                  <a:pt x="11553" y="5019"/>
                  <a:pt x="11295" y="5440"/>
                  <a:pt x="11061" y="5862"/>
                </a:cubicBezTo>
                <a:cubicBezTo>
                  <a:pt x="10792" y="6341"/>
                  <a:pt x="10570" y="6845"/>
                  <a:pt x="10394" y="7360"/>
                </a:cubicBezTo>
                <a:lnTo>
                  <a:pt x="10394" y="7383"/>
                </a:lnTo>
                <a:cubicBezTo>
                  <a:pt x="10394" y="7208"/>
                  <a:pt x="10394" y="6716"/>
                  <a:pt x="10382" y="6681"/>
                </a:cubicBezTo>
                <a:cubicBezTo>
                  <a:pt x="10312" y="6154"/>
                  <a:pt x="9867" y="5171"/>
                  <a:pt x="9282" y="5054"/>
                </a:cubicBezTo>
                <a:cubicBezTo>
                  <a:pt x="9248" y="5049"/>
                  <a:pt x="9214" y="5047"/>
                  <a:pt x="9181" y="5047"/>
                </a:cubicBezTo>
                <a:cubicBezTo>
                  <a:pt x="8811" y="5047"/>
                  <a:pt x="8485" y="5335"/>
                  <a:pt x="8475" y="5721"/>
                </a:cubicBezTo>
                <a:cubicBezTo>
                  <a:pt x="8440" y="6142"/>
                  <a:pt x="8744" y="6564"/>
                  <a:pt x="9036" y="6833"/>
                </a:cubicBezTo>
                <a:cubicBezTo>
                  <a:pt x="9376" y="7126"/>
                  <a:pt x="10300" y="7418"/>
                  <a:pt x="10371" y="7442"/>
                </a:cubicBezTo>
                <a:cubicBezTo>
                  <a:pt x="10207" y="7968"/>
                  <a:pt x="10078" y="8518"/>
                  <a:pt x="9984" y="9057"/>
                </a:cubicBezTo>
                <a:cubicBezTo>
                  <a:pt x="9926" y="9385"/>
                  <a:pt x="9879" y="9701"/>
                  <a:pt x="9832" y="10028"/>
                </a:cubicBezTo>
                <a:cubicBezTo>
                  <a:pt x="9832" y="9888"/>
                  <a:pt x="9832" y="9736"/>
                  <a:pt x="9832" y="9724"/>
                </a:cubicBezTo>
                <a:cubicBezTo>
                  <a:pt x="9762" y="9197"/>
                  <a:pt x="9317" y="8214"/>
                  <a:pt x="8732" y="8109"/>
                </a:cubicBezTo>
                <a:cubicBezTo>
                  <a:pt x="8692" y="8102"/>
                  <a:pt x="8653" y="8099"/>
                  <a:pt x="8615" y="8099"/>
                </a:cubicBezTo>
                <a:cubicBezTo>
                  <a:pt x="8243" y="8099"/>
                  <a:pt x="7934" y="8394"/>
                  <a:pt x="7913" y="8776"/>
                </a:cubicBezTo>
                <a:cubicBezTo>
                  <a:pt x="7878" y="9186"/>
                  <a:pt x="8182" y="9607"/>
                  <a:pt x="8486" y="9876"/>
                </a:cubicBezTo>
                <a:cubicBezTo>
                  <a:pt x="8779" y="10145"/>
                  <a:pt x="9575" y="10403"/>
                  <a:pt x="9785" y="10473"/>
                </a:cubicBezTo>
                <a:cubicBezTo>
                  <a:pt x="9762" y="10602"/>
                  <a:pt x="9750" y="10719"/>
                  <a:pt x="9739" y="10848"/>
                </a:cubicBezTo>
                <a:cubicBezTo>
                  <a:pt x="9657" y="11444"/>
                  <a:pt x="9587" y="12041"/>
                  <a:pt x="9505" y="12627"/>
                </a:cubicBezTo>
                <a:cubicBezTo>
                  <a:pt x="9481" y="12837"/>
                  <a:pt x="9446" y="13036"/>
                  <a:pt x="9399" y="13235"/>
                </a:cubicBezTo>
                <a:cubicBezTo>
                  <a:pt x="9399" y="13106"/>
                  <a:pt x="9399" y="12989"/>
                  <a:pt x="9399" y="12978"/>
                </a:cubicBezTo>
                <a:cubicBezTo>
                  <a:pt x="9329" y="12451"/>
                  <a:pt x="8884" y="11468"/>
                  <a:pt x="8299" y="11363"/>
                </a:cubicBezTo>
                <a:cubicBezTo>
                  <a:pt x="8258" y="11356"/>
                  <a:pt x="8218" y="11352"/>
                  <a:pt x="8178" y="11352"/>
                </a:cubicBezTo>
                <a:cubicBezTo>
                  <a:pt x="7808" y="11352"/>
                  <a:pt x="7501" y="11637"/>
                  <a:pt x="7480" y="12018"/>
                </a:cubicBezTo>
                <a:cubicBezTo>
                  <a:pt x="7445" y="12439"/>
                  <a:pt x="7749" y="12861"/>
                  <a:pt x="8053" y="13130"/>
                </a:cubicBezTo>
                <a:cubicBezTo>
                  <a:pt x="8346" y="13387"/>
                  <a:pt x="9060" y="13633"/>
                  <a:pt x="9317" y="13715"/>
                </a:cubicBezTo>
                <a:cubicBezTo>
                  <a:pt x="9271" y="13914"/>
                  <a:pt x="9224" y="14125"/>
                  <a:pt x="9177" y="14324"/>
                </a:cubicBezTo>
                <a:cubicBezTo>
                  <a:pt x="9130" y="14452"/>
                  <a:pt x="9107" y="14593"/>
                  <a:pt x="9060" y="14722"/>
                </a:cubicBezTo>
                <a:lnTo>
                  <a:pt x="8931" y="15108"/>
                </a:lnTo>
                <a:cubicBezTo>
                  <a:pt x="8849" y="15354"/>
                  <a:pt x="8756" y="15611"/>
                  <a:pt x="8662" y="15845"/>
                </a:cubicBezTo>
                <a:cubicBezTo>
                  <a:pt x="8592" y="16009"/>
                  <a:pt x="8533" y="16173"/>
                  <a:pt x="8475" y="16325"/>
                </a:cubicBezTo>
                <a:cubicBezTo>
                  <a:pt x="8498" y="16126"/>
                  <a:pt x="8557" y="15716"/>
                  <a:pt x="8557" y="15681"/>
                </a:cubicBezTo>
                <a:cubicBezTo>
                  <a:pt x="8545" y="15213"/>
                  <a:pt x="8428" y="14757"/>
                  <a:pt x="8194" y="14347"/>
                </a:cubicBezTo>
                <a:cubicBezTo>
                  <a:pt x="8194" y="14300"/>
                  <a:pt x="8182" y="14242"/>
                  <a:pt x="8182" y="14195"/>
                </a:cubicBezTo>
                <a:cubicBezTo>
                  <a:pt x="8132" y="13834"/>
                  <a:pt x="7832" y="13576"/>
                  <a:pt x="7490" y="13576"/>
                </a:cubicBezTo>
                <a:cubicBezTo>
                  <a:pt x="7433" y="13576"/>
                  <a:pt x="7374" y="13583"/>
                  <a:pt x="7316" y="13598"/>
                </a:cubicBezTo>
                <a:cubicBezTo>
                  <a:pt x="6742" y="13738"/>
                  <a:pt x="6368" y="14768"/>
                  <a:pt x="6344" y="15295"/>
                </a:cubicBezTo>
                <a:cubicBezTo>
                  <a:pt x="6344" y="15330"/>
                  <a:pt x="6368" y="15670"/>
                  <a:pt x="6380" y="15880"/>
                </a:cubicBezTo>
                <a:cubicBezTo>
                  <a:pt x="6356" y="15752"/>
                  <a:pt x="6321" y="15634"/>
                  <a:pt x="6298" y="15506"/>
                </a:cubicBezTo>
                <a:cubicBezTo>
                  <a:pt x="6239" y="15248"/>
                  <a:pt x="6169" y="14991"/>
                  <a:pt x="6099" y="14722"/>
                </a:cubicBezTo>
                <a:cubicBezTo>
                  <a:pt x="6052" y="14593"/>
                  <a:pt x="6017" y="14464"/>
                  <a:pt x="5970" y="14324"/>
                </a:cubicBezTo>
                <a:cubicBezTo>
                  <a:pt x="5935" y="14195"/>
                  <a:pt x="5876" y="14066"/>
                  <a:pt x="5830" y="13926"/>
                </a:cubicBezTo>
                <a:cubicBezTo>
                  <a:pt x="5712" y="13610"/>
                  <a:pt x="5584" y="13305"/>
                  <a:pt x="5443" y="12989"/>
                </a:cubicBezTo>
                <a:cubicBezTo>
                  <a:pt x="5666" y="12943"/>
                  <a:pt x="6462" y="12744"/>
                  <a:pt x="6778" y="12498"/>
                </a:cubicBezTo>
                <a:cubicBezTo>
                  <a:pt x="7094" y="12252"/>
                  <a:pt x="7421" y="11854"/>
                  <a:pt x="7421" y="11433"/>
                </a:cubicBezTo>
                <a:cubicBezTo>
                  <a:pt x="7432" y="11032"/>
                  <a:pt x="7115" y="10705"/>
                  <a:pt x="6720" y="10705"/>
                </a:cubicBezTo>
                <a:cubicBezTo>
                  <a:pt x="6701" y="10705"/>
                  <a:pt x="6681" y="10705"/>
                  <a:pt x="6661" y="10707"/>
                </a:cubicBezTo>
                <a:cubicBezTo>
                  <a:pt x="6064" y="10766"/>
                  <a:pt x="5549" y="11714"/>
                  <a:pt x="5443" y="12240"/>
                </a:cubicBezTo>
                <a:cubicBezTo>
                  <a:pt x="5443" y="12264"/>
                  <a:pt x="5396" y="12650"/>
                  <a:pt x="5385" y="12861"/>
                </a:cubicBezTo>
                <a:cubicBezTo>
                  <a:pt x="5303" y="12673"/>
                  <a:pt x="5221" y="12486"/>
                  <a:pt x="5127" y="12311"/>
                </a:cubicBezTo>
                <a:cubicBezTo>
                  <a:pt x="4858" y="11772"/>
                  <a:pt x="4577" y="11234"/>
                  <a:pt x="4296" y="10707"/>
                </a:cubicBezTo>
                <a:cubicBezTo>
                  <a:pt x="4203" y="10543"/>
                  <a:pt x="4121" y="10379"/>
                  <a:pt x="4039" y="10216"/>
                </a:cubicBezTo>
                <a:cubicBezTo>
                  <a:pt x="4121" y="10204"/>
                  <a:pt x="5057" y="9981"/>
                  <a:pt x="5420" y="9712"/>
                </a:cubicBezTo>
                <a:cubicBezTo>
                  <a:pt x="5736" y="9466"/>
                  <a:pt x="6064" y="9069"/>
                  <a:pt x="6064" y="8647"/>
                </a:cubicBezTo>
                <a:cubicBezTo>
                  <a:pt x="6075" y="8246"/>
                  <a:pt x="5757" y="7919"/>
                  <a:pt x="5363" y="7919"/>
                </a:cubicBezTo>
                <a:cubicBezTo>
                  <a:pt x="5343" y="7919"/>
                  <a:pt x="5323" y="7920"/>
                  <a:pt x="5303" y="7921"/>
                </a:cubicBezTo>
                <a:cubicBezTo>
                  <a:pt x="4706" y="7992"/>
                  <a:pt x="4191" y="8928"/>
                  <a:pt x="4086" y="9455"/>
                </a:cubicBezTo>
                <a:cubicBezTo>
                  <a:pt x="4074" y="9490"/>
                  <a:pt x="4027" y="10040"/>
                  <a:pt x="4015" y="10192"/>
                </a:cubicBezTo>
                <a:cubicBezTo>
                  <a:pt x="3840" y="9829"/>
                  <a:pt x="3653" y="9466"/>
                  <a:pt x="3489" y="9104"/>
                </a:cubicBezTo>
                <a:cubicBezTo>
                  <a:pt x="3255" y="8612"/>
                  <a:pt x="3067" y="8109"/>
                  <a:pt x="2903" y="7605"/>
                </a:cubicBezTo>
                <a:cubicBezTo>
                  <a:pt x="2939" y="7594"/>
                  <a:pt x="3922" y="7371"/>
                  <a:pt x="4285" y="7091"/>
                </a:cubicBezTo>
                <a:cubicBezTo>
                  <a:pt x="4601" y="6845"/>
                  <a:pt x="4940" y="6447"/>
                  <a:pt x="4940" y="6025"/>
                </a:cubicBezTo>
                <a:cubicBezTo>
                  <a:pt x="4951" y="5624"/>
                  <a:pt x="4623" y="5297"/>
                  <a:pt x="4227" y="5297"/>
                </a:cubicBezTo>
                <a:cubicBezTo>
                  <a:pt x="4208" y="5297"/>
                  <a:pt x="4188" y="5298"/>
                  <a:pt x="4168" y="5300"/>
                </a:cubicBezTo>
                <a:cubicBezTo>
                  <a:pt x="3582" y="5370"/>
                  <a:pt x="3067" y="6318"/>
                  <a:pt x="2950" y="6833"/>
                </a:cubicBezTo>
                <a:cubicBezTo>
                  <a:pt x="2950" y="6880"/>
                  <a:pt x="2892" y="7477"/>
                  <a:pt x="2892" y="7582"/>
                </a:cubicBezTo>
                <a:cubicBezTo>
                  <a:pt x="2880" y="7547"/>
                  <a:pt x="2868" y="7524"/>
                  <a:pt x="2857" y="7488"/>
                </a:cubicBezTo>
                <a:cubicBezTo>
                  <a:pt x="2716" y="6973"/>
                  <a:pt x="2611" y="6435"/>
                  <a:pt x="2564" y="5897"/>
                </a:cubicBezTo>
                <a:cubicBezTo>
                  <a:pt x="2529" y="5604"/>
                  <a:pt x="2506" y="5311"/>
                  <a:pt x="2506" y="5042"/>
                </a:cubicBezTo>
                <a:cubicBezTo>
                  <a:pt x="2693" y="5019"/>
                  <a:pt x="3547" y="4902"/>
                  <a:pt x="3898" y="4691"/>
                </a:cubicBezTo>
                <a:cubicBezTo>
                  <a:pt x="4261" y="4469"/>
                  <a:pt x="4624" y="4129"/>
                  <a:pt x="4659" y="3708"/>
                </a:cubicBezTo>
                <a:cubicBezTo>
                  <a:pt x="4718" y="3287"/>
                  <a:pt x="4402" y="2912"/>
                  <a:pt x="3980" y="2900"/>
                </a:cubicBezTo>
                <a:cubicBezTo>
                  <a:pt x="3383" y="2900"/>
                  <a:pt x="2775" y="3778"/>
                  <a:pt x="2611" y="4293"/>
                </a:cubicBezTo>
                <a:cubicBezTo>
                  <a:pt x="2599" y="4317"/>
                  <a:pt x="2541" y="4609"/>
                  <a:pt x="2494" y="4820"/>
                </a:cubicBezTo>
                <a:lnTo>
                  <a:pt x="2494" y="4445"/>
                </a:lnTo>
                <a:cubicBezTo>
                  <a:pt x="2494" y="4001"/>
                  <a:pt x="2529" y="3579"/>
                  <a:pt x="2552" y="3216"/>
                </a:cubicBezTo>
                <a:cubicBezTo>
                  <a:pt x="2576" y="3006"/>
                  <a:pt x="2599" y="2819"/>
                  <a:pt x="2611" y="2643"/>
                </a:cubicBezTo>
                <a:cubicBezTo>
                  <a:pt x="2786" y="2526"/>
                  <a:pt x="3477" y="2034"/>
                  <a:pt x="3688" y="1695"/>
                </a:cubicBezTo>
                <a:cubicBezTo>
                  <a:pt x="3898" y="1344"/>
                  <a:pt x="4062" y="864"/>
                  <a:pt x="3910" y="466"/>
                </a:cubicBezTo>
                <a:cubicBezTo>
                  <a:pt x="3806" y="173"/>
                  <a:pt x="3537" y="0"/>
                  <a:pt x="3248" y="0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05"/>
          <p:cNvSpPr/>
          <p:nvPr/>
        </p:nvSpPr>
        <p:spPr>
          <a:xfrm>
            <a:off x="1530176" y="936863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05"/>
          <p:cNvSpPr/>
          <p:nvPr/>
        </p:nvSpPr>
        <p:spPr>
          <a:xfrm>
            <a:off x="467850" y="1321873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05"/>
          <p:cNvSpPr/>
          <p:nvPr/>
        </p:nvSpPr>
        <p:spPr>
          <a:xfrm>
            <a:off x="7931373" y="336750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05"/>
          <p:cNvSpPr/>
          <p:nvPr/>
        </p:nvSpPr>
        <p:spPr>
          <a:xfrm>
            <a:off x="8579238" y="860387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05"/>
          <p:cNvSpPr/>
          <p:nvPr/>
        </p:nvSpPr>
        <p:spPr>
          <a:xfrm>
            <a:off x="355263" y="366312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9" name="Google Shape;619;p105"/>
          <p:cNvCxnSpPr/>
          <p:nvPr/>
        </p:nvCxnSpPr>
        <p:spPr>
          <a:xfrm>
            <a:off x="748475" y="4611900"/>
            <a:ext cx="773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0" name="Google Shape;620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3_2_1_1_1_1">
    <p:bg>
      <p:bgPr>
        <a:solidFill>
          <a:schemeClr val="lt2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6"/>
          <p:cNvSpPr txBox="1"/>
          <p:nvPr>
            <p:ph type="title"/>
          </p:nvPr>
        </p:nvSpPr>
        <p:spPr>
          <a:xfrm>
            <a:off x="1877880" y="531600"/>
            <a:ext cx="5388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3" name="Google Shape;623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_1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7"/>
          <p:cNvSpPr/>
          <p:nvPr/>
        </p:nvSpPr>
        <p:spPr>
          <a:xfrm>
            <a:off x="1069100" y="-647675"/>
            <a:ext cx="7005900" cy="698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07"/>
          <p:cNvSpPr txBox="1"/>
          <p:nvPr>
            <p:ph type="title"/>
          </p:nvPr>
        </p:nvSpPr>
        <p:spPr>
          <a:xfrm>
            <a:off x="2670625" y="471500"/>
            <a:ext cx="38028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7" name="Google Shape;627;p107"/>
          <p:cNvSpPr txBox="1"/>
          <p:nvPr>
            <p:ph idx="1" type="subTitle"/>
          </p:nvPr>
        </p:nvSpPr>
        <p:spPr>
          <a:xfrm>
            <a:off x="3525925" y="3131732"/>
            <a:ext cx="2953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8" name="Google Shape;628;p107"/>
          <p:cNvSpPr txBox="1"/>
          <p:nvPr>
            <p:ph idx="2" type="subTitle"/>
          </p:nvPr>
        </p:nvSpPr>
        <p:spPr>
          <a:xfrm>
            <a:off x="3525925" y="2816130"/>
            <a:ext cx="29535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9" name="Google Shape;629;p107"/>
          <p:cNvSpPr txBox="1"/>
          <p:nvPr>
            <p:ph idx="3" type="subTitle"/>
          </p:nvPr>
        </p:nvSpPr>
        <p:spPr>
          <a:xfrm>
            <a:off x="3525775" y="4173675"/>
            <a:ext cx="2953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0" name="Google Shape;630;p107"/>
          <p:cNvSpPr txBox="1"/>
          <p:nvPr>
            <p:ph idx="4" type="subTitle"/>
          </p:nvPr>
        </p:nvSpPr>
        <p:spPr>
          <a:xfrm>
            <a:off x="3525775" y="3858073"/>
            <a:ext cx="29535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1" name="Google Shape;631;p107"/>
          <p:cNvSpPr txBox="1"/>
          <p:nvPr>
            <p:ph idx="5" type="subTitle"/>
          </p:nvPr>
        </p:nvSpPr>
        <p:spPr>
          <a:xfrm>
            <a:off x="3525775" y="2097727"/>
            <a:ext cx="2953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2" name="Google Shape;632;p107"/>
          <p:cNvSpPr txBox="1"/>
          <p:nvPr>
            <p:ph idx="6" type="subTitle"/>
          </p:nvPr>
        </p:nvSpPr>
        <p:spPr>
          <a:xfrm>
            <a:off x="3525775" y="1782125"/>
            <a:ext cx="29535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3" name="Google Shape;633;p107"/>
          <p:cNvSpPr/>
          <p:nvPr/>
        </p:nvSpPr>
        <p:spPr>
          <a:xfrm>
            <a:off x="7969450" y="4150900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07"/>
          <p:cNvSpPr/>
          <p:nvPr/>
        </p:nvSpPr>
        <p:spPr>
          <a:xfrm>
            <a:off x="7653188" y="493362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07"/>
          <p:cNvSpPr/>
          <p:nvPr/>
        </p:nvSpPr>
        <p:spPr>
          <a:xfrm>
            <a:off x="1473750" y="45854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07"/>
          <p:cNvSpPr/>
          <p:nvPr/>
        </p:nvSpPr>
        <p:spPr>
          <a:xfrm>
            <a:off x="861275" y="4077425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07"/>
          <p:cNvSpPr/>
          <p:nvPr/>
        </p:nvSpPr>
        <p:spPr>
          <a:xfrm>
            <a:off x="245350" y="1321425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8" name="Google Shape;638;p107"/>
          <p:cNvGrpSpPr/>
          <p:nvPr/>
        </p:nvGrpSpPr>
        <p:grpSpPr>
          <a:xfrm>
            <a:off x="8028130" y="1263675"/>
            <a:ext cx="712004" cy="407552"/>
            <a:chOff x="-639309" y="2036391"/>
            <a:chExt cx="371087" cy="212400"/>
          </a:xfrm>
        </p:grpSpPr>
        <p:sp>
          <p:nvSpPr>
            <p:cNvPr id="639" name="Google Shape;639;p107"/>
            <p:cNvSpPr/>
            <p:nvPr/>
          </p:nvSpPr>
          <p:spPr>
            <a:xfrm>
              <a:off x="-573426" y="2036888"/>
              <a:ext cx="8974" cy="75916"/>
            </a:xfrm>
            <a:custGeom>
              <a:rect b="b" l="l" r="r" t="t"/>
              <a:pathLst>
                <a:path extrusionOk="0" h="4585" w="542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07"/>
            <p:cNvSpPr/>
            <p:nvPr/>
          </p:nvSpPr>
          <p:spPr>
            <a:xfrm>
              <a:off x="-548656" y="2040315"/>
              <a:ext cx="50086" cy="58928"/>
            </a:xfrm>
            <a:custGeom>
              <a:rect b="b" l="l" r="r" t="t"/>
              <a:pathLst>
                <a:path extrusionOk="0" h="3559" w="3025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07"/>
            <p:cNvSpPr/>
            <p:nvPr/>
          </p:nvSpPr>
          <p:spPr>
            <a:xfrm>
              <a:off x="-478022" y="2042286"/>
              <a:ext cx="6342" cy="62074"/>
            </a:xfrm>
            <a:custGeom>
              <a:rect b="b" l="l" r="r" t="t"/>
              <a:pathLst>
                <a:path extrusionOk="0" h="3749" w="383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07"/>
            <p:cNvSpPr/>
            <p:nvPr/>
          </p:nvSpPr>
          <p:spPr>
            <a:xfrm>
              <a:off x="-490871" y="2059952"/>
              <a:ext cx="44490" cy="8924"/>
            </a:xfrm>
            <a:custGeom>
              <a:rect b="b" l="l" r="r" t="t"/>
              <a:pathLst>
                <a:path extrusionOk="0" h="539" w="2687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07"/>
            <p:cNvSpPr/>
            <p:nvPr/>
          </p:nvSpPr>
          <p:spPr>
            <a:xfrm>
              <a:off x="-421097" y="2042683"/>
              <a:ext cx="10878" cy="53613"/>
            </a:xfrm>
            <a:custGeom>
              <a:rect b="b" l="l" r="r" t="t"/>
              <a:pathLst>
                <a:path extrusionOk="0" h="3238" w="657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07"/>
            <p:cNvSpPr/>
            <p:nvPr/>
          </p:nvSpPr>
          <p:spPr>
            <a:xfrm>
              <a:off x="-392618" y="2036391"/>
              <a:ext cx="54822" cy="73201"/>
            </a:xfrm>
            <a:custGeom>
              <a:rect b="b" l="l" r="r" t="t"/>
              <a:pathLst>
                <a:path extrusionOk="0" h="4421" w="3311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07"/>
            <p:cNvSpPr/>
            <p:nvPr/>
          </p:nvSpPr>
          <p:spPr>
            <a:xfrm>
              <a:off x="-639309" y="2131729"/>
              <a:ext cx="371087" cy="25581"/>
            </a:xfrm>
            <a:custGeom>
              <a:rect b="b" l="l" r="r" t="t"/>
              <a:pathLst>
                <a:path extrusionOk="0" h="1545" w="22412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07"/>
            <p:cNvSpPr/>
            <p:nvPr/>
          </p:nvSpPr>
          <p:spPr>
            <a:xfrm>
              <a:off x="-552133" y="2182379"/>
              <a:ext cx="39341" cy="66412"/>
            </a:xfrm>
            <a:custGeom>
              <a:rect b="b" l="l" r="r" t="t"/>
              <a:pathLst>
                <a:path extrusionOk="0" h="4011" w="2376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07"/>
            <p:cNvSpPr/>
            <p:nvPr/>
          </p:nvSpPr>
          <p:spPr>
            <a:xfrm>
              <a:off x="-495937" y="2228226"/>
              <a:ext cx="8974" cy="6855"/>
            </a:xfrm>
            <a:custGeom>
              <a:rect b="b" l="l" r="r" t="t"/>
              <a:pathLst>
                <a:path extrusionOk="0" h="414" w="542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07"/>
            <p:cNvSpPr/>
            <p:nvPr/>
          </p:nvSpPr>
          <p:spPr>
            <a:xfrm>
              <a:off x="-475919" y="2175441"/>
              <a:ext cx="47669" cy="51080"/>
            </a:xfrm>
            <a:custGeom>
              <a:rect b="b" l="l" r="r" t="t"/>
              <a:pathLst>
                <a:path extrusionOk="0" h="3085" w="2879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07"/>
            <p:cNvSpPr/>
            <p:nvPr/>
          </p:nvSpPr>
          <p:spPr>
            <a:xfrm>
              <a:off x="-442705" y="2191998"/>
              <a:ext cx="12766" cy="56792"/>
            </a:xfrm>
            <a:custGeom>
              <a:rect b="b" l="l" r="r" t="t"/>
              <a:pathLst>
                <a:path extrusionOk="0" h="3430" w="771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07"/>
            <p:cNvSpPr/>
            <p:nvPr/>
          </p:nvSpPr>
          <p:spPr>
            <a:xfrm>
              <a:off x="-419508" y="2178339"/>
              <a:ext cx="38496" cy="67406"/>
            </a:xfrm>
            <a:custGeom>
              <a:rect b="b" l="l" r="r" t="t"/>
              <a:pathLst>
                <a:path extrusionOk="0" h="4071" w="2325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Google Shape;651;p107"/>
          <p:cNvGrpSpPr/>
          <p:nvPr/>
        </p:nvGrpSpPr>
        <p:grpSpPr>
          <a:xfrm>
            <a:off x="321851" y="2324071"/>
            <a:ext cx="523695" cy="475492"/>
            <a:chOff x="368345" y="284369"/>
            <a:chExt cx="526010" cy="477545"/>
          </a:xfrm>
        </p:grpSpPr>
        <p:sp>
          <p:nvSpPr>
            <p:cNvPr id="652" name="Google Shape;652;p107"/>
            <p:cNvSpPr/>
            <p:nvPr/>
          </p:nvSpPr>
          <p:spPr>
            <a:xfrm>
              <a:off x="368345" y="284369"/>
              <a:ext cx="486904" cy="242130"/>
            </a:xfrm>
            <a:custGeom>
              <a:rect b="b" l="l" r="r" t="t"/>
              <a:pathLst>
                <a:path extrusionOk="0" h="6501" w="13073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07"/>
            <p:cNvSpPr/>
            <p:nvPr/>
          </p:nvSpPr>
          <p:spPr>
            <a:xfrm>
              <a:off x="567078" y="369583"/>
              <a:ext cx="97805" cy="110841"/>
            </a:xfrm>
            <a:custGeom>
              <a:rect b="b" l="l" r="r" t="t"/>
              <a:pathLst>
                <a:path extrusionOk="0" h="2976" w="2626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07"/>
            <p:cNvSpPr/>
            <p:nvPr/>
          </p:nvSpPr>
          <p:spPr>
            <a:xfrm>
              <a:off x="703428" y="454201"/>
              <a:ext cx="14265" cy="21081"/>
            </a:xfrm>
            <a:custGeom>
              <a:rect b="b" l="l" r="r" t="t"/>
              <a:pathLst>
                <a:path extrusionOk="0" h="566" w="383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07"/>
            <p:cNvSpPr/>
            <p:nvPr/>
          </p:nvSpPr>
          <p:spPr>
            <a:xfrm>
              <a:off x="768643" y="361464"/>
              <a:ext cx="73559" cy="127937"/>
            </a:xfrm>
            <a:custGeom>
              <a:rect b="b" l="l" r="r" t="t"/>
              <a:pathLst>
                <a:path extrusionOk="0" h="3435" w="1975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07"/>
            <p:cNvSpPr/>
            <p:nvPr/>
          </p:nvSpPr>
          <p:spPr>
            <a:xfrm>
              <a:off x="380933" y="539192"/>
              <a:ext cx="513422" cy="30168"/>
            </a:xfrm>
            <a:custGeom>
              <a:rect b="b" l="l" r="r" t="t"/>
              <a:pathLst>
                <a:path extrusionOk="0" h="810" w="13785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07"/>
            <p:cNvSpPr/>
            <p:nvPr/>
          </p:nvSpPr>
          <p:spPr>
            <a:xfrm>
              <a:off x="397060" y="628316"/>
              <a:ext cx="97731" cy="133598"/>
            </a:xfrm>
            <a:custGeom>
              <a:rect b="b" l="l" r="r" t="t"/>
              <a:pathLst>
                <a:path extrusionOk="0" h="3587" w="2624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07"/>
            <p:cNvSpPr/>
            <p:nvPr/>
          </p:nvSpPr>
          <p:spPr>
            <a:xfrm>
              <a:off x="573019" y="628126"/>
              <a:ext cx="16611" cy="120972"/>
            </a:xfrm>
            <a:custGeom>
              <a:rect b="b" l="l" r="r" t="t"/>
              <a:pathLst>
                <a:path extrusionOk="0" h="3248" w="446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07"/>
            <p:cNvSpPr/>
            <p:nvPr/>
          </p:nvSpPr>
          <p:spPr>
            <a:xfrm>
              <a:off x="532237" y="682390"/>
              <a:ext cx="108830" cy="21677"/>
            </a:xfrm>
            <a:custGeom>
              <a:rect b="b" l="l" r="r" t="t"/>
              <a:pathLst>
                <a:path extrusionOk="0" h="582" w="2922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07"/>
            <p:cNvSpPr/>
            <p:nvPr/>
          </p:nvSpPr>
          <p:spPr>
            <a:xfrm>
              <a:off x="678512" y="647162"/>
              <a:ext cx="20224" cy="15457"/>
            </a:xfrm>
            <a:custGeom>
              <a:rect b="b" l="l" r="r" t="t"/>
              <a:pathLst>
                <a:path extrusionOk="0" h="415" w="543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07"/>
            <p:cNvSpPr/>
            <p:nvPr/>
          </p:nvSpPr>
          <p:spPr>
            <a:xfrm>
              <a:off x="675868" y="639340"/>
              <a:ext cx="103094" cy="119482"/>
            </a:xfrm>
            <a:custGeom>
              <a:rect b="b" l="l" r="r" t="t"/>
              <a:pathLst>
                <a:path extrusionOk="0" h="3208" w="2768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07"/>
            <p:cNvSpPr/>
            <p:nvPr/>
          </p:nvSpPr>
          <p:spPr>
            <a:xfrm>
              <a:off x="793522" y="611892"/>
              <a:ext cx="15457" cy="77693"/>
            </a:xfrm>
            <a:custGeom>
              <a:rect b="b" l="l" r="r" t="t"/>
              <a:pathLst>
                <a:path extrusionOk="0" h="2086" w="415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07"/>
            <p:cNvSpPr/>
            <p:nvPr/>
          </p:nvSpPr>
          <p:spPr>
            <a:xfrm>
              <a:off x="768643" y="645970"/>
              <a:ext cx="85403" cy="17840"/>
            </a:xfrm>
            <a:custGeom>
              <a:rect b="b" l="l" r="r" t="t"/>
              <a:pathLst>
                <a:path extrusionOk="0" h="479" w="2293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4" name="Google Shape;664;p107"/>
          <p:cNvSpPr/>
          <p:nvPr/>
        </p:nvSpPr>
        <p:spPr>
          <a:xfrm>
            <a:off x="8799425" y="2324075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0"/>
          <p:cNvSpPr/>
          <p:nvPr/>
        </p:nvSpPr>
        <p:spPr>
          <a:xfrm>
            <a:off x="1510350" y="-481350"/>
            <a:ext cx="6123300" cy="610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0"/>
          <p:cNvSpPr txBox="1"/>
          <p:nvPr>
            <p:ph hasCustomPrompt="1" type="title"/>
          </p:nvPr>
        </p:nvSpPr>
        <p:spPr>
          <a:xfrm>
            <a:off x="1843813" y="862175"/>
            <a:ext cx="5461500" cy="11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7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90"/>
          <p:cNvSpPr txBox="1"/>
          <p:nvPr>
            <p:ph idx="1" type="body"/>
          </p:nvPr>
        </p:nvSpPr>
        <p:spPr>
          <a:xfrm>
            <a:off x="1843813" y="2045575"/>
            <a:ext cx="54615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90"/>
          <p:cNvSpPr/>
          <p:nvPr/>
        </p:nvSpPr>
        <p:spPr>
          <a:xfrm>
            <a:off x="887550" y="207329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0"/>
          <p:cNvSpPr/>
          <p:nvPr/>
        </p:nvSpPr>
        <p:spPr>
          <a:xfrm>
            <a:off x="323075" y="938675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90"/>
          <p:cNvSpPr/>
          <p:nvPr/>
        </p:nvSpPr>
        <p:spPr>
          <a:xfrm>
            <a:off x="1433850" y="531600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90"/>
          <p:cNvSpPr/>
          <p:nvPr/>
        </p:nvSpPr>
        <p:spPr>
          <a:xfrm>
            <a:off x="8633100" y="3745800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90"/>
          <p:cNvSpPr/>
          <p:nvPr/>
        </p:nvSpPr>
        <p:spPr>
          <a:xfrm>
            <a:off x="8698750" y="201274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0"/>
          <p:cNvSpPr/>
          <p:nvPr/>
        </p:nvSpPr>
        <p:spPr>
          <a:xfrm>
            <a:off x="7685638" y="862175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90"/>
          <p:cNvGrpSpPr/>
          <p:nvPr/>
        </p:nvGrpSpPr>
        <p:grpSpPr>
          <a:xfrm>
            <a:off x="7685650" y="3475663"/>
            <a:ext cx="429908" cy="390345"/>
            <a:chOff x="368345" y="284369"/>
            <a:chExt cx="526010" cy="477545"/>
          </a:xfrm>
        </p:grpSpPr>
        <p:sp>
          <p:nvSpPr>
            <p:cNvPr id="109" name="Google Shape;109;p90"/>
            <p:cNvSpPr/>
            <p:nvPr/>
          </p:nvSpPr>
          <p:spPr>
            <a:xfrm>
              <a:off x="368345" y="284369"/>
              <a:ext cx="486904" cy="242130"/>
            </a:xfrm>
            <a:custGeom>
              <a:rect b="b" l="l" r="r" t="t"/>
              <a:pathLst>
                <a:path extrusionOk="0" h="6501" w="13073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90"/>
            <p:cNvSpPr/>
            <p:nvPr/>
          </p:nvSpPr>
          <p:spPr>
            <a:xfrm>
              <a:off x="567078" y="369583"/>
              <a:ext cx="97805" cy="110841"/>
            </a:xfrm>
            <a:custGeom>
              <a:rect b="b" l="l" r="r" t="t"/>
              <a:pathLst>
                <a:path extrusionOk="0" h="2976" w="2626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90"/>
            <p:cNvSpPr/>
            <p:nvPr/>
          </p:nvSpPr>
          <p:spPr>
            <a:xfrm>
              <a:off x="703428" y="454201"/>
              <a:ext cx="14265" cy="21081"/>
            </a:xfrm>
            <a:custGeom>
              <a:rect b="b" l="l" r="r" t="t"/>
              <a:pathLst>
                <a:path extrusionOk="0" h="566" w="383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90"/>
            <p:cNvSpPr/>
            <p:nvPr/>
          </p:nvSpPr>
          <p:spPr>
            <a:xfrm>
              <a:off x="768643" y="361464"/>
              <a:ext cx="73559" cy="127937"/>
            </a:xfrm>
            <a:custGeom>
              <a:rect b="b" l="l" r="r" t="t"/>
              <a:pathLst>
                <a:path extrusionOk="0" h="3435" w="1975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90"/>
            <p:cNvSpPr/>
            <p:nvPr/>
          </p:nvSpPr>
          <p:spPr>
            <a:xfrm>
              <a:off x="380933" y="539192"/>
              <a:ext cx="513422" cy="30168"/>
            </a:xfrm>
            <a:custGeom>
              <a:rect b="b" l="l" r="r" t="t"/>
              <a:pathLst>
                <a:path extrusionOk="0" h="810" w="13785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90"/>
            <p:cNvSpPr/>
            <p:nvPr/>
          </p:nvSpPr>
          <p:spPr>
            <a:xfrm>
              <a:off x="397060" y="628316"/>
              <a:ext cx="97731" cy="133598"/>
            </a:xfrm>
            <a:custGeom>
              <a:rect b="b" l="l" r="r" t="t"/>
              <a:pathLst>
                <a:path extrusionOk="0" h="3587" w="2624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90"/>
            <p:cNvSpPr/>
            <p:nvPr/>
          </p:nvSpPr>
          <p:spPr>
            <a:xfrm>
              <a:off x="573019" y="628126"/>
              <a:ext cx="16611" cy="120972"/>
            </a:xfrm>
            <a:custGeom>
              <a:rect b="b" l="l" r="r" t="t"/>
              <a:pathLst>
                <a:path extrusionOk="0" h="3248" w="446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90"/>
            <p:cNvSpPr/>
            <p:nvPr/>
          </p:nvSpPr>
          <p:spPr>
            <a:xfrm>
              <a:off x="532237" y="682390"/>
              <a:ext cx="108830" cy="21677"/>
            </a:xfrm>
            <a:custGeom>
              <a:rect b="b" l="l" r="r" t="t"/>
              <a:pathLst>
                <a:path extrusionOk="0" h="582" w="2922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90"/>
            <p:cNvSpPr/>
            <p:nvPr/>
          </p:nvSpPr>
          <p:spPr>
            <a:xfrm>
              <a:off x="678512" y="647162"/>
              <a:ext cx="20224" cy="15457"/>
            </a:xfrm>
            <a:custGeom>
              <a:rect b="b" l="l" r="r" t="t"/>
              <a:pathLst>
                <a:path extrusionOk="0" h="415" w="543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90"/>
            <p:cNvSpPr/>
            <p:nvPr/>
          </p:nvSpPr>
          <p:spPr>
            <a:xfrm>
              <a:off x="675868" y="639340"/>
              <a:ext cx="103094" cy="119482"/>
            </a:xfrm>
            <a:custGeom>
              <a:rect b="b" l="l" r="r" t="t"/>
              <a:pathLst>
                <a:path extrusionOk="0" h="3208" w="2768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90"/>
            <p:cNvSpPr/>
            <p:nvPr/>
          </p:nvSpPr>
          <p:spPr>
            <a:xfrm>
              <a:off x="793522" y="611892"/>
              <a:ext cx="15457" cy="77693"/>
            </a:xfrm>
            <a:custGeom>
              <a:rect b="b" l="l" r="r" t="t"/>
              <a:pathLst>
                <a:path extrusionOk="0" h="2086" w="415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90"/>
            <p:cNvSpPr/>
            <p:nvPr/>
          </p:nvSpPr>
          <p:spPr>
            <a:xfrm>
              <a:off x="768643" y="645970"/>
              <a:ext cx="85403" cy="17840"/>
            </a:xfrm>
            <a:custGeom>
              <a:rect b="b" l="l" r="r" t="t"/>
              <a:pathLst>
                <a:path extrusionOk="0" h="479" w="2293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90"/>
          <p:cNvGrpSpPr/>
          <p:nvPr/>
        </p:nvGrpSpPr>
        <p:grpSpPr>
          <a:xfrm>
            <a:off x="8477071" y="682464"/>
            <a:ext cx="447642" cy="256218"/>
            <a:chOff x="-639309" y="2036391"/>
            <a:chExt cx="371087" cy="212400"/>
          </a:xfrm>
        </p:grpSpPr>
        <p:sp>
          <p:nvSpPr>
            <p:cNvPr id="122" name="Google Shape;122;p90"/>
            <p:cNvSpPr/>
            <p:nvPr/>
          </p:nvSpPr>
          <p:spPr>
            <a:xfrm>
              <a:off x="-573426" y="2036888"/>
              <a:ext cx="8974" cy="75916"/>
            </a:xfrm>
            <a:custGeom>
              <a:rect b="b" l="l" r="r" t="t"/>
              <a:pathLst>
                <a:path extrusionOk="0" h="4585" w="542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90"/>
            <p:cNvSpPr/>
            <p:nvPr/>
          </p:nvSpPr>
          <p:spPr>
            <a:xfrm>
              <a:off x="-548656" y="2040315"/>
              <a:ext cx="50086" cy="58928"/>
            </a:xfrm>
            <a:custGeom>
              <a:rect b="b" l="l" r="r" t="t"/>
              <a:pathLst>
                <a:path extrusionOk="0" h="3559" w="3025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90"/>
            <p:cNvSpPr/>
            <p:nvPr/>
          </p:nvSpPr>
          <p:spPr>
            <a:xfrm>
              <a:off x="-478022" y="2042286"/>
              <a:ext cx="6342" cy="62074"/>
            </a:xfrm>
            <a:custGeom>
              <a:rect b="b" l="l" r="r" t="t"/>
              <a:pathLst>
                <a:path extrusionOk="0" h="3749" w="383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90"/>
            <p:cNvSpPr/>
            <p:nvPr/>
          </p:nvSpPr>
          <p:spPr>
            <a:xfrm>
              <a:off x="-490871" y="2059952"/>
              <a:ext cx="44490" cy="8924"/>
            </a:xfrm>
            <a:custGeom>
              <a:rect b="b" l="l" r="r" t="t"/>
              <a:pathLst>
                <a:path extrusionOk="0" h="539" w="2687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90"/>
            <p:cNvSpPr/>
            <p:nvPr/>
          </p:nvSpPr>
          <p:spPr>
            <a:xfrm>
              <a:off x="-421097" y="2042683"/>
              <a:ext cx="10878" cy="53613"/>
            </a:xfrm>
            <a:custGeom>
              <a:rect b="b" l="l" r="r" t="t"/>
              <a:pathLst>
                <a:path extrusionOk="0" h="3238" w="657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90"/>
            <p:cNvSpPr/>
            <p:nvPr/>
          </p:nvSpPr>
          <p:spPr>
            <a:xfrm>
              <a:off x="-392618" y="2036391"/>
              <a:ext cx="54822" cy="73201"/>
            </a:xfrm>
            <a:custGeom>
              <a:rect b="b" l="l" r="r" t="t"/>
              <a:pathLst>
                <a:path extrusionOk="0" h="4421" w="3311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90"/>
            <p:cNvSpPr/>
            <p:nvPr/>
          </p:nvSpPr>
          <p:spPr>
            <a:xfrm>
              <a:off x="-639309" y="2131729"/>
              <a:ext cx="371087" cy="25581"/>
            </a:xfrm>
            <a:custGeom>
              <a:rect b="b" l="l" r="r" t="t"/>
              <a:pathLst>
                <a:path extrusionOk="0" h="1545" w="22412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90"/>
            <p:cNvSpPr/>
            <p:nvPr/>
          </p:nvSpPr>
          <p:spPr>
            <a:xfrm>
              <a:off x="-552133" y="2182379"/>
              <a:ext cx="39341" cy="66412"/>
            </a:xfrm>
            <a:custGeom>
              <a:rect b="b" l="l" r="r" t="t"/>
              <a:pathLst>
                <a:path extrusionOk="0" h="4011" w="2376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90"/>
            <p:cNvSpPr/>
            <p:nvPr/>
          </p:nvSpPr>
          <p:spPr>
            <a:xfrm>
              <a:off x="-495937" y="2228226"/>
              <a:ext cx="8974" cy="6855"/>
            </a:xfrm>
            <a:custGeom>
              <a:rect b="b" l="l" r="r" t="t"/>
              <a:pathLst>
                <a:path extrusionOk="0" h="414" w="542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90"/>
            <p:cNvSpPr/>
            <p:nvPr/>
          </p:nvSpPr>
          <p:spPr>
            <a:xfrm>
              <a:off x="-475919" y="2175441"/>
              <a:ext cx="47669" cy="51080"/>
            </a:xfrm>
            <a:custGeom>
              <a:rect b="b" l="l" r="r" t="t"/>
              <a:pathLst>
                <a:path extrusionOk="0" h="3085" w="2879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0"/>
            <p:cNvSpPr/>
            <p:nvPr/>
          </p:nvSpPr>
          <p:spPr>
            <a:xfrm>
              <a:off x="-442705" y="2191998"/>
              <a:ext cx="12766" cy="56792"/>
            </a:xfrm>
            <a:custGeom>
              <a:rect b="b" l="l" r="r" t="t"/>
              <a:pathLst>
                <a:path extrusionOk="0" h="3430" w="771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0"/>
            <p:cNvSpPr/>
            <p:nvPr/>
          </p:nvSpPr>
          <p:spPr>
            <a:xfrm>
              <a:off x="-419508" y="2178339"/>
              <a:ext cx="38496" cy="67406"/>
            </a:xfrm>
            <a:custGeom>
              <a:rect b="b" l="l" r="r" t="t"/>
              <a:pathLst>
                <a:path extrusionOk="0" h="4071" w="2325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" name="Google Shape;134;p90"/>
          <p:cNvGrpSpPr/>
          <p:nvPr/>
        </p:nvGrpSpPr>
        <p:grpSpPr>
          <a:xfrm>
            <a:off x="366131" y="3338443"/>
            <a:ext cx="776593" cy="494447"/>
            <a:chOff x="-4950448" y="506803"/>
            <a:chExt cx="499192" cy="317788"/>
          </a:xfrm>
        </p:grpSpPr>
        <p:sp>
          <p:nvSpPr>
            <p:cNvPr id="135" name="Google Shape;135;p90"/>
            <p:cNvSpPr/>
            <p:nvPr/>
          </p:nvSpPr>
          <p:spPr>
            <a:xfrm>
              <a:off x="-4916720" y="527798"/>
              <a:ext cx="55368" cy="76131"/>
            </a:xfrm>
            <a:custGeom>
              <a:rect b="b" l="l" r="r" t="t"/>
              <a:pathLst>
                <a:path extrusionOk="0" h="4598" w="3344">
                  <a:moveTo>
                    <a:pt x="2422" y="1"/>
                  </a:moveTo>
                  <a:cubicBezTo>
                    <a:pt x="2337" y="1"/>
                    <a:pt x="2255" y="49"/>
                    <a:pt x="2229" y="164"/>
                  </a:cubicBezTo>
                  <a:lnTo>
                    <a:pt x="2261" y="164"/>
                  </a:lnTo>
                  <a:cubicBezTo>
                    <a:pt x="1847" y="1565"/>
                    <a:pt x="1083" y="2870"/>
                    <a:pt x="96" y="3953"/>
                  </a:cubicBezTo>
                  <a:cubicBezTo>
                    <a:pt x="1" y="4048"/>
                    <a:pt x="1" y="4207"/>
                    <a:pt x="128" y="4271"/>
                  </a:cubicBezTo>
                  <a:cubicBezTo>
                    <a:pt x="624" y="4486"/>
                    <a:pt x="1154" y="4598"/>
                    <a:pt x="1683" y="4598"/>
                  </a:cubicBezTo>
                  <a:cubicBezTo>
                    <a:pt x="2173" y="4598"/>
                    <a:pt x="2662" y="4502"/>
                    <a:pt x="3121" y="4303"/>
                  </a:cubicBezTo>
                  <a:cubicBezTo>
                    <a:pt x="3343" y="4192"/>
                    <a:pt x="3202" y="3935"/>
                    <a:pt x="3014" y="3935"/>
                  </a:cubicBezTo>
                  <a:cubicBezTo>
                    <a:pt x="2986" y="3935"/>
                    <a:pt x="2958" y="3940"/>
                    <a:pt x="2930" y="3953"/>
                  </a:cubicBezTo>
                  <a:cubicBezTo>
                    <a:pt x="2525" y="4124"/>
                    <a:pt x="2090" y="4211"/>
                    <a:pt x="1654" y="4211"/>
                  </a:cubicBezTo>
                  <a:cubicBezTo>
                    <a:pt x="1283" y="4211"/>
                    <a:pt x="911" y="4148"/>
                    <a:pt x="558" y="4019"/>
                  </a:cubicBezTo>
                  <a:lnTo>
                    <a:pt x="558" y="4019"/>
                  </a:lnTo>
                  <a:cubicBezTo>
                    <a:pt x="1531" y="2947"/>
                    <a:pt x="2226" y="1659"/>
                    <a:pt x="2643" y="260"/>
                  </a:cubicBezTo>
                  <a:cubicBezTo>
                    <a:pt x="2681" y="107"/>
                    <a:pt x="2549" y="1"/>
                    <a:pt x="2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90"/>
            <p:cNvSpPr/>
            <p:nvPr/>
          </p:nvSpPr>
          <p:spPr>
            <a:xfrm>
              <a:off x="-4874813" y="558446"/>
              <a:ext cx="12666" cy="72754"/>
            </a:xfrm>
            <a:custGeom>
              <a:rect b="b" l="l" r="r" t="t"/>
              <a:pathLst>
                <a:path extrusionOk="0" h="4394" w="765">
                  <a:moveTo>
                    <a:pt x="570" y="0"/>
                  </a:moveTo>
                  <a:cubicBezTo>
                    <a:pt x="470" y="0"/>
                    <a:pt x="367" y="64"/>
                    <a:pt x="367" y="191"/>
                  </a:cubicBezTo>
                  <a:cubicBezTo>
                    <a:pt x="240" y="1529"/>
                    <a:pt x="112" y="2866"/>
                    <a:pt x="17" y="4203"/>
                  </a:cubicBezTo>
                  <a:cubicBezTo>
                    <a:pt x="1" y="4330"/>
                    <a:pt x="88" y="4394"/>
                    <a:pt x="184" y="4394"/>
                  </a:cubicBezTo>
                  <a:cubicBezTo>
                    <a:pt x="279" y="4394"/>
                    <a:pt x="383" y="4330"/>
                    <a:pt x="399" y="4203"/>
                  </a:cubicBezTo>
                  <a:cubicBezTo>
                    <a:pt x="526" y="2866"/>
                    <a:pt x="622" y="1529"/>
                    <a:pt x="749" y="191"/>
                  </a:cubicBezTo>
                  <a:cubicBezTo>
                    <a:pt x="765" y="64"/>
                    <a:pt x="669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90"/>
            <p:cNvSpPr/>
            <p:nvPr/>
          </p:nvSpPr>
          <p:spPr>
            <a:xfrm>
              <a:off x="-4836334" y="566874"/>
              <a:ext cx="10299" cy="47984"/>
            </a:xfrm>
            <a:custGeom>
              <a:rect b="b" l="l" r="r" t="t"/>
              <a:pathLst>
                <a:path extrusionOk="0" h="2898" w="622">
                  <a:moveTo>
                    <a:pt x="415" y="1"/>
                  </a:moveTo>
                  <a:cubicBezTo>
                    <a:pt x="311" y="1"/>
                    <a:pt x="208" y="64"/>
                    <a:pt x="208" y="192"/>
                  </a:cubicBezTo>
                  <a:cubicBezTo>
                    <a:pt x="144" y="1020"/>
                    <a:pt x="80" y="1847"/>
                    <a:pt x="17" y="2707"/>
                  </a:cubicBezTo>
                  <a:cubicBezTo>
                    <a:pt x="1" y="2834"/>
                    <a:pt x="96" y="2898"/>
                    <a:pt x="200" y="2898"/>
                  </a:cubicBezTo>
                  <a:cubicBezTo>
                    <a:pt x="303" y="2898"/>
                    <a:pt x="415" y="2834"/>
                    <a:pt x="431" y="2707"/>
                  </a:cubicBezTo>
                  <a:cubicBezTo>
                    <a:pt x="494" y="1847"/>
                    <a:pt x="558" y="1020"/>
                    <a:pt x="622" y="192"/>
                  </a:cubicBezTo>
                  <a:cubicBezTo>
                    <a:pt x="622" y="64"/>
                    <a:pt x="518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90"/>
            <p:cNvSpPr/>
            <p:nvPr/>
          </p:nvSpPr>
          <p:spPr>
            <a:xfrm>
              <a:off x="-4849778" y="586246"/>
              <a:ext cx="37453" cy="9239"/>
            </a:xfrm>
            <a:custGeom>
              <a:rect b="b" l="l" r="r" t="t"/>
              <a:pathLst>
                <a:path extrusionOk="0" h="558" w="2262">
                  <a:moveTo>
                    <a:pt x="205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32"/>
                    <a:pt x="65" y="359"/>
                    <a:pt x="160" y="391"/>
                  </a:cubicBezTo>
                  <a:cubicBezTo>
                    <a:pt x="478" y="502"/>
                    <a:pt x="805" y="558"/>
                    <a:pt x="1131" y="558"/>
                  </a:cubicBezTo>
                  <a:cubicBezTo>
                    <a:pt x="1457" y="558"/>
                    <a:pt x="1784" y="502"/>
                    <a:pt x="2102" y="391"/>
                  </a:cubicBezTo>
                  <a:cubicBezTo>
                    <a:pt x="2198" y="359"/>
                    <a:pt x="2261" y="232"/>
                    <a:pt x="2261" y="136"/>
                  </a:cubicBezTo>
                  <a:cubicBezTo>
                    <a:pt x="2235" y="57"/>
                    <a:pt x="2144" y="0"/>
                    <a:pt x="2060" y="0"/>
                  </a:cubicBezTo>
                  <a:cubicBezTo>
                    <a:pt x="2041" y="0"/>
                    <a:pt x="2023" y="3"/>
                    <a:pt x="2007" y="9"/>
                  </a:cubicBezTo>
                  <a:cubicBezTo>
                    <a:pt x="1720" y="120"/>
                    <a:pt x="1426" y="176"/>
                    <a:pt x="1131" y="176"/>
                  </a:cubicBezTo>
                  <a:cubicBezTo>
                    <a:pt x="837" y="176"/>
                    <a:pt x="542" y="120"/>
                    <a:pt x="256" y="9"/>
                  </a:cubicBezTo>
                  <a:cubicBezTo>
                    <a:pt x="239" y="3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90"/>
            <p:cNvSpPr/>
            <p:nvPr/>
          </p:nvSpPr>
          <p:spPr>
            <a:xfrm>
              <a:off x="-4797589" y="539173"/>
              <a:ext cx="45881" cy="83384"/>
            </a:xfrm>
            <a:custGeom>
              <a:rect b="b" l="l" r="r" t="t"/>
              <a:pathLst>
                <a:path extrusionOk="0" h="5036" w="2771">
                  <a:moveTo>
                    <a:pt x="1197" y="3019"/>
                  </a:moveTo>
                  <a:cubicBezTo>
                    <a:pt x="1652" y="3019"/>
                    <a:pt x="2063" y="3320"/>
                    <a:pt x="2165" y="3807"/>
                  </a:cubicBezTo>
                  <a:cubicBezTo>
                    <a:pt x="2261" y="4125"/>
                    <a:pt x="2102" y="4443"/>
                    <a:pt x="1783" y="4603"/>
                  </a:cubicBezTo>
                  <a:cubicBezTo>
                    <a:pt x="1744" y="4614"/>
                    <a:pt x="1705" y="4620"/>
                    <a:pt x="1666" y="4620"/>
                  </a:cubicBezTo>
                  <a:cubicBezTo>
                    <a:pt x="1389" y="4620"/>
                    <a:pt x="1127" y="4344"/>
                    <a:pt x="988" y="4093"/>
                  </a:cubicBezTo>
                  <a:cubicBezTo>
                    <a:pt x="802" y="3776"/>
                    <a:pt x="695" y="3419"/>
                    <a:pt x="657" y="3049"/>
                  </a:cubicBezTo>
                  <a:lnTo>
                    <a:pt x="657" y="3049"/>
                  </a:lnTo>
                  <a:cubicBezTo>
                    <a:pt x="693" y="3075"/>
                    <a:pt x="736" y="3091"/>
                    <a:pt x="782" y="3091"/>
                  </a:cubicBezTo>
                  <a:cubicBezTo>
                    <a:pt x="808" y="3091"/>
                    <a:pt x="834" y="3086"/>
                    <a:pt x="860" y="3075"/>
                  </a:cubicBezTo>
                  <a:cubicBezTo>
                    <a:pt x="972" y="3037"/>
                    <a:pt x="1086" y="3019"/>
                    <a:pt x="1197" y="3019"/>
                  </a:cubicBezTo>
                  <a:close/>
                  <a:moveTo>
                    <a:pt x="1423" y="0"/>
                  </a:moveTo>
                  <a:cubicBezTo>
                    <a:pt x="1382" y="0"/>
                    <a:pt x="1341" y="15"/>
                    <a:pt x="1306" y="50"/>
                  </a:cubicBezTo>
                  <a:lnTo>
                    <a:pt x="1306" y="82"/>
                  </a:lnTo>
                  <a:cubicBezTo>
                    <a:pt x="287" y="1133"/>
                    <a:pt x="1" y="2661"/>
                    <a:pt x="510" y="4030"/>
                  </a:cubicBezTo>
                  <a:cubicBezTo>
                    <a:pt x="693" y="4500"/>
                    <a:pt x="1112" y="5035"/>
                    <a:pt x="1644" y="5035"/>
                  </a:cubicBezTo>
                  <a:cubicBezTo>
                    <a:pt x="1760" y="5035"/>
                    <a:pt x="1881" y="5010"/>
                    <a:pt x="2006" y="4953"/>
                  </a:cubicBezTo>
                  <a:cubicBezTo>
                    <a:pt x="2579" y="4634"/>
                    <a:pt x="2770" y="3870"/>
                    <a:pt x="2420" y="3329"/>
                  </a:cubicBezTo>
                  <a:cubicBezTo>
                    <a:pt x="2161" y="2882"/>
                    <a:pt x="1676" y="2626"/>
                    <a:pt x="1183" y="2626"/>
                  </a:cubicBezTo>
                  <a:cubicBezTo>
                    <a:pt x="1010" y="2626"/>
                    <a:pt x="835" y="2658"/>
                    <a:pt x="669" y="2724"/>
                  </a:cubicBezTo>
                  <a:cubicBezTo>
                    <a:pt x="659" y="2728"/>
                    <a:pt x="649" y="2732"/>
                    <a:pt x="641" y="2737"/>
                  </a:cubicBezTo>
                  <a:lnTo>
                    <a:pt x="641" y="2737"/>
                  </a:lnTo>
                  <a:cubicBezTo>
                    <a:pt x="639" y="1862"/>
                    <a:pt x="996" y="953"/>
                    <a:pt x="1592" y="337"/>
                  </a:cubicBezTo>
                  <a:cubicBezTo>
                    <a:pt x="1716" y="188"/>
                    <a:pt x="1570" y="0"/>
                    <a:pt x="1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90"/>
            <p:cNvSpPr/>
            <p:nvPr/>
          </p:nvSpPr>
          <p:spPr>
            <a:xfrm>
              <a:off x="-4731177" y="558446"/>
              <a:ext cx="9835" cy="48199"/>
            </a:xfrm>
            <a:custGeom>
              <a:rect b="b" l="l" r="r" t="t"/>
              <a:pathLst>
                <a:path extrusionOk="0" h="2911" w="594">
                  <a:moveTo>
                    <a:pt x="287" y="0"/>
                  </a:moveTo>
                  <a:cubicBezTo>
                    <a:pt x="192" y="0"/>
                    <a:pt x="96" y="96"/>
                    <a:pt x="96" y="191"/>
                  </a:cubicBezTo>
                  <a:lnTo>
                    <a:pt x="64" y="191"/>
                  </a:lnTo>
                  <a:cubicBezTo>
                    <a:pt x="1" y="1051"/>
                    <a:pt x="33" y="1911"/>
                    <a:pt x="192" y="2770"/>
                  </a:cubicBezTo>
                  <a:cubicBezTo>
                    <a:pt x="204" y="2870"/>
                    <a:pt x="270" y="2911"/>
                    <a:pt x="344" y="2911"/>
                  </a:cubicBezTo>
                  <a:cubicBezTo>
                    <a:pt x="459" y="2911"/>
                    <a:pt x="593" y="2810"/>
                    <a:pt x="574" y="2675"/>
                  </a:cubicBezTo>
                  <a:cubicBezTo>
                    <a:pt x="415" y="1847"/>
                    <a:pt x="383" y="1019"/>
                    <a:pt x="478" y="191"/>
                  </a:cubicBezTo>
                  <a:cubicBezTo>
                    <a:pt x="478" y="96"/>
                    <a:pt x="383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90"/>
            <p:cNvSpPr/>
            <p:nvPr/>
          </p:nvSpPr>
          <p:spPr>
            <a:xfrm>
              <a:off x="-4736442" y="574226"/>
              <a:ext cx="44672" cy="10199"/>
            </a:xfrm>
            <a:custGeom>
              <a:rect b="b" l="l" r="r" t="t"/>
              <a:pathLst>
                <a:path extrusionOk="0" h="616" w="2698">
                  <a:moveTo>
                    <a:pt x="2386" y="1"/>
                  </a:moveTo>
                  <a:cubicBezTo>
                    <a:pt x="2376" y="1"/>
                    <a:pt x="2366" y="1"/>
                    <a:pt x="2356" y="2"/>
                  </a:cubicBezTo>
                  <a:cubicBezTo>
                    <a:pt x="1773" y="135"/>
                    <a:pt x="1189" y="201"/>
                    <a:pt x="605" y="201"/>
                  </a:cubicBezTo>
                  <a:cubicBezTo>
                    <a:pt x="489" y="201"/>
                    <a:pt x="372" y="199"/>
                    <a:pt x="255" y="193"/>
                  </a:cubicBezTo>
                  <a:cubicBezTo>
                    <a:pt x="0" y="193"/>
                    <a:pt x="0" y="607"/>
                    <a:pt x="255" y="607"/>
                  </a:cubicBezTo>
                  <a:cubicBezTo>
                    <a:pt x="377" y="613"/>
                    <a:pt x="500" y="615"/>
                    <a:pt x="624" y="615"/>
                  </a:cubicBezTo>
                  <a:cubicBezTo>
                    <a:pt x="1241" y="615"/>
                    <a:pt x="1873" y="549"/>
                    <a:pt x="2484" y="416"/>
                  </a:cubicBezTo>
                  <a:cubicBezTo>
                    <a:pt x="2698" y="355"/>
                    <a:pt x="2618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90"/>
            <p:cNvSpPr/>
            <p:nvPr/>
          </p:nvSpPr>
          <p:spPr>
            <a:xfrm>
              <a:off x="-4684253" y="515480"/>
              <a:ext cx="58233" cy="104246"/>
            </a:xfrm>
            <a:custGeom>
              <a:rect b="b" l="l" r="r" t="t"/>
              <a:pathLst>
                <a:path extrusionOk="0" h="6296" w="3517">
                  <a:moveTo>
                    <a:pt x="2912" y="0"/>
                  </a:moveTo>
                  <a:cubicBezTo>
                    <a:pt x="2886" y="0"/>
                    <a:pt x="2860" y="6"/>
                    <a:pt x="2833" y="17"/>
                  </a:cubicBezTo>
                  <a:lnTo>
                    <a:pt x="2833" y="49"/>
                  </a:lnTo>
                  <a:cubicBezTo>
                    <a:pt x="0" y="1290"/>
                    <a:pt x="223" y="5397"/>
                    <a:pt x="3215" y="6288"/>
                  </a:cubicBezTo>
                  <a:cubicBezTo>
                    <a:pt x="3232" y="6293"/>
                    <a:pt x="3249" y="6295"/>
                    <a:pt x="3264" y="6295"/>
                  </a:cubicBezTo>
                  <a:cubicBezTo>
                    <a:pt x="3451" y="6295"/>
                    <a:pt x="3517" y="5963"/>
                    <a:pt x="3311" y="5874"/>
                  </a:cubicBezTo>
                  <a:cubicBezTo>
                    <a:pt x="700" y="5079"/>
                    <a:pt x="509" y="1449"/>
                    <a:pt x="3024" y="367"/>
                  </a:cubicBezTo>
                  <a:cubicBezTo>
                    <a:pt x="3249" y="283"/>
                    <a:pt x="3102" y="0"/>
                    <a:pt x="2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90"/>
            <p:cNvSpPr/>
            <p:nvPr/>
          </p:nvSpPr>
          <p:spPr>
            <a:xfrm>
              <a:off x="-4621533" y="545631"/>
              <a:ext cx="46609" cy="53232"/>
            </a:xfrm>
            <a:custGeom>
              <a:rect b="b" l="l" r="r" t="t"/>
              <a:pathLst>
                <a:path extrusionOk="0" h="3215" w="2815">
                  <a:moveTo>
                    <a:pt x="669" y="1"/>
                  </a:moveTo>
                  <a:cubicBezTo>
                    <a:pt x="532" y="1"/>
                    <a:pt x="391" y="42"/>
                    <a:pt x="255" y="138"/>
                  </a:cubicBezTo>
                  <a:cubicBezTo>
                    <a:pt x="72" y="242"/>
                    <a:pt x="190" y="497"/>
                    <a:pt x="343" y="497"/>
                  </a:cubicBezTo>
                  <a:cubicBezTo>
                    <a:pt x="377" y="497"/>
                    <a:pt x="412" y="485"/>
                    <a:pt x="446" y="456"/>
                  </a:cubicBezTo>
                  <a:lnTo>
                    <a:pt x="446" y="488"/>
                  </a:lnTo>
                  <a:cubicBezTo>
                    <a:pt x="524" y="438"/>
                    <a:pt x="602" y="416"/>
                    <a:pt x="677" y="416"/>
                  </a:cubicBezTo>
                  <a:cubicBezTo>
                    <a:pt x="1032" y="416"/>
                    <a:pt x="1326" y="905"/>
                    <a:pt x="1274" y="1220"/>
                  </a:cubicBezTo>
                  <a:cubicBezTo>
                    <a:pt x="1242" y="1825"/>
                    <a:pt x="605" y="2239"/>
                    <a:pt x="128" y="2557"/>
                  </a:cubicBezTo>
                  <a:cubicBezTo>
                    <a:pt x="0" y="2653"/>
                    <a:pt x="0" y="2876"/>
                    <a:pt x="191" y="2907"/>
                  </a:cubicBezTo>
                  <a:cubicBezTo>
                    <a:pt x="689" y="3115"/>
                    <a:pt x="1214" y="3214"/>
                    <a:pt x="1740" y="3214"/>
                  </a:cubicBezTo>
                  <a:cubicBezTo>
                    <a:pt x="2021" y="3214"/>
                    <a:pt x="2302" y="3186"/>
                    <a:pt x="2579" y="3130"/>
                  </a:cubicBezTo>
                  <a:cubicBezTo>
                    <a:pt x="2814" y="3071"/>
                    <a:pt x="2724" y="2741"/>
                    <a:pt x="2508" y="2741"/>
                  </a:cubicBezTo>
                  <a:cubicBezTo>
                    <a:pt x="2490" y="2741"/>
                    <a:pt x="2471" y="2743"/>
                    <a:pt x="2452" y="2748"/>
                  </a:cubicBezTo>
                  <a:cubicBezTo>
                    <a:pt x="2224" y="2790"/>
                    <a:pt x="1990" y="2811"/>
                    <a:pt x="1754" y="2811"/>
                  </a:cubicBezTo>
                  <a:cubicBezTo>
                    <a:pt x="1395" y="2811"/>
                    <a:pt x="1031" y="2762"/>
                    <a:pt x="677" y="2660"/>
                  </a:cubicBezTo>
                  <a:lnTo>
                    <a:pt x="677" y="2660"/>
                  </a:lnTo>
                  <a:cubicBezTo>
                    <a:pt x="889" y="2497"/>
                    <a:pt x="1081" y="2304"/>
                    <a:pt x="1274" y="2112"/>
                  </a:cubicBezTo>
                  <a:cubicBezTo>
                    <a:pt x="1529" y="1825"/>
                    <a:pt x="1688" y="1475"/>
                    <a:pt x="1688" y="1061"/>
                  </a:cubicBezTo>
                  <a:cubicBezTo>
                    <a:pt x="1638" y="560"/>
                    <a:pt x="1175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90"/>
            <p:cNvSpPr/>
            <p:nvPr/>
          </p:nvSpPr>
          <p:spPr>
            <a:xfrm>
              <a:off x="-4567241" y="520496"/>
              <a:ext cx="74873" cy="84625"/>
            </a:xfrm>
            <a:custGeom>
              <a:rect b="b" l="l" r="r" t="t"/>
              <a:pathLst>
                <a:path extrusionOk="0" h="5111" w="4522">
                  <a:moveTo>
                    <a:pt x="1783" y="0"/>
                  </a:moveTo>
                  <a:cubicBezTo>
                    <a:pt x="1688" y="0"/>
                    <a:pt x="1592" y="64"/>
                    <a:pt x="1592" y="160"/>
                  </a:cubicBezTo>
                  <a:cubicBezTo>
                    <a:pt x="1407" y="1454"/>
                    <a:pt x="1222" y="2771"/>
                    <a:pt x="1037" y="4074"/>
                  </a:cubicBezTo>
                  <a:lnTo>
                    <a:pt x="1037" y="4074"/>
                  </a:lnTo>
                  <a:cubicBezTo>
                    <a:pt x="735" y="3179"/>
                    <a:pt x="537" y="2261"/>
                    <a:pt x="414" y="1306"/>
                  </a:cubicBezTo>
                  <a:cubicBezTo>
                    <a:pt x="398" y="1178"/>
                    <a:pt x="295" y="1115"/>
                    <a:pt x="199" y="1115"/>
                  </a:cubicBezTo>
                  <a:cubicBezTo>
                    <a:pt x="104" y="1115"/>
                    <a:pt x="16" y="1178"/>
                    <a:pt x="32" y="1306"/>
                  </a:cubicBezTo>
                  <a:lnTo>
                    <a:pt x="0" y="1306"/>
                  </a:lnTo>
                  <a:cubicBezTo>
                    <a:pt x="128" y="2579"/>
                    <a:pt x="446" y="3789"/>
                    <a:pt x="924" y="4967"/>
                  </a:cubicBezTo>
                  <a:cubicBezTo>
                    <a:pt x="958" y="5053"/>
                    <a:pt x="1058" y="5111"/>
                    <a:pt x="1147" y="5111"/>
                  </a:cubicBezTo>
                  <a:cubicBezTo>
                    <a:pt x="1223" y="5111"/>
                    <a:pt x="1291" y="5069"/>
                    <a:pt x="1306" y="4967"/>
                  </a:cubicBezTo>
                  <a:cubicBezTo>
                    <a:pt x="1310" y="4935"/>
                    <a:pt x="1315" y="4903"/>
                    <a:pt x="1319" y="4871"/>
                  </a:cubicBezTo>
                  <a:lnTo>
                    <a:pt x="1338" y="4871"/>
                  </a:lnTo>
                  <a:cubicBezTo>
                    <a:pt x="1333" y="4860"/>
                    <a:pt x="1328" y="4849"/>
                    <a:pt x="1324" y="4838"/>
                  </a:cubicBezTo>
                  <a:lnTo>
                    <a:pt x="1324" y="4838"/>
                  </a:lnTo>
                  <a:cubicBezTo>
                    <a:pt x="1532" y="3378"/>
                    <a:pt x="1741" y="1892"/>
                    <a:pt x="1949" y="431"/>
                  </a:cubicBezTo>
                  <a:lnTo>
                    <a:pt x="1949" y="431"/>
                  </a:lnTo>
                  <a:lnTo>
                    <a:pt x="4266" y="669"/>
                  </a:lnTo>
                  <a:cubicBezTo>
                    <a:pt x="4521" y="669"/>
                    <a:pt x="4521" y="287"/>
                    <a:pt x="4266" y="255"/>
                  </a:cubicBezTo>
                  <a:lnTo>
                    <a:pt x="1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90"/>
            <p:cNvSpPr/>
            <p:nvPr/>
          </p:nvSpPr>
          <p:spPr>
            <a:xfrm>
              <a:off x="-4532156" y="550466"/>
              <a:ext cx="33976" cy="45003"/>
            </a:xfrm>
            <a:custGeom>
              <a:rect b="b" l="l" r="r" t="t"/>
              <a:pathLst>
                <a:path extrusionOk="0" h="2718" w="2052">
                  <a:moveTo>
                    <a:pt x="1316" y="0"/>
                  </a:moveTo>
                  <a:cubicBezTo>
                    <a:pt x="1296" y="0"/>
                    <a:pt x="1276" y="2"/>
                    <a:pt x="1256" y="5"/>
                  </a:cubicBezTo>
                  <a:cubicBezTo>
                    <a:pt x="1129" y="5"/>
                    <a:pt x="1001" y="37"/>
                    <a:pt x="906" y="132"/>
                  </a:cubicBezTo>
                  <a:lnTo>
                    <a:pt x="810" y="164"/>
                  </a:lnTo>
                  <a:lnTo>
                    <a:pt x="747" y="164"/>
                  </a:lnTo>
                  <a:cubicBezTo>
                    <a:pt x="713" y="145"/>
                    <a:pt x="681" y="137"/>
                    <a:pt x="650" y="137"/>
                  </a:cubicBezTo>
                  <a:cubicBezTo>
                    <a:pt x="476" y="137"/>
                    <a:pt x="366" y="406"/>
                    <a:pt x="556" y="514"/>
                  </a:cubicBezTo>
                  <a:cubicBezTo>
                    <a:pt x="627" y="543"/>
                    <a:pt x="705" y="559"/>
                    <a:pt x="784" y="559"/>
                  </a:cubicBezTo>
                  <a:cubicBezTo>
                    <a:pt x="880" y="559"/>
                    <a:pt x="977" y="535"/>
                    <a:pt x="1065" y="482"/>
                  </a:cubicBezTo>
                  <a:cubicBezTo>
                    <a:pt x="1109" y="438"/>
                    <a:pt x="1200" y="378"/>
                    <a:pt x="1272" y="378"/>
                  </a:cubicBezTo>
                  <a:cubicBezTo>
                    <a:pt x="1304" y="378"/>
                    <a:pt x="1332" y="390"/>
                    <a:pt x="1351" y="419"/>
                  </a:cubicBezTo>
                  <a:cubicBezTo>
                    <a:pt x="1606" y="673"/>
                    <a:pt x="1129" y="960"/>
                    <a:pt x="938" y="1087"/>
                  </a:cubicBezTo>
                  <a:cubicBezTo>
                    <a:pt x="778" y="1151"/>
                    <a:pt x="810" y="1374"/>
                    <a:pt x="969" y="1437"/>
                  </a:cubicBezTo>
                  <a:cubicBezTo>
                    <a:pt x="1181" y="1531"/>
                    <a:pt x="1358" y="1660"/>
                    <a:pt x="1500" y="1824"/>
                  </a:cubicBezTo>
                  <a:lnTo>
                    <a:pt x="1500" y="1824"/>
                  </a:lnTo>
                  <a:lnTo>
                    <a:pt x="237" y="2297"/>
                  </a:lnTo>
                  <a:cubicBezTo>
                    <a:pt x="1" y="2356"/>
                    <a:pt x="66" y="2718"/>
                    <a:pt x="281" y="2718"/>
                  </a:cubicBezTo>
                  <a:cubicBezTo>
                    <a:pt x="297" y="2718"/>
                    <a:pt x="315" y="2715"/>
                    <a:pt x="333" y="2711"/>
                  </a:cubicBezTo>
                  <a:lnTo>
                    <a:pt x="1861" y="2106"/>
                  </a:lnTo>
                  <a:cubicBezTo>
                    <a:pt x="1988" y="2074"/>
                    <a:pt x="2052" y="1947"/>
                    <a:pt x="1988" y="1820"/>
                  </a:cubicBezTo>
                  <a:cubicBezTo>
                    <a:pt x="1836" y="1581"/>
                    <a:pt x="1640" y="1387"/>
                    <a:pt x="1420" y="1247"/>
                  </a:cubicBezTo>
                  <a:lnTo>
                    <a:pt x="1420" y="1247"/>
                  </a:lnTo>
                  <a:cubicBezTo>
                    <a:pt x="1532" y="1161"/>
                    <a:pt x="1631" y="1065"/>
                    <a:pt x="1702" y="960"/>
                  </a:cubicBezTo>
                  <a:cubicBezTo>
                    <a:pt x="1829" y="769"/>
                    <a:pt x="1861" y="514"/>
                    <a:pt x="1765" y="291"/>
                  </a:cubicBezTo>
                  <a:cubicBezTo>
                    <a:pt x="1680" y="120"/>
                    <a:pt x="1492" y="0"/>
                    <a:pt x="1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90"/>
            <p:cNvSpPr/>
            <p:nvPr/>
          </p:nvSpPr>
          <p:spPr>
            <a:xfrm>
              <a:off x="-4507651" y="506803"/>
              <a:ext cx="56395" cy="109561"/>
            </a:xfrm>
            <a:custGeom>
              <a:rect b="b" l="l" r="r" t="t"/>
              <a:pathLst>
                <a:path extrusionOk="0" h="6617" w="3406">
                  <a:moveTo>
                    <a:pt x="1434" y="0"/>
                  </a:moveTo>
                  <a:cubicBezTo>
                    <a:pt x="1290" y="0"/>
                    <a:pt x="1150" y="203"/>
                    <a:pt x="1272" y="350"/>
                  </a:cubicBezTo>
                  <a:cubicBezTo>
                    <a:pt x="2928" y="2196"/>
                    <a:pt x="2386" y="5093"/>
                    <a:pt x="190" y="6239"/>
                  </a:cubicBezTo>
                  <a:cubicBezTo>
                    <a:pt x="0" y="6348"/>
                    <a:pt x="110" y="6617"/>
                    <a:pt x="284" y="6617"/>
                  </a:cubicBezTo>
                  <a:cubicBezTo>
                    <a:pt x="315" y="6617"/>
                    <a:pt x="347" y="6609"/>
                    <a:pt x="381" y="6589"/>
                  </a:cubicBezTo>
                  <a:cubicBezTo>
                    <a:pt x="2832" y="5316"/>
                    <a:pt x="3405" y="2101"/>
                    <a:pt x="1559" y="63"/>
                  </a:cubicBezTo>
                  <a:cubicBezTo>
                    <a:pt x="1522" y="19"/>
                    <a:pt x="1478" y="0"/>
                    <a:pt x="1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90"/>
            <p:cNvSpPr/>
            <p:nvPr/>
          </p:nvSpPr>
          <p:spPr>
            <a:xfrm>
              <a:off x="-4950448" y="663868"/>
              <a:ext cx="452268" cy="15829"/>
            </a:xfrm>
            <a:custGeom>
              <a:rect b="b" l="l" r="r" t="t"/>
              <a:pathLst>
                <a:path extrusionOk="0" h="956" w="27315">
                  <a:moveTo>
                    <a:pt x="27060" y="0"/>
                  </a:moveTo>
                  <a:cubicBezTo>
                    <a:pt x="23590" y="223"/>
                    <a:pt x="20120" y="351"/>
                    <a:pt x="16650" y="446"/>
                  </a:cubicBezTo>
                  <a:cubicBezTo>
                    <a:pt x="14024" y="518"/>
                    <a:pt x="11415" y="554"/>
                    <a:pt x="8784" y="554"/>
                  </a:cubicBezTo>
                  <a:cubicBezTo>
                    <a:pt x="7907" y="554"/>
                    <a:pt x="7028" y="550"/>
                    <a:pt x="6145" y="542"/>
                  </a:cubicBezTo>
                  <a:cubicBezTo>
                    <a:pt x="4203" y="510"/>
                    <a:pt x="2229" y="478"/>
                    <a:pt x="255" y="414"/>
                  </a:cubicBezTo>
                  <a:cubicBezTo>
                    <a:pt x="1" y="414"/>
                    <a:pt x="1" y="828"/>
                    <a:pt x="255" y="828"/>
                  </a:cubicBezTo>
                  <a:cubicBezTo>
                    <a:pt x="3757" y="924"/>
                    <a:pt x="7227" y="955"/>
                    <a:pt x="10697" y="955"/>
                  </a:cubicBezTo>
                  <a:cubicBezTo>
                    <a:pt x="14167" y="924"/>
                    <a:pt x="17669" y="828"/>
                    <a:pt x="21203" y="701"/>
                  </a:cubicBezTo>
                  <a:cubicBezTo>
                    <a:pt x="23144" y="605"/>
                    <a:pt x="25118" y="510"/>
                    <a:pt x="27060" y="414"/>
                  </a:cubicBezTo>
                  <a:cubicBezTo>
                    <a:pt x="27315" y="414"/>
                    <a:pt x="27315" y="0"/>
                    <a:pt x="27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90"/>
            <p:cNvSpPr/>
            <p:nvPr/>
          </p:nvSpPr>
          <p:spPr>
            <a:xfrm>
              <a:off x="-4909783" y="703407"/>
              <a:ext cx="378935" cy="121184"/>
            </a:xfrm>
            <a:custGeom>
              <a:rect b="b" l="l" r="r" t="t"/>
              <a:pathLst>
                <a:path extrusionOk="0" h="7319" w="22886">
                  <a:moveTo>
                    <a:pt x="22630" y="0"/>
                  </a:moveTo>
                  <a:lnTo>
                    <a:pt x="8209" y="382"/>
                  </a:lnTo>
                  <a:lnTo>
                    <a:pt x="4134" y="509"/>
                  </a:lnTo>
                  <a:cubicBezTo>
                    <a:pt x="4071" y="509"/>
                    <a:pt x="3975" y="573"/>
                    <a:pt x="3943" y="637"/>
                  </a:cubicBezTo>
                  <a:lnTo>
                    <a:pt x="3059" y="6589"/>
                  </a:lnTo>
                  <a:lnTo>
                    <a:pt x="3059" y="6589"/>
                  </a:lnTo>
                  <a:cubicBezTo>
                    <a:pt x="2192" y="5205"/>
                    <a:pt x="1304" y="3799"/>
                    <a:pt x="441" y="2419"/>
                  </a:cubicBezTo>
                  <a:cubicBezTo>
                    <a:pt x="405" y="2364"/>
                    <a:pt x="350" y="2341"/>
                    <a:pt x="293" y="2341"/>
                  </a:cubicBezTo>
                  <a:cubicBezTo>
                    <a:pt x="152" y="2341"/>
                    <a:pt x="1" y="2484"/>
                    <a:pt x="91" y="2642"/>
                  </a:cubicBezTo>
                  <a:lnTo>
                    <a:pt x="3020" y="7227"/>
                  </a:lnTo>
                  <a:cubicBezTo>
                    <a:pt x="3065" y="7287"/>
                    <a:pt x="3146" y="7318"/>
                    <a:pt x="3218" y="7318"/>
                  </a:cubicBezTo>
                  <a:cubicBezTo>
                    <a:pt x="3299" y="7318"/>
                    <a:pt x="3370" y="7279"/>
                    <a:pt x="3370" y="7195"/>
                  </a:cubicBezTo>
                  <a:lnTo>
                    <a:pt x="4307" y="887"/>
                  </a:lnTo>
                  <a:lnTo>
                    <a:pt x="4307" y="887"/>
                  </a:lnTo>
                  <a:lnTo>
                    <a:pt x="18556" y="509"/>
                  </a:lnTo>
                  <a:lnTo>
                    <a:pt x="22630" y="382"/>
                  </a:lnTo>
                  <a:cubicBezTo>
                    <a:pt x="22885" y="382"/>
                    <a:pt x="22885" y="0"/>
                    <a:pt x="22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90"/>
            <p:cNvSpPr/>
            <p:nvPr/>
          </p:nvSpPr>
          <p:spPr>
            <a:xfrm>
              <a:off x="-4756874" y="748675"/>
              <a:ext cx="59441" cy="51229"/>
            </a:xfrm>
            <a:custGeom>
              <a:rect b="b" l="l" r="r" t="t"/>
              <a:pathLst>
                <a:path extrusionOk="0" h="3094" w="3590">
                  <a:moveTo>
                    <a:pt x="1247" y="0"/>
                  </a:moveTo>
                  <a:cubicBezTo>
                    <a:pt x="1222" y="0"/>
                    <a:pt x="1196" y="2"/>
                    <a:pt x="1171" y="4"/>
                  </a:cubicBezTo>
                  <a:cubicBezTo>
                    <a:pt x="789" y="99"/>
                    <a:pt x="407" y="290"/>
                    <a:pt x="152" y="609"/>
                  </a:cubicBezTo>
                  <a:cubicBezTo>
                    <a:pt x="0" y="735"/>
                    <a:pt x="150" y="942"/>
                    <a:pt x="314" y="942"/>
                  </a:cubicBezTo>
                  <a:cubicBezTo>
                    <a:pt x="356" y="942"/>
                    <a:pt x="399" y="928"/>
                    <a:pt x="439" y="895"/>
                  </a:cubicBezTo>
                  <a:cubicBezTo>
                    <a:pt x="630" y="641"/>
                    <a:pt x="884" y="481"/>
                    <a:pt x="1171" y="418"/>
                  </a:cubicBezTo>
                  <a:cubicBezTo>
                    <a:pt x="1198" y="414"/>
                    <a:pt x="1227" y="412"/>
                    <a:pt x="1255" y="412"/>
                  </a:cubicBezTo>
                  <a:cubicBezTo>
                    <a:pt x="1460" y="412"/>
                    <a:pt x="1680" y="513"/>
                    <a:pt x="1680" y="736"/>
                  </a:cubicBezTo>
                  <a:cubicBezTo>
                    <a:pt x="1680" y="991"/>
                    <a:pt x="1330" y="1341"/>
                    <a:pt x="1171" y="1564"/>
                  </a:cubicBezTo>
                  <a:lnTo>
                    <a:pt x="407" y="2423"/>
                  </a:lnTo>
                  <a:cubicBezTo>
                    <a:pt x="311" y="2551"/>
                    <a:pt x="375" y="2773"/>
                    <a:pt x="566" y="2773"/>
                  </a:cubicBezTo>
                  <a:lnTo>
                    <a:pt x="3336" y="3092"/>
                  </a:lnTo>
                  <a:cubicBezTo>
                    <a:pt x="3345" y="3093"/>
                    <a:pt x="3354" y="3094"/>
                    <a:pt x="3363" y="3094"/>
                  </a:cubicBezTo>
                  <a:cubicBezTo>
                    <a:pt x="3590" y="3094"/>
                    <a:pt x="3581" y="2709"/>
                    <a:pt x="3336" y="2678"/>
                  </a:cubicBezTo>
                  <a:lnTo>
                    <a:pt x="935" y="2430"/>
                  </a:lnTo>
                  <a:lnTo>
                    <a:pt x="935" y="2430"/>
                  </a:lnTo>
                  <a:lnTo>
                    <a:pt x="1680" y="1564"/>
                  </a:lnTo>
                  <a:cubicBezTo>
                    <a:pt x="1903" y="1277"/>
                    <a:pt x="2190" y="863"/>
                    <a:pt x="2030" y="481"/>
                  </a:cubicBezTo>
                  <a:cubicBezTo>
                    <a:pt x="1883" y="186"/>
                    <a:pt x="1571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90"/>
            <p:cNvSpPr/>
            <p:nvPr/>
          </p:nvSpPr>
          <p:spPr>
            <a:xfrm>
              <a:off x="-4709040" y="749255"/>
              <a:ext cx="39556" cy="56262"/>
            </a:xfrm>
            <a:custGeom>
              <a:rect b="b" l="l" r="r" t="t"/>
              <a:pathLst>
                <a:path extrusionOk="0" h="3398" w="2389">
                  <a:moveTo>
                    <a:pt x="256" y="1"/>
                  </a:moveTo>
                  <a:cubicBezTo>
                    <a:pt x="1" y="1"/>
                    <a:pt x="1" y="415"/>
                    <a:pt x="256" y="415"/>
                  </a:cubicBezTo>
                  <a:lnTo>
                    <a:pt x="1889" y="442"/>
                  </a:lnTo>
                  <a:lnTo>
                    <a:pt x="1889" y="442"/>
                  </a:lnTo>
                  <a:lnTo>
                    <a:pt x="956" y="3152"/>
                  </a:lnTo>
                  <a:cubicBezTo>
                    <a:pt x="918" y="3303"/>
                    <a:pt x="1036" y="3398"/>
                    <a:pt x="1159" y="3398"/>
                  </a:cubicBezTo>
                  <a:cubicBezTo>
                    <a:pt x="1244" y="3398"/>
                    <a:pt x="1331" y="3352"/>
                    <a:pt x="1370" y="3248"/>
                  </a:cubicBezTo>
                  <a:lnTo>
                    <a:pt x="2357" y="287"/>
                  </a:lnTo>
                  <a:cubicBezTo>
                    <a:pt x="2389" y="160"/>
                    <a:pt x="2293" y="32"/>
                    <a:pt x="2166" y="32"/>
                  </a:cubicBezTo>
                  <a:lnTo>
                    <a:pt x="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90"/>
            <p:cNvSpPr/>
            <p:nvPr/>
          </p:nvSpPr>
          <p:spPr>
            <a:xfrm>
              <a:off x="-4665543" y="746539"/>
              <a:ext cx="36112" cy="58746"/>
            </a:xfrm>
            <a:custGeom>
              <a:rect b="b" l="l" r="r" t="t"/>
              <a:pathLst>
                <a:path extrusionOk="0" h="3548" w="2181">
                  <a:moveTo>
                    <a:pt x="1071" y="2327"/>
                  </a:moveTo>
                  <a:cubicBezTo>
                    <a:pt x="1231" y="2327"/>
                    <a:pt x="1382" y="2370"/>
                    <a:pt x="1512" y="2489"/>
                  </a:cubicBezTo>
                  <a:cubicBezTo>
                    <a:pt x="1799" y="2711"/>
                    <a:pt x="1576" y="3062"/>
                    <a:pt x="1290" y="3157"/>
                  </a:cubicBezTo>
                  <a:cubicBezTo>
                    <a:pt x="1250" y="3169"/>
                    <a:pt x="1211" y="3174"/>
                    <a:pt x="1172" y="3174"/>
                  </a:cubicBezTo>
                  <a:cubicBezTo>
                    <a:pt x="896" y="3174"/>
                    <a:pt x="641" y="2899"/>
                    <a:pt x="557" y="2648"/>
                  </a:cubicBezTo>
                  <a:cubicBezTo>
                    <a:pt x="539" y="2583"/>
                    <a:pt x="524" y="2518"/>
                    <a:pt x="514" y="2454"/>
                  </a:cubicBezTo>
                  <a:lnTo>
                    <a:pt x="514" y="2454"/>
                  </a:lnTo>
                  <a:cubicBezTo>
                    <a:pt x="694" y="2385"/>
                    <a:pt x="888" y="2327"/>
                    <a:pt x="1071" y="2327"/>
                  </a:cubicBezTo>
                  <a:close/>
                  <a:moveTo>
                    <a:pt x="1449" y="0"/>
                  </a:moveTo>
                  <a:cubicBezTo>
                    <a:pt x="908" y="0"/>
                    <a:pt x="641" y="509"/>
                    <a:pt x="430" y="961"/>
                  </a:cubicBezTo>
                  <a:cubicBezTo>
                    <a:pt x="249" y="1345"/>
                    <a:pt x="85" y="1777"/>
                    <a:pt x="72" y="2211"/>
                  </a:cubicBezTo>
                  <a:lnTo>
                    <a:pt x="72" y="2211"/>
                  </a:lnTo>
                  <a:cubicBezTo>
                    <a:pt x="0" y="2302"/>
                    <a:pt x="15" y="2437"/>
                    <a:pt x="90" y="2509"/>
                  </a:cubicBezTo>
                  <a:lnTo>
                    <a:pt x="90" y="2509"/>
                  </a:lnTo>
                  <a:cubicBezTo>
                    <a:pt x="101" y="2587"/>
                    <a:pt x="119" y="2666"/>
                    <a:pt x="144" y="2743"/>
                  </a:cubicBezTo>
                  <a:cubicBezTo>
                    <a:pt x="260" y="3239"/>
                    <a:pt x="723" y="3547"/>
                    <a:pt x="1216" y="3547"/>
                  </a:cubicBezTo>
                  <a:cubicBezTo>
                    <a:pt x="1261" y="3547"/>
                    <a:pt x="1307" y="3545"/>
                    <a:pt x="1353" y="3539"/>
                  </a:cubicBezTo>
                  <a:cubicBezTo>
                    <a:pt x="1863" y="3444"/>
                    <a:pt x="2181" y="2902"/>
                    <a:pt x="1990" y="2425"/>
                  </a:cubicBezTo>
                  <a:cubicBezTo>
                    <a:pt x="1831" y="2138"/>
                    <a:pt x="1576" y="1979"/>
                    <a:pt x="1258" y="1947"/>
                  </a:cubicBezTo>
                  <a:cubicBezTo>
                    <a:pt x="1176" y="1934"/>
                    <a:pt x="1094" y="1927"/>
                    <a:pt x="1013" y="1927"/>
                  </a:cubicBezTo>
                  <a:cubicBezTo>
                    <a:pt x="838" y="1927"/>
                    <a:pt x="666" y="1957"/>
                    <a:pt x="503" y="2007"/>
                  </a:cubicBezTo>
                  <a:lnTo>
                    <a:pt x="503" y="2007"/>
                  </a:lnTo>
                  <a:cubicBezTo>
                    <a:pt x="529" y="1785"/>
                    <a:pt x="602" y="1571"/>
                    <a:pt x="717" y="1374"/>
                  </a:cubicBezTo>
                  <a:cubicBezTo>
                    <a:pt x="780" y="1152"/>
                    <a:pt x="908" y="929"/>
                    <a:pt x="1035" y="738"/>
                  </a:cubicBezTo>
                  <a:cubicBezTo>
                    <a:pt x="1099" y="610"/>
                    <a:pt x="1258" y="419"/>
                    <a:pt x="1449" y="419"/>
                  </a:cubicBezTo>
                  <a:cubicBezTo>
                    <a:pt x="1466" y="425"/>
                    <a:pt x="1484" y="428"/>
                    <a:pt x="1502" y="428"/>
                  </a:cubicBezTo>
                  <a:cubicBezTo>
                    <a:pt x="1586" y="428"/>
                    <a:pt x="1677" y="371"/>
                    <a:pt x="1703" y="292"/>
                  </a:cubicBezTo>
                  <a:cubicBezTo>
                    <a:pt x="1735" y="196"/>
                    <a:pt x="1672" y="69"/>
                    <a:pt x="1544" y="37"/>
                  </a:cubicBezTo>
                  <a:lnTo>
                    <a:pt x="1544" y="5"/>
                  </a:lnTo>
                  <a:cubicBezTo>
                    <a:pt x="1511" y="2"/>
                    <a:pt x="1480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_1_1_1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8"/>
          <p:cNvSpPr/>
          <p:nvPr/>
        </p:nvSpPr>
        <p:spPr>
          <a:xfrm>
            <a:off x="1613225" y="-1980924"/>
            <a:ext cx="9144000" cy="912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108"/>
          <p:cNvSpPr txBox="1"/>
          <p:nvPr>
            <p:ph type="title"/>
          </p:nvPr>
        </p:nvSpPr>
        <p:spPr>
          <a:xfrm>
            <a:off x="2239475" y="531600"/>
            <a:ext cx="59028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9" name="Google Shape;669;p108"/>
          <p:cNvSpPr txBox="1"/>
          <p:nvPr>
            <p:ph idx="1" type="subTitle"/>
          </p:nvPr>
        </p:nvSpPr>
        <p:spPr>
          <a:xfrm>
            <a:off x="2861363" y="1731138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0" name="Google Shape;670;p108"/>
          <p:cNvSpPr txBox="1"/>
          <p:nvPr>
            <p:ph idx="2" type="subTitle"/>
          </p:nvPr>
        </p:nvSpPr>
        <p:spPr>
          <a:xfrm>
            <a:off x="2861363" y="141553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1" name="Google Shape;671;p108"/>
          <p:cNvSpPr txBox="1"/>
          <p:nvPr>
            <p:ph idx="3" type="subTitle"/>
          </p:nvPr>
        </p:nvSpPr>
        <p:spPr>
          <a:xfrm>
            <a:off x="2861363" y="2829025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2" name="Google Shape;672;p108"/>
          <p:cNvSpPr txBox="1"/>
          <p:nvPr>
            <p:ph idx="4" type="subTitle"/>
          </p:nvPr>
        </p:nvSpPr>
        <p:spPr>
          <a:xfrm>
            <a:off x="2861363" y="2513425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3" name="Google Shape;673;p108"/>
          <p:cNvSpPr txBox="1"/>
          <p:nvPr>
            <p:ph idx="5" type="subTitle"/>
          </p:nvPr>
        </p:nvSpPr>
        <p:spPr>
          <a:xfrm>
            <a:off x="2861363" y="3926913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4" name="Google Shape;674;p108"/>
          <p:cNvSpPr txBox="1"/>
          <p:nvPr>
            <p:ph idx="6" type="subTitle"/>
          </p:nvPr>
        </p:nvSpPr>
        <p:spPr>
          <a:xfrm>
            <a:off x="2861363" y="3611313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5" name="Google Shape;675;p108"/>
          <p:cNvSpPr txBox="1"/>
          <p:nvPr>
            <p:ph idx="7" type="subTitle"/>
          </p:nvPr>
        </p:nvSpPr>
        <p:spPr>
          <a:xfrm>
            <a:off x="6361338" y="1731138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6" name="Google Shape;676;p108"/>
          <p:cNvSpPr txBox="1"/>
          <p:nvPr>
            <p:ph idx="8" type="subTitle"/>
          </p:nvPr>
        </p:nvSpPr>
        <p:spPr>
          <a:xfrm>
            <a:off x="6361338" y="141553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7" name="Google Shape;677;p108"/>
          <p:cNvSpPr txBox="1"/>
          <p:nvPr>
            <p:ph idx="9" type="subTitle"/>
          </p:nvPr>
        </p:nvSpPr>
        <p:spPr>
          <a:xfrm>
            <a:off x="6361338" y="2829025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8" name="Google Shape;678;p108"/>
          <p:cNvSpPr txBox="1"/>
          <p:nvPr>
            <p:ph idx="13" type="subTitle"/>
          </p:nvPr>
        </p:nvSpPr>
        <p:spPr>
          <a:xfrm>
            <a:off x="6361338" y="2513425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9" name="Google Shape;679;p108"/>
          <p:cNvSpPr txBox="1"/>
          <p:nvPr>
            <p:ph idx="14" type="subTitle"/>
          </p:nvPr>
        </p:nvSpPr>
        <p:spPr>
          <a:xfrm>
            <a:off x="6361338" y="3926913"/>
            <a:ext cx="2156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0" name="Google Shape;680;p108"/>
          <p:cNvSpPr txBox="1"/>
          <p:nvPr>
            <p:ph idx="15" type="subTitle"/>
          </p:nvPr>
        </p:nvSpPr>
        <p:spPr>
          <a:xfrm>
            <a:off x="6361338" y="3611313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81" name="Google Shape;681;p108"/>
          <p:cNvGrpSpPr/>
          <p:nvPr/>
        </p:nvGrpSpPr>
        <p:grpSpPr>
          <a:xfrm>
            <a:off x="549050" y="3611332"/>
            <a:ext cx="691899" cy="450118"/>
            <a:chOff x="310575" y="4191470"/>
            <a:chExt cx="691899" cy="450118"/>
          </a:xfrm>
        </p:grpSpPr>
        <p:sp>
          <p:nvSpPr>
            <p:cNvPr id="682" name="Google Shape;682;p108"/>
            <p:cNvSpPr/>
            <p:nvPr/>
          </p:nvSpPr>
          <p:spPr>
            <a:xfrm>
              <a:off x="356352" y="4244380"/>
              <a:ext cx="61124" cy="93035"/>
            </a:xfrm>
            <a:custGeom>
              <a:rect b="b" l="l" r="r" t="t"/>
              <a:pathLst>
                <a:path extrusionOk="0" h="3158" w="2075">
                  <a:moveTo>
                    <a:pt x="496" y="0"/>
                  </a:moveTo>
                  <a:cubicBezTo>
                    <a:pt x="386" y="0"/>
                    <a:pt x="272" y="34"/>
                    <a:pt x="158" y="112"/>
                  </a:cubicBezTo>
                  <a:cubicBezTo>
                    <a:pt x="1" y="243"/>
                    <a:pt x="102" y="503"/>
                    <a:pt x="267" y="503"/>
                  </a:cubicBezTo>
                  <a:cubicBezTo>
                    <a:pt x="302" y="503"/>
                    <a:pt x="341" y="490"/>
                    <a:pt x="381" y="462"/>
                  </a:cubicBezTo>
                  <a:lnTo>
                    <a:pt x="349" y="462"/>
                  </a:lnTo>
                  <a:cubicBezTo>
                    <a:pt x="420" y="409"/>
                    <a:pt x="490" y="386"/>
                    <a:pt x="558" y="386"/>
                  </a:cubicBezTo>
                  <a:cubicBezTo>
                    <a:pt x="947" y="386"/>
                    <a:pt x="1238" y="1150"/>
                    <a:pt x="865" y="1349"/>
                  </a:cubicBezTo>
                  <a:lnTo>
                    <a:pt x="865" y="1349"/>
                  </a:lnTo>
                  <a:cubicBezTo>
                    <a:pt x="841" y="1350"/>
                    <a:pt x="818" y="1351"/>
                    <a:pt x="795" y="1353"/>
                  </a:cubicBezTo>
                  <a:lnTo>
                    <a:pt x="798" y="1376"/>
                  </a:lnTo>
                  <a:lnTo>
                    <a:pt x="798" y="1376"/>
                  </a:lnTo>
                  <a:cubicBezTo>
                    <a:pt x="787" y="1380"/>
                    <a:pt x="775" y="1383"/>
                    <a:pt x="763" y="1385"/>
                  </a:cubicBezTo>
                  <a:cubicBezTo>
                    <a:pt x="540" y="1417"/>
                    <a:pt x="604" y="1767"/>
                    <a:pt x="827" y="1767"/>
                  </a:cubicBezTo>
                  <a:cubicBezTo>
                    <a:pt x="837" y="1766"/>
                    <a:pt x="847" y="1766"/>
                    <a:pt x="858" y="1765"/>
                  </a:cubicBezTo>
                  <a:lnTo>
                    <a:pt x="858" y="1765"/>
                  </a:lnTo>
                  <a:lnTo>
                    <a:pt x="858" y="1767"/>
                  </a:lnTo>
                  <a:cubicBezTo>
                    <a:pt x="862" y="1767"/>
                    <a:pt x="865" y="1766"/>
                    <a:pt x="869" y="1765"/>
                  </a:cubicBezTo>
                  <a:lnTo>
                    <a:pt x="869" y="1765"/>
                  </a:lnTo>
                  <a:cubicBezTo>
                    <a:pt x="873" y="1765"/>
                    <a:pt x="877" y="1765"/>
                    <a:pt x="881" y="1765"/>
                  </a:cubicBezTo>
                  <a:cubicBezTo>
                    <a:pt x="1227" y="1765"/>
                    <a:pt x="1680" y="2043"/>
                    <a:pt x="1559" y="2436"/>
                  </a:cubicBezTo>
                  <a:cubicBezTo>
                    <a:pt x="1496" y="2644"/>
                    <a:pt x="1312" y="2757"/>
                    <a:pt x="1120" y="2757"/>
                  </a:cubicBezTo>
                  <a:cubicBezTo>
                    <a:pt x="1018" y="2757"/>
                    <a:pt x="915" y="2725"/>
                    <a:pt x="827" y="2659"/>
                  </a:cubicBezTo>
                  <a:cubicBezTo>
                    <a:pt x="790" y="2614"/>
                    <a:pt x="746" y="2596"/>
                    <a:pt x="702" y="2596"/>
                  </a:cubicBezTo>
                  <a:cubicBezTo>
                    <a:pt x="558" y="2596"/>
                    <a:pt x="418" y="2799"/>
                    <a:pt x="540" y="2945"/>
                  </a:cubicBezTo>
                  <a:cubicBezTo>
                    <a:pt x="709" y="3091"/>
                    <a:pt x="909" y="3158"/>
                    <a:pt x="1105" y="3158"/>
                  </a:cubicBezTo>
                  <a:cubicBezTo>
                    <a:pt x="1463" y="3158"/>
                    <a:pt x="1806" y="2934"/>
                    <a:pt x="1909" y="2563"/>
                  </a:cubicBezTo>
                  <a:cubicBezTo>
                    <a:pt x="2074" y="2068"/>
                    <a:pt x="1732" y="1607"/>
                    <a:pt x="1285" y="1428"/>
                  </a:cubicBezTo>
                  <a:lnTo>
                    <a:pt x="1285" y="1428"/>
                  </a:lnTo>
                  <a:cubicBezTo>
                    <a:pt x="1504" y="906"/>
                    <a:pt x="1060" y="0"/>
                    <a:pt x="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08"/>
            <p:cNvSpPr/>
            <p:nvPr/>
          </p:nvSpPr>
          <p:spPr>
            <a:xfrm>
              <a:off x="478925" y="4249388"/>
              <a:ext cx="56441" cy="83018"/>
            </a:xfrm>
            <a:custGeom>
              <a:rect b="b" l="l" r="r" t="t"/>
              <a:pathLst>
                <a:path extrusionOk="0" h="2818" w="1916">
                  <a:moveTo>
                    <a:pt x="1333" y="0"/>
                  </a:moveTo>
                  <a:cubicBezTo>
                    <a:pt x="938" y="0"/>
                    <a:pt x="535" y="353"/>
                    <a:pt x="422" y="738"/>
                  </a:cubicBezTo>
                  <a:cubicBezTo>
                    <a:pt x="283" y="1349"/>
                    <a:pt x="775" y="1863"/>
                    <a:pt x="1262" y="2196"/>
                  </a:cubicBezTo>
                  <a:lnTo>
                    <a:pt x="1262" y="2196"/>
                  </a:lnTo>
                  <a:cubicBezTo>
                    <a:pt x="1081" y="2337"/>
                    <a:pt x="854" y="2410"/>
                    <a:pt x="631" y="2410"/>
                  </a:cubicBezTo>
                  <a:cubicBezTo>
                    <a:pt x="527" y="2410"/>
                    <a:pt x="424" y="2394"/>
                    <a:pt x="327" y="2361"/>
                  </a:cubicBezTo>
                  <a:cubicBezTo>
                    <a:pt x="299" y="2351"/>
                    <a:pt x="273" y="2346"/>
                    <a:pt x="249" y="2346"/>
                  </a:cubicBezTo>
                  <a:cubicBezTo>
                    <a:pt x="55" y="2346"/>
                    <a:pt x="1" y="2658"/>
                    <a:pt x="199" y="2743"/>
                  </a:cubicBezTo>
                  <a:cubicBezTo>
                    <a:pt x="341" y="2793"/>
                    <a:pt x="486" y="2817"/>
                    <a:pt x="632" y="2817"/>
                  </a:cubicBezTo>
                  <a:cubicBezTo>
                    <a:pt x="1041" y="2817"/>
                    <a:pt x="1445" y="2627"/>
                    <a:pt x="1727" y="2298"/>
                  </a:cubicBezTo>
                  <a:cubicBezTo>
                    <a:pt x="1823" y="2202"/>
                    <a:pt x="1791" y="2075"/>
                    <a:pt x="1695" y="1979"/>
                  </a:cubicBezTo>
                  <a:cubicBezTo>
                    <a:pt x="1441" y="1884"/>
                    <a:pt x="1250" y="1725"/>
                    <a:pt x="1059" y="1534"/>
                  </a:cubicBezTo>
                  <a:cubicBezTo>
                    <a:pt x="900" y="1374"/>
                    <a:pt x="804" y="1152"/>
                    <a:pt x="804" y="897"/>
                  </a:cubicBezTo>
                  <a:cubicBezTo>
                    <a:pt x="836" y="738"/>
                    <a:pt x="963" y="579"/>
                    <a:pt x="1091" y="515"/>
                  </a:cubicBezTo>
                  <a:cubicBezTo>
                    <a:pt x="1154" y="451"/>
                    <a:pt x="1250" y="451"/>
                    <a:pt x="1313" y="419"/>
                  </a:cubicBezTo>
                  <a:cubicBezTo>
                    <a:pt x="1377" y="419"/>
                    <a:pt x="1441" y="451"/>
                    <a:pt x="1504" y="515"/>
                  </a:cubicBezTo>
                  <a:cubicBezTo>
                    <a:pt x="1546" y="550"/>
                    <a:pt x="1592" y="565"/>
                    <a:pt x="1635" y="565"/>
                  </a:cubicBezTo>
                  <a:cubicBezTo>
                    <a:pt x="1788" y="565"/>
                    <a:pt x="1915" y="377"/>
                    <a:pt x="1791" y="228"/>
                  </a:cubicBezTo>
                  <a:lnTo>
                    <a:pt x="1791" y="197"/>
                  </a:lnTo>
                  <a:cubicBezTo>
                    <a:pt x="1653" y="59"/>
                    <a:pt x="1494" y="0"/>
                    <a:pt x="1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08"/>
            <p:cNvSpPr/>
            <p:nvPr/>
          </p:nvSpPr>
          <p:spPr>
            <a:xfrm>
              <a:off x="562614" y="4250478"/>
              <a:ext cx="16909" cy="80927"/>
            </a:xfrm>
            <a:custGeom>
              <a:rect b="b" l="l" r="r" t="t"/>
              <a:pathLst>
                <a:path extrusionOk="0" h="2747" w="574">
                  <a:moveTo>
                    <a:pt x="287" y="0"/>
                  </a:moveTo>
                  <a:cubicBezTo>
                    <a:pt x="160" y="0"/>
                    <a:pt x="64" y="96"/>
                    <a:pt x="64" y="191"/>
                  </a:cubicBezTo>
                  <a:cubicBezTo>
                    <a:pt x="0" y="987"/>
                    <a:pt x="32" y="1815"/>
                    <a:pt x="160" y="2611"/>
                  </a:cubicBezTo>
                  <a:cubicBezTo>
                    <a:pt x="186" y="2689"/>
                    <a:pt x="255" y="2746"/>
                    <a:pt x="350" y="2746"/>
                  </a:cubicBezTo>
                  <a:cubicBezTo>
                    <a:pt x="370" y="2746"/>
                    <a:pt x="392" y="2744"/>
                    <a:pt x="414" y="2738"/>
                  </a:cubicBezTo>
                  <a:cubicBezTo>
                    <a:pt x="510" y="2706"/>
                    <a:pt x="574" y="2611"/>
                    <a:pt x="542" y="2515"/>
                  </a:cubicBezTo>
                  <a:cubicBezTo>
                    <a:pt x="414" y="1751"/>
                    <a:pt x="382" y="955"/>
                    <a:pt x="478" y="191"/>
                  </a:cubicBezTo>
                  <a:cubicBezTo>
                    <a:pt x="478" y="96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08"/>
            <p:cNvSpPr/>
            <p:nvPr/>
          </p:nvSpPr>
          <p:spPr>
            <a:xfrm>
              <a:off x="596372" y="4249535"/>
              <a:ext cx="18411" cy="81339"/>
            </a:xfrm>
            <a:custGeom>
              <a:rect b="b" l="l" r="r" t="t"/>
              <a:pathLst>
                <a:path extrusionOk="0" h="2761" w="625">
                  <a:moveTo>
                    <a:pt x="319" y="1"/>
                  </a:moveTo>
                  <a:cubicBezTo>
                    <a:pt x="192" y="1"/>
                    <a:pt x="96" y="96"/>
                    <a:pt x="96" y="223"/>
                  </a:cubicBezTo>
                  <a:cubicBezTo>
                    <a:pt x="1" y="1019"/>
                    <a:pt x="64" y="1815"/>
                    <a:pt x="223" y="2611"/>
                  </a:cubicBezTo>
                  <a:cubicBezTo>
                    <a:pt x="236" y="2715"/>
                    <a:pt x="308" y="2761"/>
                    <a:pt x="386" y="2761"/>
                  </a:cubicBezTo>
                  <a:cubicBezTo>
                    <a:pt x="499" y="2761"/>
                    <a:pt x="624" y="2666"/>
                    <a:pt x="605" y="2515"/>
                  </a:cubicBezTo>
                  <a:cubicBezTo>
                    <a:pt x="446" y="1751"/>
                    <a:pt x="414" y="987"/>
                    <a:pt x="510" y="223"/>
                  </a:cubicBezTo>
                  <a:cubicBezTo>
                    <a:pt x="510" y="96"/>
                    <a:pt x="414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08"/>
            <p:cNvSpPr/>
            <p:nvPr/>
          </p:nvSpPr>
          <p:spPr>
            <a:xfrm>
              <a:off x="593574" y="4235453"/>
              <a:ext cx="98005" cy="82930"/>
            </a:xfrm>
            <a:custGeom>
              <a:rect b="b" l="l" r="r" t="t"/>
              <a:pathLst>
                <a:path extrusionOk="0" h="2815" w="3327">
                  <a:moveTo>
                    <a:pt x="3132" y="1"/>
                  </a:moveTo>
                  <a:cubicBezTo>
                    <a:pt x="3032" y="1"/>
                    <a:pt x="2929" y="65"/>
                    <a:pt x="2929" y="192"/>
                  </a:cubicBezTo>
                  <a:cubicBezTo>
                    <a:pt x="2848" y="867"/>
                    <a:pt x="2790" y="1541"/>
                    <a:pt x="2735" y="2235"/>
                  </a:cubicBezTo>
                  <a:lnTo>
                    <a:pt x="2735" y="2235"/>
                  </a:lnTo>
                  <a:lnTo>
                    <a:pt x="350" y="383"/>
                  </a:lnTo>
                  <a:cubicBezTo>
                    <a:pt x="318" y="351"/>
                    <a:pt x="271" y="335"/>
                    <a:pt x="223" y="335"/>
                  </a:cubicBezTo>
                  <a:cubicBezTo>
                    <a:pt x="175" y="335"/>
                    <a:pt x="127" y="351"/>
                    <a:pt x="96" y="383"/>
                  </a:cubicBezTo>
                  <a:cubicBezTo>
                    <a:pt x="0" y="479"/>
                    <a:pt x="0" y="606"/>
                    <a:pt x="96" y="670"/>
                  </a:cubicBezTo>
                  <a:lnTo>
                    <a:pt x="2770" y="2771"/>
                  </a:lnTo>
                  <a:cubicBezTo>
                    <a:pt x="2809" y="2800"/>
                    <a:pt x="2855" y="2814"/>
                    <a:pt x="2899" y="2814"/>
                  </a:cubicBezTo>
                  <a:cubicBezTo>
                    <a:pt x="2997" y="2814"/>
                    <a:pt x="3088" y="2743"/>
                    <a:pt x="3088" y="2611"/>
                  </a:cubicBezTo>
                  <a:cubicBezTo>
                    <a:pt x="3184" y="1816"/>
                    <a:pt x="3247" y="1020"/>
                    <a:pt x="3311" y="192"/>
                  </a:cubicBezTo>
                  <a:cubicBezTo>
                    <a:pt x="3327" y="65"/>
                    <a:pt x="3231" y="1"/>
                    <a:pt x="3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08"/>
            <p:cNvSpPr/>
            <p:nvPr/>
          </p:nvSpPr>
          <p:spPr>
            <a:xfrm>
              <a:off x="758595" y="4191470"/>
              <a:ext cx="59121" cy="79660"/>
            </a:xfrm>
            <a:custGeom>
              <a:rect b="b" l="l" r="r" t="t"/>
              <a:pathLst>
                <a:path extrusionOk="0" h="2704" w="2007">
                  <a:moveTo>
                    <a:pt x="1649" y="1"/>
                  </a:moveTo>
                  <a:cubicBezTo>
                    <a:pt x="1591" y="1"/>
                    <a:pt x="1535" y="28"/>
                    <a:pt x="1497" y="93"/>
                  </a:cubicBezTo>
                  <a:cubicBezTo>
                    <a:pt x="1020" y="889"/>
                    <a:pt x="542" y="1653"/>
                    <a:pt x="65" y="2417"/>
                  </a:cubicBezTo>
                  <a:cubicBezTo>
                    <a:pt x="1" y="2545"/>
                    <a:pt x="96" y="2704"/>
                    <a:pt x="256" y="2704"/>
                  </a:cubicBezTo>
                  <a:lnTo>
                    <a:pt x="1816" y="2513"/>
                  </a:lnTo>
                  <a:cubicBezTo>
                    <a:pt x="1911" y="2513"/>
                    <a:pt x="2007" y="2417"/>
                    <a:pt x="2007" y="2322"/>
                  </a:cubicBezTo>
                  <a:cubicBezTo>
                    <a:pt x="2007" y="2236"/>
                    <a:pt x="1930" y="2126"/>
                    <a:pt x="1846" y="2126"/>
                  </a:cubicBezTo>
                  <a:cubicBezTo>
                    <a:pt x="1836" y="2126"/>
                    <a:pt x="1826" y="2127"/>
                    <a:pt x="1816" y="2131"/>
                  </a:cubicBezTo>
                  <a:lnTo>
                    <a:pt x="622" y="2277"/>
                  </a:lnTo>
                  <a:lnTo>
                    <a:pt x="622" y="2277"/>
                  </a:lnTo>
                  <a:lnTo>
                    <a:pt x="1847" y="316"/>
                  </a:lnTo>
                  <a:cubicBezTo>
                    <a:pt x="1937" y="159"/>
                    <a:pt x="1789" y="1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08"/>
            <p:cNvSpPr/>
            <p:nvPr/>
          </p:nvSpPr>
          <p:spPr>
            <a:xfrm>
              <a:off x="805492" y="4196066"/>
              <a:ext cx="17851" cy="109768"/>
            </a:xfrm>
            <a:custGeom>
              <a:rect b="b" l="l" r="r" t="t"/>
              <a:pathLst>
                <a:path extrusionOk="0" h="3726" w="606">
                  <a:moveTo>
                    <a:pt x="208" y="1"/>
                  </a:moveTo>
                  <a:cubicBezTo>
                    <a:pt x="104" y="1"/>
                    <a:pt x="1" y="65"/>
                    <a:pt x="1" y="192"/>
                  </a:cubicBezTo>
                  <a:lnTo>
                    <a:pt x="224" y="3535"/>
                  </a:lnTo>
                  <a:cubicBezTo>
                    <a:pt x="224" y="3662"/>
                    <a:pt x="319" y="3726"/>
                    <a:pt x="415" y="3726"/>
                  </a:cubicBezTo>
                  <a:cubicBezTo>
                    <a:pt x="510" y="3726"/>
                    <a:pt x="606" y="3662"/>
                    <a:pt x="606" y="3535"/>
                  </a:cubicBezTo>
                  <a:lnTo>
                    <a:pt x="415" y="192"/>
                  </a:lnTo>
                  <a:cubicBezTo>
                    <a:pt x="415" y="65"/>
                    <a:pt x="311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08"/>
            <p:cNvSpPr/>
            <p:nvPr/>
          </p:nvSpPr>
          <p:spPr>
            <a:xfrm>
              <a:off x="834743" y="4201280"/>
              <a:ext cx="70050" cy="118076"/>
            </a:xfrm>
            <a:custGeom>
              <a:rect b="b" l="l" r="r" t="t"/>
              <a:pathLst>
                <a:path extrusionOk="0" h="4008" w="2378">
                  <a:moveTo>
                    <a:pt x="2085" y="0"/>
                  </a:moveTo>
                  <a:cubicBezTo>
                    <a:pt x="2028" y="0"/>
                    <a:pt x="1973" y="24"/>
                    <a:pt x="1937" y="79"/>
                  </a:cubicBezTo>
                  <a:lnTo>
                    <a:pt x="1937" y="110"/>
                  </a:lnTo>
                  <a:cubicBezTo>
                    <a:pt x="1172" y="1256"/>
                    <a:pt x="568" y="2498"/>
                    <a:pt x="58" y="3771"/>
                  </a:cubicBezTo>
                  <a:cubicBezTo>
                    <a:pt x="0" y="3907"/>
                    <a:pt x="119" y="4008"/>
                    <a:pt x="250" y="4008"/>
                  </a:cubicBezTo>
                  <a:cubicBezTo>
                    <a:pt x="334" y="4008"/>
                    <a:pt x="422" y="3966"/>
                    <a:pt x="472" y="3867"/>
                  </a:cubicBezTo>
                  <a:cubicBezTo>
                    <a:pt x="950" y="2625"/>
                    <a:pt x="1555" y="1416"/>
                    <a:pt x="2287" y="301"/>
                  </a:cubicBezTo>
                  <a:cubicBezTo>
                    <a:pt x="2377" y="143"/>
                    <a:pt x="2226" y="0"/>
                    <a:pt x="2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08"/>
            <p:cNvSpPr/>
            <p:nvPr/>
          </p:nvSpPr>
          <p:spPr>
            <a:xfrm>
              <a:off x="903144" y="4224435"/>
              <a:ext cx="59917" cy="103346"/>
            </a:xfrm>
            <a:custGeom>
              <a:rect b="b" l="l" r="r" t="t"/>
              <a:pathLst>
                <a:path extrusionOk="0" h="3508" w="2034">
                  <a:moveTo>
                    <a:pt x="1091" y="386"/>
                  </a:moveTo>
                  <a:cubicBezTo>
                    <a:pt x="1288" y="386"/>
                    <a:pt x="1483" y="520"/>
                    <a:pt x="1558" y="721"/>
                  </a:cubicBezTo>
                  <a:lnTo>
                    <a:pt x="1558" y="721"/>
                  </a:lnTo>
                  <a:lnTo>
                    <a:pt x="887" y="1367"/>
                  </a:lnTo>
                  <a:lnTo>
                    <a:pt x="887" y="1367"/>
                  </a:lnTo>
                  <a:cubicBezTo>
                    <a:pt x="812" y="1279"/>
                    <a:pt x="747" y="1184"/>
                    <a:pt x="697" y="1075"/>
                  </a:cubicBezTo>
                  <a:cubicBezTo>
                    <a:pt x="570" y="853"/>
                    <a:pt x="665" y="566"/>
                    <a:pt x="888" y="439"/>
                  </a:cubicBezTo>
                  <a:cubicBezTo>
                    <a:pt x="952" y="403"/>
                    <a:pt x="1022" y="386"/>
                    <a:pt x="1091" y="386"/>
                  </a:cubicBezTo>
                  <a:close/>
                  <a:moveTo>
                    <a:pt x="847" y="1880"/>
                  </a:moveTo>
                  <a:lnTo>
                    <a:pt x="847" y="1880"/>
                  </a:lnTo>
                  <a:cubicBezTo>
                    <a:pt x="977" y="1996"/>
                    <a:pt x="1112" y="2106"/>
                    <a:pt x="1238" y="2221"/>
                  </a:cubicBezTo>
                  <a:cubicBezTo>
                    <a:pt x="1365" y="2349"/>
                    <a:pt x="1493" y="2508"/>
                    <a:pt x="1556" y="2699"/>
                  </a:cubicBezTo>
                  <a:cubicBezTo>
                    <a:pt x="1588" y="2890"/>
                    <a:pt x="1461" y="3049"/>
                    <a:pt x="1302" y="3113"/>
                  </a:cubicBezTo>
                  <a:cubicBezTo>
                    <a:pt x="1250" y="3126"/>
                    <a:pt x="1196" y="3132"/>
                    <a:pt x="1143" y="3132"/>
                  </a:cubicBezTo>
                  <a:cubicBezTo>
                    <a:pt x="937" y="3132"/>
                    <a:pt x="735" y="3035"/>
                    <a:pt x="633" y="2858"/>
                  </a:cubicBezTo>
                  <a:cubicBezTo>
                    <a:pt x="507" y="2512"/>
                    <a:pt x="599" y="2135"/>
                    <a:pt x="847" y="1880"/>
                  </a:cubicBezTo>
                  <a:close/>
                  <a:moveTo>
                    <a:pt x="1125" y="0"/>
                  </a:moveTo>
                  <a:cubicBezTo>
                    <a:pt x="547" y="0"/>
                    <a:pt x="84" y="573"/>
                    <a:pt x="283" y="1171"/>
                  </a:cubicBezTo>
                  <a:cubicBezTo>
                    <a:pt x="351" y="1330"/>
                    <a:pt x="447" y="1468"/>
                    <a:pt x="559" y="1595"/>
                  </a:cubicBezTo>
                  <a:lnTo>
                    <a:pt x="559" y="1595"/>
                  </a:lnTo>
                  <a:cubicBezTo>
                    <a:pt x="153" y="2012"/>
                    <a:pt x="0" y="2798"/>
                    <a:pt x="442" y="3240"/>
                  </a:cubicBezTo>
                  <a:cubicBezTo>
                    <a:pt x="622" y="3420"/>
                    <a:pt x="858" y="3508"/>
                    <a:pt x="1094" y="3508"/>
                  </a:cubicBezTo>
                  <a:cubicBezTo>
                    <a:pt x="1359" y="3508"/>
                    <a:pt x="1626" y="3396"/>
                    <a:pt x="1811" y="3176"/>
                  </a:cubicBezTo>
                  <a:cubicBezTo>
                    <a:pt x="2034" y="2794"/>
                    <a:pt x="1938" y="2285"/>
                    <a:pt x="1588" y="2030"/>
                  </a:cubicBezTo>
                  <a:cubicBezTo>
                    <a:pt x="1465" y="1893"/>
                    <a:pt x="1317" y="1773"/>
                    <a:pt x="1174" y="1649"/>
                  </a:cubicBezTo>
                  <a:lnTo>
                    <a:pt x="1174" y="1649"/>
                  </a:lnTo>
                  <a:lnTo>
                    <a:pt x="1556" y="1266"/>
                  </a:lnTo>
                  <a:lnTo>
                    <a:pt x="1779" y="1044"/>
                  </a:lnTo>
                  <a:cubicBezTo>
                    <a:pt x="1875" y="948"/>
                    <a:pt x="1970" y="884"/>
                    <a:pt x="1970" y="725"/>
                  </a:cubicBezTo>
                  <a:cubicBezTo>
                    <a:pt x="1907" y="407"/>
                    <a:pt x="1652" y="120"/>
                    <a:pt x="1334" y="25"/>
                  </a:cubicBezTo>
                  <a:cubicBezTo>
                    <a:pt x="1263" y="8"/>
                    <a:pt x="1193" y="0"/>
                    <a:pt x="1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08"/>
            <p:cNvSpPr/>
            <p:nvPr/>
          </p:nvSpPr>
          <p:spPr>
            <a:xfrm>
              <a:off x="319736" y="4392033"/>
              <a:ext cx="677081" cy="37709"/>
            </a:xfrm>
            <a:custGeom>
              <a:rect b="b" l="l" r="r" t="t"/>
              <a:pathLst>
                <a:path extrusionOk="0" h="1280" w="22985">
                  <a:moveTo>
                    <a:pt x="22756" y="1"/>
                  </a:moveTo>
                  <a:cubicBezTo>
                    <a:pt x="22748" y="1"/>
                    <a:pt x="22739" y="1"/>
                    <a:pt x="22730" y="2"/>
                  </a:cubicBezTo>
                  <a:cubicBezTo>
                    <a:pt x="16905" y="512"/>
                    <a:pt x="11079" y="798"/>
                    <a:pt x="5221" y="862"/>
                  </a:cubicBezTo>
                  <a:lnTo>
                    <a:pt x="287" y="862"/>
                  </a:lnTo>
                  <a:cubicBezTo>
                    <a:pt x="0" y="862"/>
                    <a:pt x="0" y="1244"/>
                    <a:pt x="287" y="1244"/>
                  </a:cubicBezTo>
                  <a:lnTo>
                    <a:pt x="287" y="1276"/>
                  </a:lnTo>
                  <a:cubicBezTo>
                    <a:pt x="769" y="1278"/>
                    <a:pt x="1251" y="1280"/>
                    <a:pt x="1734" y="1280"/>
                  </a:cubicBezTo>
                  <a:cubicBezTo>
                    <a:pt x="7082" y="1280"/>
                    <a:pt x="12452" y="1117"/>
                    <a:pt x="17796" y="766"/>
                  </a:cubicBezTo>
                  <a:cubicBezTo>
                    <a:pt x="19451" y="671"/>
                    <a:pt x="21075" y="544"/>
                    <a:pt x="22730" y="416"/>
                  </a:cubicBezTo>
                  <a:cubicBezTo>
                    <a:pt x="22976" y="416"/>
                    <a:pt x="22985" y="1"/>
                    <a:pt x="22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08"/>
            <p:cNvSpPr/>
            <p:nvPr/>
          </p:nvSpPr>
          <p:spPr>
            <a:xfrm>
              <a:off x="310575" y="4475551"/>
              <a:ext cx="681558" cy="149598"/>
            </a:xfrm>
            <a:custGeom>
              <a:rect b="b" l="l" r="r" t="t"/>
              <a:pathLst>
                <a:path extrusionOk="0" h="5078" w="23137">
                  <a:moveTo>
                    <a:pt x="22882" y="1"/>
                  </a:moveTo>
                  <a:lnTo>
                    <a:pt x="7251" y="319"/>
                  </a:lnTo>
                  <a:lnTo>
                    <a:pt x="2794" y="415"/>
                  </a:lnTo>
                  <a:cubicBezTo>
                    <a:pt x="2699" y="415"/>
                    <a:pt x="2603" y="510"/>
                    <a:pt x="2603" y="637"/>
                  </a:cubicBezTo>
                  <a:cubicBezTo>
                    <a:pt x="2603" y="1940"/>
                    <a:pt x="2367" y="3242"/>
                    <a:pt x="1917" y="4473"/>
                  </a:cubicBezTo>
                  <a:lnTo>
                    <a:pt x="1917" y="4473"/>
                  </a:lnTo>
                  <a:cubicBezTo>
                    <a:pt x="1311" y="3569"/>
                    <a:pt x="810" y="2591"/>
                    <a:pt x="439" y="1561"/>
                  </a:cubicBezTo>
                  <a:cubicBezTo>
                    <a:pt x="399" y="1456"/>
                    <a:pt x="312" y="1411"/>
                    <a:pt x="230" y="1411"/>
                  </a:cubicBezTo>
                  <a:cubicBezTo>
                    <a:pt x="110" y="1411"/>
                    <a:pt x="0" y="1506"/>
                    <a:pt x="57" y="1656"/>
                  </a:cubicBezTo>
                  <a:cubicBezTo>
                    <a:pt x="470" y="2834"/>
                    <a:pt x="1043" y="3948"/>
                    <a:pt x="1776" y="4999"/>
                  </a:cubicBezTo>
                  <a:cubicBezTo>
                    <a:pt x="1816" y="5052"/>
                    <a:pt x="1878" y="5077"/>
                    <a:pt x="1941" y="5077"/>
                  </a:cubicBezTo>
                  <a:cubicBezTo>
                    <a:pt x="2029" y="5077"/>
                    <a:pt x="2121" y="5028"/>
                    <a:pt x="2158" y="4935"/>
                  </a:cubicBezTo>
                  <a:cubicBezTo>
                    <a:pt x="2676" y="3624"/>
                    <a:pt x="2961" y="2226"/>
                    <a:pt x="2984" y="824"/>
                  </a:cubicBezTo>
                  <a:lnTo>
                    <a:pt x="2984" y="824"/>
                  </a:lnTo>
                  <a:lnTo>
                    <a:pt x="18425" y="478"/>
                  </a:lnTo>
                  <a:lnTo>
                    <a:pt x="22882" y="383"/>
                  </a:lnTo>
                  <a:cubicBezTo>
                    <a:pt x="23137" y="383"/>
                    <a:pt x="23137" y="1"/>
                    <a:pt x="22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08"/>
            <p:cNvSpPr/>
            <p:nvPr/>
          </p:nvSpPr>
          <p:spPr>
            <a:xfrm>
              <a:off x="430379" y="4548317"/>
              <a:ext cx="57236" cy="77038"/>
            </a:xfrm>
            <a:custGeom>
              <a:rect b="b" l="l" r="r" t="t"/>
              <a:pathLst>
                <a:path extrusionOk="0" h="2615" w="1943">
                  <a:moveTo>
                    <a:pt x="795" y="1"/>
                  </a:moveTo>
                  <a:cubicBezTo>
                    <a:pt x="580" y="1"/>
                    <a:pt x="377" y="91"/>
                    <a:pt x="287" y="300"/>
                  </a:cubicBezTo>
                  <a:cubicBezTo>
                    <a:pt x="179" y="453"/>
                    <a:pt x="308" y="605"/>
                    <a:pt x="441" y="605"/>
                  </a:cubicBezTo>
                  <a:cubicBezTo>
                    <a:pt x="503" y="605"/>
                    <a:pt x="565" y="572"/>
                    <a:pt x="606" y="491"/>
                  </a:cubicBezTo>
                  <a:lnTo>
                    <a:pt x="606" y="428"/>
                  </a:lnTo>
                  <a:cubicBezTo>
                    <a:pt x="637" y="428"/>
                    <a:pt x="637" y="396"/>
                    <a:pt x="637" y="396"/>
                  </a:cubicBezTo>
                  <a:cubicBezTo>
                    <a:pt x="669" y="364"/>
                    <a:pt x="669" y="364"/>
                    <a:pt x="701" y="364"/>
                  </a:cubicBezTo>
                  <a:lnTo>
                    <a:pt x="860" y="364"/>
                  </a:lnTo>
                  <a:cubicBezTo>
                    <a:pt x="892" y="364"/>
                    <a:pt x="924" y="364"/>
                    <a:pt x="988" y="396"/>
                  </a:cubicBezTo>
                  <a:cubicBezTo>
                    <a:pt x="1019" y="396"/>
                    <a:pt x="1083" y="428"/>
                    <a:pt x="1115" y="491"/>
                  </a:cubicBezTo>
                  <a:cubicBezTo>
                    <a:pt x="1147" y="523"/>
                    <a:pt x="1147" y="587"/>
                    <a:pt x="1147" y="651"/>
                  </a:cubicBezTo>
                  <a:cubicBezTo>
                    <a:pt x="1147" y="714"/>
                    <a:pt x="1115" y="778"/>
                    <a:pt x="1083" y="842"/>
                  </a:cubicBezTo>
                  <a:cubicBezTo>
                    <a:pt x="1019" y="1001"/>
                    <a:pt x="860" y="1096"/>
                    <a:pt x="701" y="1128"/>
                  </a:cubicBezTo>
                  <a:cubicBezTo>
                    <a:pt x="510" y="1160"/>
                    <a:pt x="510" y="1478"/>
                    <a:pt x="701" y="1542"/>
                  </a:cubicBezTo>
                  <a:cubicBezTo>
                    <a:pt x="745" y="1550"/>
                    <a:pt x="787" y="1559"/>
                    <a:pt x="828" y="1570"/>
                  </a:cubicBezTo>
                  <a:lnTo>
                    <a:pt x="828" y="1570"/>
                  </a:lnTo>
                  <a:lnTo>
                    <a:pt x="828" y="1574"/>
                  </a:lnTo>
                  <a:cubicBezTo>
                    <a:pt x="831" y="1573"/>
                    <a:pt x="833" y="1572"/>
                    <a:pt x="836" y="1572"/>
                  </a:cubicBezTo>
                  <a:lnTo>
                    <a:pt x="836" y="1572"/>
                  </a:lnTo>
                  <a:cubicBezTo>
                    <a:pt x="1069" y="1634"/>
                    <a:pt x="1274" y="1740"/>
                    <a:pt x="1460" y="1880"/>
                  </a:cubicBezTo>
                  <a:lnTo>
                    <a:pt x="1460" y="1880"/>
                  </a:lnTo>
                  <a:cubicBezTo>
                    <a:pt x="1247" y="2091"/>
                    <a:pt x="947" y="2208"/>
                    <a:pt x="648" y="2208"/>
                  </a:cubicBezTo>
                  <a:cubicBezTo>
                    <a:pt x="526" y="2208"/>
                    <a:pt x="403" y="2188"/>
                    <a:pt x="287" y="2147"/>
                  </a:cubicBezTo>
                  <a:cubicBezTo>
                    <a:pt x="271" y="2141"/>
                    <a:pt x="254" y="2139"/>
                    <a:pt x="236" y="2139"/>
                  </a:cubicBezTo>
                  <a:cubicBezTo>
                    <a:pt x="151" y="2139"/>
                    <a:pt x="59" y="2200"/>
                    <a:pt x="33" y="2306"/>
                  </a:cubicBezTo>
                  <a:cubicBezTo>
                    <a:pt x="1" y="2401"/>
                    <a:pt x="64" y="2497"/>
                    <a:pt x="192" y="2529"/>
                  </a:cubicBezTo>
                  <a:cubicBezTo>
                    <a:pt x="349" y="2587"/>
                    <a:pt x="512" y="2614"/>
                    <a:pt x="675" y="2614"/>
                  </a:cubicBezTo>
                  <a:cubicBezTo>
                    <a:pt x="1139" y="2614"/>
                    <a:pt x="1596" y="2388"/>
                    <a:pt x="1879" y="1988"/>
                  </a:cubicBezTo>
                  <a:cubicBezTo>
                    <a:pt x="1943" y="1892"/>
                    <a:pt x="1911" y="1797"/>
                    <a:pt x="1847" y="1733"/>
                  </a:cubicBezTo>
                  <a:cubicBezTo>
                    <a:pt x="1674" y="1560"/>
                    <a:pt x="1478" y="1422"/>
                    <a:pt x="1265" y="1318"/>
                  </a:cubicBezTo>
                  <a:lnTo>
                    <a:pt x="1265" y="1318"/>
                  </a:lnTo>
                  <a:cubicBezTo>
                    <a:pt x="1539" y="1047"/>
                    <a:pt x="1674" y="629"/>
                    <a:pt x="1433" y="300"/>
                  </a:cubicBezTo>
                  <a:cubicBezTo>
                    <a:pt x="1298" y="115"/>
                    <a:pt x="1038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08"/>
            <p:cNvSpPr/>
            <p:nvPr/>
          </p:nvSpPr>
          <p:spPr>
            <a:xfrm>
              <a:off x="512919" y="4605911"/>
              <a:ext cx="15966" cy="12226"/>
            </a:xfrm>
            <a:custGeom>
              <a:rect b="b" l="l" r="r" t="t"/>
              <a:pathLst>
                <a:path extrusionOk="0" h="415" w="542">
                  <a:moveTo>
                    <a:pt x="255" y="1"/>
                  </a:moveTo>
                  <a:cubicBezTo>
                    <a:pt x="0" y="1"/>
                    <a:pt x="0" y="415"/>
                    <a:pt x="255" y="415"/>
                  </a:cubicBezTo>
                  <a:cubicBezTo>
                    <a:pt x="541" y="415"/>
                    <a:pt x="541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08"/>
            <p:cNvSpPr/>
            <p:nvPr/>
          </p:nvSpPr>
          <p:spPr>
            <a:xfrm>
              <a:off x="560787" y="4557686"/>
              <a:ext cx="66574" cy="65136"/>
            </a:xfrm>
            <a:custGeom>
              <a:rect b="b" l="l" r="r" t="t"/>
              <a:pathLst>
                <a:path extrusionOk="0" h="2211" w="2260">
                  <a:moveTo>
                    <a:pt x="608" y="0"/>
                  </a:moveTo>
                  <a:cubicBezTo>
                    <a:pt x="462" y="0"/>
                    <a:pt x="317" y="35"/>
                    <a:pt x="190" y="110"/>
                  </a:cubicBezTo>
                  <a:cubicBezTo>
                    <a:pt x="0" y="218"/>
                    <a:pt x="110" y="487"/>
                    <a:pt x="284" y="487"/>
                  </a:cubicBezTo>
                  <a:cubicBezTo>
                    <a:pt x="315" y="487"/>
                    <a:pt x="347" y="479"/>
                    <a:pt x="381" y="460"/>
                  </a:cubicBezTo>
                  <a:lnTo>
                    <a:pt x="413" y="460"/>
                  </a:lnTo>
                  <a:cubicBezTo>
                    <a:pt x="465" y="407"/>
                    <a:pt x="537" y="384"/>
                    <a:pt x="612" y="384"/>
                  </a:cubicBezTo>
                  <a:cubicBezTo>
                    <a:pt x="674" y="384"/>
                    <a:pt x="737" y="399"/>
                    <a:pt x="795" y="428"/>
                  </a:cubicBezTo>
                  <a:cubicBezTo>
                    <a:pt x="894" y="453"/>
                    <a:pt x="974" y="517"/>
                    <a:pt x="1035" y="604"/>
                  </a:cubicBezTo>
                  <a:lnTo>
                    <a:pt x="1035" y="604"/>
                  </a:lnTo>
                  <a:lnTo>
                    <a:pt x="317" y="1861"/>
                  </a:lnTo>
                  <a:cubicBezTo>
                    <a:pt x="253" y="1988"/>
                    <a:pt x="349" y="2147"/>
                    <a:pt x="508" y="2147"/>
                  </a:cubicBezTo>
                  <a:lnTo>
                    <a:pt x="2004" y="2211"/>
                  </a:lnTo>
                  <a:cubicBezTo>
                    <a:pt x="2259" y="2211"/>
                    <a:pt x="2259" y="1797"/>
                    <a:pt x="2004" y="1797"/>
                  </a:cubicBezTo>
                  <a:lnTo>
                    <a:pt x="829" y="1772"/>
                  </a:lnTo>
                  <a:lnTo>
                    <a:pt x="829" y="1772"/>
                  </a:lnTo>
                  <a:lnTo>
                    <a:pt x="1145" y="1224"/>
                  </a:lnTo>
                  <a:lnTo>
                    <a:pt x="1368" y="842"/>
                  </a:lnTo>
                  <a:cubicBezTo>
                    <a:pt x="1431" y="746"/>
                    <a:pt x="1463" y="651"/>
                    <a:pt x="1431" y="587"/>
                  </a:cubicBezTo>
                  <a:cubicBezTo>
                    <a:pt x="1431" y="524"/>
                    <a:pt x="1400" y="460"/>
                    <a:pt x="1368" y="396"/>
                  </a:cubicBezTo>
                  <a:cubicBezTo>
                    <a:pt x="1198" y="142"/>
                    <a:pt x="901" y="0"/>
                    <a:pt x="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08"/>
            <p:cNvSpPr/>
            <p:nvPr/>
          </p:nvSpPr>
          <p:spPr>
            <a:xfrm>
              <a:off x="653579" y="4601227"/>
              <a:ext cx="21592" cy="16910"/>
            </a:xfrm>
            <a:custGeom>
              <a:rect b="b" l="l" r="r" t="t"/>
              <a:pathLst>
                <a:path extrusionOk="0" h="574" w="733">
                  <a:moveTo>
                    <a:pt x="542" y="1"/>
                  </a:moveTo>
                  <a:cubicBezTo>
                    <a:pt x="510" y="1"/>
                    <a:pt x="446" y="1"/>
                    <a:pt x="446" y="32"/>
                  </a:cubicBezTo>
                  <a:lnTo>
                    <a:pt x="96" y="192"/>
                  </a:lnTo>
                  <a:cubicBezTo>
                    <a:pt x="64" y="223"/>
                    <a:pt x="32" y="255"/>
                    <a:pt x="0" y="319"/>
                  </a:cubicBezTo>
                  <a:cubicBezTo>
                    <a:pt x="0" y="383"/>
                    <a:pt x="0" y="414"/>
                    <a:pt x="32" y="478"/>
                  </a:cubicBezTo>
                  <a:cubicBezTo>
                    <a:pt x="64" y="510"/>
                    <a:pt x="96" y="542"/>
                    <a:pt x="160" y="574"/>
                  </a:cubicBezTo>
                  <a:lnTo>
                    <a:pt x="191" y="574"/>
                  </a:lnTo>
                  <a:cubicBezTo>
                    <a:pt x="223" y="574"/>
                    <a:pt x="255" y="542"/>
                    <a:pt x="287" y="542"/>
                  </a:cubicBezTo>
                  <a:lnTo>
                    <a:pt x="637" y="351"/>
                  </a:lnTo>
                  <a:cubicBezTo>
                    <a:pt x="669" y="351"/>
                    <a:pt x="701" y="287"/>
                    <a:pt x="733" y="255"/>
                  </a:cubicBezTo>
                  <a:cubicBezTo>
                    <a:pt x="733" y="192"/>
                    <a:pt x="733" y="128"/>
                    <a:pt x="701" y="96"/>
                  </a:cubicBezTo>
                  <a:cubicBezTo>
                    <a:pt x="669" y="64"/>
                    <a:pt x="637" y="32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08"/>
            <p:cNvSpPr/>
            <p:nvPr/>
          </p:nvSpPr>
          <p:spPr>
            <a:xfrm>
              <a:off x="688280" y="4540835"/>
              <a:ext cx="72642" cy="63427"/>
            </a:xfrm>
            <a:custGeom>
              <a:rect b="b" l="l" r="r" t="t"/>
              <a:pathLst>
                <a:path extrusionOk="0" h="2153" w="2466">
                  <a:moveTo>
                    <a:pt x="1521" y="1"/>
                  </a:moveTo>
                  <a:cubicBezTo>
                    <a:pt x="1469" y="1"/>
                    <a:pt x="1415" y="23"/>
                    <a:pt x="1369" y="77"/>
                  </a:cubicBezTo>
                  <a:cubicBezTo>
                    <a:pt x="860" y="523"/>
                    <a:pt x="414" y="1064"/>
                    <a:pt x="64" y="1669"/>
                  </a:cubicBezTo>
                  <a:cubicBezTo>
                    <a:pt x="0" y="1796"/>
                    <a:pt x="64" y="1923"/>
                    <a:pt x="191" y="1987"/>
                  </a:cubicBezTo>
                  <a:cubicBezTo>
                    <a:pt x="571" y="2095"/>
                    <a:pt x="961" y="2152"/>
                    <a:pt x="1349" y="2152"/>
                  </a:cubicBezTo>
                  <a:cubicBezTo>
                    <a:pt x="1645" y="2152"/>
                    <a:pt x="1940" y="2119"/>
                    <a:pt x="2229" y="2051"/>
                  </a:cubicBezTo>
                  <a:cubicBezTo>
                    <a:pt x="2465" y="1991"/>
                    <a:pt x="2400" y="1630"/>
                    <a:pt x="2185" y="1630"/>
                  </a:cubicBezTo>
                  <a:cubicBezTo>
                    <a:pt x="2169" y="1630"/>
                    <a:pt x="2151" y="1632"/>
                    <a:pt x="2133" y="1637"/>
                  </a:cubicBezTo>
                  <a:cubicBezTo>
                    <a:pt x="1872" y="1706"/>
                    <a:pt x="1604" y="1739"/>
                    <a:pt x="1336" y="1739"/>
                  </a:cubicBezTo>
                  <a:cubicBezTo>
                    <a:pt x="1070" y="1739"/>
                    <a:pt x="803" y="1706"/>
                    <a:pt x="541" y="1643"/>
                  </a:cubicBezTo>
                  <a:lnTo>
                    <a:pt x="541" y="1643"/>
                  </a:lnTo>
                  <a:cubicBezTo>
                    <a:pt x="840" y="1158"/>
                    <a:pt x="1211" y="724"/>
                    <a:pt x="1656" y="363"/>
                  </a:cubicBezTo>
                  <a:cubicBezTo>
                    <a:pt x="1825" y="219"/>
                    <a:pt x="1683" y="1"/>
                    <a:pt x="1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08"/>
            <p:cNvSpPr/>
            <p:nvPr/>
          </p:nvSpPr>
          <p:spPr>
            <a:xfrm>
              <a:off x="731789" y="4541483"/>
              <a:ext cx="19354" cy="100105"/>
            </a:xfrm>
            <a:custGeom>
              <a:rect b="b" l="l" r="r" t="t"/>
              <a:pathLst>
                <a:path extrusionOk="0" h="3398" w="657">
                  <a:moveTo>
                    <a:pt x="239" y="1"/>
                  </a:moveTo>
                  <a:cubicBezTo>
                    <a:pt x="126" y="1"/>
                    <a:pt x="1" y="95"/>
                    <a:pt x="20" y="246"/>
                  </a:cubicBezTo>
                  <a:cubicBezTo>
                    <a:pt x="211" y="1233"/>
                    <a:pt x="242" y="2220"/>
                    <a:pt x="179" y="3206"/>
                  </a:cubicBezTo>
                  <a:cubicBezTo>
                    <a:pt x="179" y="3334"/>
                    <a:pt x="274" y="3397"/>
                    <a:pt x="370" y="3397"/>
                  </a:cubicBezTo>
                  <a:cubicBezTo>
                    <a:pt x="465" y="3397"/>
                    <a:pt x="561" y="3334"/>
                    <a:pt x="561" y="3206"/>
                  </a:cubicBezTo>
                  <a:cubicBezTo>
                    <a:pt x="656" y="2188"/>
                    <a:pt x="593" y="1169"/>
                    <a:pt x="402" y="150"/>
                  </a:cubicBezTo>
                  <a:cubicBezTo>
                    <a:pt x="389" y="46"/>
                    <a:pt x="317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08"/>
            <p:cNvSpPr/>
            <p:nvPr/>
          </p:nvSpPr>
          <p:spPr>
            <a:xfrm>
              <a:off x="796124" y="4546844"/>
              <a:ext cx="12225" cy="65666"/>
            </a:xfrm>
            <a:custGeom>
              <a:rect b="b" l="l" r="r" t="t"/>
              <a:pathLst>
                <a:path extrusionOk="0" h="2229" w="415">
                  <a:moveTo>
                    <a:pt x="207" y="0"/>
                  </a:moveTo>
                  <a:cubicBezTo>
                    <a:pt x="104" y="0"/>
                    <a:pt x="0" y="64"/>
                    <a:pt x="0" y="191"/>
                  </a:cubicBezTo>
                  <a:lnTo>
                    <a:pt x="0" y="2038"/>
                  </a:lnTo>
                  <a:cubicBezTo>
                    <a:pt x="0" y="2165"/>
                    <a:pt x="104" y="2229"/>
                    <a:pt x="207" y="2229"/>
                  </a:cubicBezTo>
                  <a:cubicBezTo>
                    <a:pt x="311" y="2229"/>
                    <a:pt x="414" y="2165"/>
                    <a:pt x="414" y="2038"/>
                  </a:cubicBezTo>
                  <a:lnTo>
                    <a:pt x="414" y="191"/>
                  </a:lnTo>
                  <a:cubicBezTo>
                    <a:pt x="414" y="64"/>
                    <a:pt x="311" y="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08"/>
            <p:cNvSpPr/>
            <p:nvPr/>
          </p:nvSpPr>
          <p:spPr>
            <a:xfrm>
              <a:off x="770791" y="4563578"/>
              <a:ext cx="87253" cy="21741"/>
            </a:xfrm>
            <a:custGeom>
              <a:rect b="b" l="l" r="r" t="t"/>
              <a:pathLst>
                <a:path extrusionOk="0" h="738" w="2962">
                  <a:moveTo>
                    <a:pt x="2778" y="0"/>
                  </a:moveTo>
                  <a:cubicBezTo>
                    <a:pt x="2765" y="0"/>
                    <a:pt x="2752" y="2"/>
                    <a:pt x="2739" y="5"/>
                  </a:cubicBezTo>
                  <a:lnTo>
                    <a:pt x="224" y="324"/>
                  </a:lnTo>
                  <a:cubicBezTo>
                    <a:pt x="96" y="355"/>
                    <a:pt x="33" y="419"/>
                    <a:pt x="1" y="546"/>
                  </a:cubicBezTo>
                  <a:cubicBezTo>
                    <a:pt x="1" y="642"/>
                    <a:pt x="96" y="737"/>
                    <a:pt x="224" y="737"/>
                  </a:cubicBezTo>
                  <a:lnTo>
                    <a:pt x="2739" y="387"/>
                  </a:lnTo>
                  <a:cubicBezTo>
                    <a:pt x="2866" y="387"/>
                    <a:pt x="2930" y="324"/>
                    <a:pt x="2961" y="196"/>
                  </a:cubicBezTo>
                  <a:cubicBezTo>
                    <a:pt x="2961" y="111"/>
                    <a:pt x="2885" y="0"/>
                    <a:pt x="27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08"/>
            <p:cNvSpPr/>
            <p:nvPr/>
          </p:nvSpPr>
          <p:spPr>
            <a:xfrm>
              <a:off x="859900" y="4536386"/>
              <a:ext cx="68489" cy="71440"/>
            </a:xfrm>
            <a:custGeom>
              <a:rect b="b" l="l" r="r" t="t"/>
              <a:pathLst>
                <a:path extrusionOk="0" h="2425" w="2325">
                  <a:moveTo>
                    <a:pt x="1085" y="0"/>
                  </a:moveTo>
                  <a:cubicBezTo>
                    <a:pt x="766" y="0"/>
                    <a:pt x="443" y="120"/>
                    <a:pt x="191" y="355"/>
                  </a:cubicBezTo>
                  <a:cubicBezTo>
                    <a:pt x="69" y="502"/>
                    <a:pt x="209" y="705"/>
                    <a:pt x="353" y="705"/>
                  </a:cubicBezTo>
                  <a:cubicBezTo>
                    <a:pt x="397" y="705"/>
                    <a:pt x="441" y="686"/>
                    <a:pt x="478" y="642"/>
                  </a:cubicBezTo>
                  <a:cubicBezTo>
                    <a:pt x="637" y="465"/>
                    <a:pt x="865" y="376"/>
                    <a:pt x="1091" y="376"/>
                  </a:cubicBezTo>
                  <a:cubicBezTo>
                    <a:pt x="1228" y="376"/>
                    <a:pt x="1365" y="409"/>
                    <a:pt x="1484" y="475"/>
                  </a:cubicBezTo>
                  <a:lnTo>
                    <a:pt x="1484" y="475"/>
                  </a:lnTo>
                  <a:cubicBezTo>
                    <a:pt x="1168" y="1079"/>
                    <a:pt x="718" y="1599"/>
                    <a:pt x="159" y="2011"/>
                  </a:cubicBezTo>
                  <a:cubicBezTo>
                    <a:pt x="0" y="2138"/>
                    <a:pt x="64" y="2393"/>
                    <a:pt x="255" y="2393"/>
                  </a:cubicBezTo>
                  <a:lnTo>
                    <a:pt x="2069" y="2424"/>
                  </a:lnTo>
                  <a:cubicBezTo>
                    <a:pt x="2324" y="2424"/>
                    <a:pt x="2324" y="2042"/>
                    <a:pt x="2069" y="2042"/>
                  </a:cubicBezTo>
                  <a:lnTo>
                    <a:pt x="773" y="2020"/>
                  </a:lnTo>
                  <a:lnTo>
                    <a:pt x="773" y="2020"/>
                  </a:lnTo>
                  <a:cubicBezTo>
                    <a:pt x="1239" y="1596"/>
                    <a:pt x="1613" y="1084"/>
                    <a:pt x="1910" y="514"/>
                  </a:cubicBezTo>
                  <a:cubicBezTo>
                    <a:pt x="1942" y="451"/>
                    <a:pt x="1942" y="355"/>
                    <a:pt x="1878" y="291"/>
                  </a:cubicBezTo>
                  <a:cubicBezTo>
                    <a:pt x="1653" y="96"/>
                    <a:pt x="1371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08"/>
            <p:cNvSpPr/>
            <p:nvPr/>
          </p:nvSpPr>
          <p:spPr>
            <a:xfrm>
              <a:off x="986479" y="4595600"/>
              <a:ext cx="15995" cy="12226"/>
            </a:xfrm>
            <a:custGeom>
              <a:rect b="b" l="l" r="r" t="t"/>
              <a:pathLst>
                <a:path extrusionOk="0" h="415" w="543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3" name="Google Shape;703;p108"/>
          <p:cNvSpPr/>
          <p:nvPr/>
        </p:nvSpPr>
        <p:spPr>
          <a:xfrm>
            <a:off x="1467125" y="85674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108"/>
          <p:cNvSpPr/>
          <p:nvPr/>
        </p:nvSpPr>
        <p:spPr>
          <a:xfrm>
            <a:off x="413450" y="2571750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5" name="Google Shape;705;p108"/>
          <p:cNvGrpSpPr/>
          <p:nvPr/>
        </p:nvGrpSpPr>
        <p:grpSpPr>
          <a:xfrm>
            <a:off x="413438" y="856739"/>
            <a:ext cx="593368" cy="339627"/>
            <a:chOff x="-639309" y="2036391"/>
            <a:chExt cx="371087" cy="212400"/>
          </a:xfrm>
        </p:grpSpPr>
        <p:sp>
          <p:nvSpPr>
            <p:cNvPr id="706" name="Google Shape;706;p108"/>
            <p:cNvSpPr/>
            <p:nvPr/>
          </p:nvSpPr>
          <p:spPr>
            <a:xfrm>
              <a:off x="-573426" y="2036888"/>
              <a:ext cx="8974" cy="75916"/>
            </a:xfrm>
            <a:custGeom>
              <a:rect b="b" l="l" r="r" t="t"/>
              <a:pathLst>
                <a:path extrusionOk="0" h="4585" w="542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08"/>
            <p:cNvSpPr/>
            <p:nvPr/>
          </p:nvSpPr>
          <p:spPr>
            <a:xfrm>
              <a:off x="-548656" y="2040315"/>
              <a:ext cx="50086" cy="58928"/>
            </a:xfrm>
            <a:custGeom>
              <a:rect b="b" l="l" r="r" t="t"/>
              <a:pathLst>
                <a:path extrusionOk="0" h="3559" w="3025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08"/>
            <p:cNvSpPr/>
            <p:nvPr/>
          </p:nvSpPr>
          <p:spPr>
            <a:xfrm>
              <a:off x="-478022" y="2042286"/>
              <a:ext cx="6342" cy="62074"/>
            </a:xfrm>
            <a:custGeom>
              <a:rect b="b" l="l" r="r" t="t"/>
              <a:pathLst>
                <a:path extrusionOk="0" h="3749" w="383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08"/>
            <p:cNvSpPr/>
            <p:nvPr/>
          </p:nvSpPr>
          <p:spPr>
            <a:xfrm>
              <a:off x="-490871" y="2059952"/>
              <a:ext cx="44490" cy="8924"/>
            </a:xfrm>
            <a:custGeom>
              <a:rect b="b" l="l" r="r" t="t"/>
              <a:pathLst>
                <a:path extrusionOk="0" h="539" w="2687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08"/>
            <p:cNvSpPr/>
            <p:nvPr/>
          </p:nvSpPr>
          <p:spPr>
            <a:xfrm>
              <a:off x="-421097" y="2042683"/>
              <a:ext cx="10878" cy="53613"/>
            </a:xfrm>
            <a:custGeom>
              <a:rect b="b" l="l" r="r" t="t"/>
              <a:pathLst>
                <a:path extrusionOk="0" h="3238" w="657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08"/>
            <p:cNvSpPr/>
            <p:nvPr/>
          </p:nvSpPr>
          <p:spPr>
            <a:xfrm>
              <a:off x="-392618" y="2036391"/>
              <a:ext cx="54822" cy="73201"/>
            </a:xfrm>
            <a:custGeom>
              <a:rect b="b" l="l" r="r" t="t"/>
              <a:pathLst>
                <a:path extrusionOk="0" h="4421" w="3311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08"/>
            <p:cNvSpPr/>
            <p:nvPr/>
          </p:nvSpPr>
          <p:spPr>
            <a:xfrm>
              <a:off x="-639309" y="2131729"/>
              <a:ext cx="371087" cy="25581"/>
            </a:xfrm>
            <a:custGeom>
              <a:rect b="b" l="l" r="r" t="t"/>
              <a:pathLst>
                <a:path extrusionOk="0" h="1545" w="22412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08"/>
            <p:cNvSpPr/>
            <p:nvPr/>
          </p:nvSpPr>
          <p:spPr>
            <a:xfrm>
              <a:off x="-552133" y="2182379"/>
              <a:ext cx="39341" cy="66412"/>
            </a:xfrm>
            <a:custGeom>
              <a:rect b="b" l="l" r="r" t="t"/>
              <a:pathLst>
                <a:path extrusionOk="0" h="4011" w="2376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08"/>
            <p:cNvSpPr/>
            <p:nvPr/>
          </p:nvSpPr>
          <p:spPr>
            <a:xfrm>
              <a:off x="-495937" y="2228226"/>
              <a:ext cx="8974" cy="6855"/>
            </a:xfrm>
            <a:custGeom>
              <a:rect b="b" l="l" r="r" t="t"/>
              <a:pathLst>
                <a:path extrusionOk="0" h="414" w="542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08"/>
            <p:cNvSpPr/>
            <p:nvPr/>
          </p:nvSpPr>
          <p:spPr>
            <a:xfrm>
              <a:off x="-475919" y="2175441"/>
              <a:ext cx="47669" cy="51080"/>
            </a:xfrm>
            <a:custGeom>
              <a:rect b="b" l="l" r="r" t="t"/>
              <a:pathLst>
                <a:path extrusionOk="0" h="3085" w="2879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08"/>
            <p:cNvSpPr/>
            <p:nvPr/>
          </p:nvSpPr>
          <p:spPr>
            <a:xfrm>
              <a:off x="-442705" y="2191998"/>
              <a:ext cx="12766" cy="56792"/>
            </a:xfrm>
            <a:custGeom>
              <a:rect b="b" l="l" r="r" t="t"/>
              <a:pathLst>
                <a:path extrusionOk="0" h="3430" w="771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08"/>
            <p:cNvSpPr/>
            <p:nvPr/>
          </p:nvSpPr>
          <p:spPr>
            <a:xfrm>
              <a:off x="-419508" y="2178339"/>
              <a:ext cx="38496" cy="67406"/>
            </a:xfrm>
            <a:custGeom>
              <a:rect b="b" l="l" r="r" t="t"/>
              <a:pathLst>
                <a:path extrusionOk="0" h="4071" w="2325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8" name="Google Shape;718;p108"/>
          <p:cNvSpPr/>
          <p:nvPr/>
        </p:nvSpPr>
        <p:spPr>
          <a:xfrm>
            <a:off x="1501913" y="4823025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4">
    <p:bg>
      <p:bgPr>
        <a:solidFill>
          <a:schemeClr val="lt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09"/>
          <p:cNvSpPr/>
          <p:nvPr/>
        </p:nvSpPr>
        <p:spPr>
          <a:xfrm>
            <a:off x="-4370275" y="-1980924"/>
            <a:ext cx="9144000" cy="912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09"/>
          <p:cNvSpPr txBox="1"/>
          <p:nvPr>
            <p:ph type="title"/>
          </p:nvPr>
        </p:nvSpPr>
        <p:spPr>
          <a:xfrm>
            <a:off x="1095863" y="604188"/>
            <a:ext cx="2238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23" name="Google Shape;723;p109"/>
          <p:cNvSpPr txBox="1"/>
          <p:nvPr>
            <p:ph idx="1" type="subTitle"/>
          </p:nvPr>
        </p:nvSpPr>
        <p:spPr>
          <a:xfrm>
            <a:off x="692825" y="1233213"/>
            <a:ext cx="3044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4" name="Google Shape;724;p109"/>
          <p:cNvSpPr txBox="1"/>
          <p:nvPr>
            <p:ph idx="2" type="title"/>
          </p:nvPr>
        </p:nvSpPr>
        <p:spPr>
          <a:xfrm>
            <a:off x="1095863" y="2156688"/>
            <a:ext cx="2238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25" name="Google Shape;725;p109"/>
          <p:cNvSpPr txBox="1"/>
          <p:nvPr>
            <p:ph idx="3" type="subTitle"/>
          </p:nvPr>
        </p:nvSpPr>
        <p:spPr>
          <a:xfrm>
            <a:off x="692825" y="2784513"/>
            <a:ext cx="3044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6" name="Google Shape;726;p109"/>
          <p:cNvSpPr txBox="1"/>
          <p:nvPr>
            <p:ph idx="4" type="title"/>
          </p:nvPr>
        </p:nvSpPr>
        <p:spPr>
          <a:xfrm>
            <a:off x="1095863" y="3707988"/>
            <a:ext cx="2238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727" name="Google Shape;727;p109"/>
          <p:cNvSpPr txBox="1"/>
          <p:nvPr>
            <p:ph idx="5" type="subTitle"/>
          </p:nvPr>
        </p:nvSpPr>
        <p:spPr>
          <a:xfrm>
            <a:off x="692825" y="4334663"/>
            <a:ext cx="3044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28" name="Google Shape;728;p109"/>
          <p:cNvGrpSpPr/>
          <p:nvPr/>
        </p:nvGrpSpPr>
        <p:grpSpPr>
          <a:xfrm>
            <a:off x="7005736" y="383035"/>
            <a:ext cx="1775773" cy="512794"/>
            <a:chOff x="-3119747" y="259886"/>
            <a:chExt cx="1304085" cy="376584"/>
          </a:xfrm>
        </p:grpSpPr>
        <p:sp>
          <p:nvSpPr>
            <p:cNvPr id="729" name="Google Shape;729;p109"/>
            <p:cNvSpPr/>
            <p:nvPr/>
          </p:nvSpPr>
          <p:spPr>
            <a:xfrm>
              <a:off x="-3119747" y="279888"/>
              <a:ext cx="34787" cy="356582"/>
            </a:xfrm>
            <a:custGeom>
              <a:rect b="b" l="l" r="r" t="t"/>
              <a:pathLst>
                <a:path extrusionOk="0" h="21536" w="2101">
                  <a:moveTo>
                    <a:pt x="1183" y="1"/>
                  </a:moveTo>
                  <a:cubicBezTo>
                    <a:pt x="1140" y="1"/>
                    <a:pt x="1094" y="16"/>
                    <a:pt x="1051" y="51"/>
                  </a:cubicBezTo>
                  <a:cubicBezTo>
                    <a:pt x="160" y="879"/>
                    <a:pt x="1" y="2152"/>
                    <a:pt x="1" y="3298"/>
                  </a:cubicBezTo>
                  <a:cubicBezTo>
                    <a:pt x="1" y="4031"/>
                    <a:pt x="96" y="4731"/>
                    <a:pt x="128" y="5431"/>
                  </a:cubicBezTo>
                  <a:cubicBezTo>
                    <a:pt x="160" y="6259"/>
                    <a:pt x="192" y="7087"/>
                    <a:pt x="224" y="7914"/>
                  </a:cubicBezTo>
                  <a:cubicBezTo>
                    <a:pt x="287" y="9538"/>
                    <a:pt x="287" y="11193"/>
                    <a:pt x="255" y="12817"/>
                  </a:cubicBezTo>
                  <a:cubicBezTo>
                    <a:pt x="224" y="14472"/>
                    <a:pt x="96" y="16096"/>
                    <a:pt x="33" y="17688"/>
                  </a:cubicBezTo>
                  <a:cubicBezTo>
                    <a:pt x="1" y="19120"/>
                    <a:pt x="319" y="20776"/>
                    <a:pt x="1720" y="21508"/>
                  </a:cubicBezTo>
                  <a:cubicBezTo>
                    <a:pt x="1753" y="21527"/>
                    <a:pt x="1786" y="21535"/>
                    <a:pt x="1817" y="21535"/>
                  </a:cubicBezTo>
                  <a:cubicBezTo>
                    <a:pt x="1991" y="21535"/>
                    <a:pt x="2100" y="21266"/>
                    <a:pt x="1911" y="21158"/>
                  </a:cubicBezTo>
                  <a:cubicBezTo>
                    <a:pt x="669" y="20521"/>
                    <a:pt x="415" y="19025"/>
                    <a:pt x="446" y="17751"/>
                  </a:cubicBezTo>
                  <a:cubicBezTo>
                    <a:pt x="478" y="16223"/>
                    <a:pt x="606" y="14663"/>
                    <a:pt x="638" y="13135"/>
                  </a:cubicBezTo>
                  <a:cubicBezTo>
                    <a:pt x="701" y="10079"/>
                    <a:pt x="606" y="7023"/>
                    <a:pt x="446" y="3967"/>
                  </a:cubicBezTo>
                  <a:cubicBezTo>
                    <a:pt x="383" y="2725"/>
                    <a:pt x="351" y="1261"/>
                    <a:pt x="1338" y="306"/>
                  </a:cubicBezTo>
                  <a:cubicBezTo>
                    <a:pt x="1462" y="182"/>
                    <a:pt x="1335" y="1"/>
                    <a:pt x="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09"/>
            <p:cNvSpPr/>
            <p:nvPr/>
          </p:nvSpPr>
          <p:spPr>
            <a:xfrm>
              <a:off x="-3051745" y="363685"/>
              <a:ext cx="43397" cy="58498"/>
            </a:xfrm>
            <a:custGeom>
              <a:rect b="b" l="l" r="r" t="t"/>
              <a:pathLst>
                <a:path extrusionOk="0" h="3533" w="2621">
                  <a:moveTo>
                    <a:pt x="1998" y="1"/>
                  </a:moveTo>
                  <a:cubicBezTo>
                    <a:pt x="1237" y="1"/>
                    <a:pt x="541" y="487"/>
                    <a:pt x="255" y="1230"/>
                  </a:cubicBezTo>
                  <a:cubicBezTo>
                    <a:pt x="1" y="1994"/>
                    <a:pt x="319" y="2885"/>
                    <a:pt x="1051" y="3267"/>
                  </a:cubicBezTo>
                  <a:cubicBezTo>
                    <a:pt x="1322" y="3448"/>
                    <a:pt x="1640" y="3532"/>
                    <a:pt x="1962" y="3532"/>
                  </a:cubicBezTo>
                  <a:cubicBezTo>
                    <a:pt x="2094" y="3532"/>
                    <a:pt x="2226" y="3518"/>
                    <a:pt x="2356" y="3490"/>
                  </a:cubicBezTo>
                  <a:cubicBezTo>
                    <a:pt x="2621" y="3402"/>
                    <a:pt x="2532" y="3069"/>
                    <a:pt x="2317" y="3069"/>
                  </a:cubicBezTo>
                  <a:cubicBezTo>
                    <a:pt x="2299" y="3069"/>
                    <a:pt x="2280" y="3071"/>
                    <a:pt x="2261" y="3076"/>
                  </a:cubicBezTo>
                  <a:cubicBezTo>
                    <a:pt x="2144" y="3108"/>
                    <a:pt x="2026" y="3123"/>
                    <a:pt x="1910" y="3123"/>
                  </a:cubicBezTo>
                  <a:cubicBezTo>
                    <a:pt x="1206" y="3123"/>
                    <a:pt x="569" y="2573"/>
                    <a:pt x="542" y="1835"/>
                  </a:cubicBezTo>
                  <a:cubicBezTo>
                    <a:pt x="512" y="1017"/>
                    <a:pt x="1153" y="387"/>
                    <a:pt x="1923" y="387"/>
                  </a:cubicBezTo>
                  <a:cubicBezTo>
                    <a:pt x="1992" y="387"/>
                    <a:pt x="2063" y="392"/>
                    <a:pt x="2133" y="402"/>
                  </a:cubicBezTo>
                  <a:cubicBezTo>
                    <a:pt x="2153" y="407"/>
                    <a:pt x="2171" y="409"/>
                    <a:pt x="2189" y="409"/>
                  </a:cubicBezTo>
                  <a:cubicBezTo>
                    <a:pt x="2401" y="409"/>
                    <a:pt x="2464" y="79"/>
                    <a:pt x="2229" y="20"/>
                  </a:cubicBezTo>
                  <a:lnTo>
                    <a:pt x="2261" y="20"/>
                  </a:lnTo>
                  <a:cubicBezTo>
                    <a:pt x="2173" y="7"/>
                    <a:pt x="2085" y="1"/>
                    <a:pt x="1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09"/>
            <p:cNvSpPr/>
            <p:nvPr/>
          </p:nvSpPr>
          <p:spPr>
            <a:xfrm>
              <a:off x="-2979207" y="385491"/>
              <a:ext cx="36592" cy="10084"/>
            </a:xfrm>
            <a:custGeom>
              <a:rect b="b" l="l" r="r" t="t"/>
              <a:pathLst>
                <a:path extrusionOk="0" h="609" w="2210">
                  <a:moveTo>
                    <a:pt x="2003" y="0"/>
                  </a:moveTo>
                  <a:cubicBezTo>
                    <a:pt x="1987" y="0"/>
                    <a:pt x="1971" y="3"/>
                    <a:pt x="1955" y="8"/>
                  </a:cubicBezTo>
                  <a:cubicBezTo>
                    <a:pt x="1658" y="138"/>
                    <a:pt x="1339" y="203"/>
                    <a:pt x="1024" y="203"/>
                  </a:cubicBezTo>
                  <a:cubicBezTo>
                    <a:pt x="798" y="203"/>
                    <a:pt x="575" y="170"/>
                    <a:pt x="363" y="104"/>
                  </a:cubicBezTo>
                  <a:cubicBezTo>
                    <a:pt x="341" y="99"/>
                    <a:pt x="320" y="97"/>
                    <a:pt x="301" y="97"/>
                  </a:cubicBezTo>
                  <a:cubicBezTo>
                    <a:pt x="64" y="97"/>
                    <a:pt x="0" y="429"/>
                    <a:pt x="236" y="518"/>
                  </a:cubicBezTo>
                  <a:lnTo>
                    <a:pt x="267" y="486"/>
                  </a:lnTo>
                  <a:cubicBezTo>
                    <a:pt x="513" y="568"/>
                    <a:pt x="770" y="609"/>
                    <a:pt x="1029" y="609"/>
                  </a:cubicBezTo>
                  <a:cubicBezTo>
                    <a:pt x="1374" y="609"/>
                    <a:pt x="1723" y="536"/>
                    <a:pt x="2050" y="390"/>
                  </a:cubicBezTo>
                  <a:cubicBezTo>
                    <a:pt x="2146" y="359"/>
                    <a:pt x="2209" y="263"/>
                    <a:pt x="2177" y="167"/>
                  </a:cubicBezTo>
                  <a:cubicBezTo>
                    <a:pt x="2151" y="62"/>
                    <a:pt x="2081" y="0"/>
                    <a:pt x="2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09"/>
            <p:cNvSpPr/>
            <p:nvPr/>
          </p:nvSpPr>
          <p:spPr>
            <a:xfrm>
              <a:off x="-2905741" y="366649"/>
              <a:ext cx="10663" cy="45185"/>
            </a:xfrm>
            <a:custGeom>
              <a:rect b="b" l="l" r="r" t="t"/>
              <a:pathLst>
                <a:path extrusionOk="0" h="2729" w="644">
                  <a:moveTo>
                    <a:pt x="283" y="0"/>
                  </a:moveTo>
                  <a:cubicBezTo>
                    <a:pt x="184" y="0"/>
                    <a:pt x="80" y="64"/>
                    <a:pt x="64" y="191"/>
                  </a:cubicBezTo>
                  <a:cubicBezTo>
                    <a:pt x="1" y="987"/>
                    <a:pt x="33" y="1815"/>
                    <a:pt x="224" y="2579"/>
                  </a:cubicBezTo>
                  <a:cubicBezTo>
                    <a:pt x="237" y="2683"/>
                    <a:pt x="314" y="2729"/>
                    <a:pt x="396" y="2729"/>
                  </a:cubicBezTo>
                  <a:cubicBezTo>
                    <a:pt x="514" y="2729"/>
                    <a:pt x="643" y="2634"/>
                    <a:pt x="606" y="2483"/>
                  </a:cubicBezTo>
                  <a:cubicBezTo>
                    <a:pt x="446" y="1719"/>
                    <a:pt x="415" y="955"/>
                    <a:pt x="478" y="191"/>
                  </a:cubicBezTo>
                  <a:cubicBezTo>
                    <a:pt x="478" y="64"/>
                    <a:pt x="383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09"/>
            <p:cNvSpPr/>
            <p:nvPr/>
          </p:nvSpPr>
          <p:spPr>
            <a:xfrm>
              <a:off x="-2903042" y="365523"/>
              <a:ext cx="38430" cy="56362"/>
            </a:xfrm>
            <a:custGeom>
              <a:rect b="b" l="l" r="r" t="t"/>
              <a:pathLst>
                <a:path extrusionOk="0" h="3404" w="2321">
                  <a:moveTo>
                    <a:pt x="662" y="0"/>
                  </a:moveTo>
                  <a:cubicBezTo>
                    <a:pt x="503" y="0"/>
                    <a:pt x="341" y="42"/>
                    <a:pt x="188" y="132"/>
                  </a:cubicBezTo>
                  <a:cubicBezTo>
                    <a:pt x="1" y="266"/>
                    <a:pt x="106" y="511"/>
                    <a:pt x="295" y="511"/>
                  </a:cubicBezTo>
                  <a:cubicBezTo>
                    <a:pt x="331" y="511"/>
                    <a:pt x="370" y="503"/>
                    <a:pt x="411" y="482"/>
                  </a:cubicBezTo>
                  <a:lnTo>
                    <a:pt x="379" y="482"/>
                  </a:lnTo>
                  <a:cubicBezTo>
                    <a:pt x="463" y="436"/>
                    <a:pt x="554" y="414"/>
                    <a:pt x="646" y="414"/>
                  </a:cubicBezTo>
                  <a:cubicBezTo>
                    <a:pt x="867" y="414"/>
                    <a:pt x="1085" y="543"/>
                    <a:pt x="1175" y="769"/>
                  </a:cubicBezTo>
                  <a:cubicBezTo>
                    <a:pt x="1270" y="1119"/>
                    <a:pt x="1016" y="1437"/>
                    <a:pt x="634" y="1437"/>
                  </a:cubicBezTo>
                  <a:cubicBezTo>
                    <a:pt x="474" y="1437"/>
                    <a:pt x="379" y="1692"/>
                    <a:pt x="506" y="1787"/>
                  </a:cubicBezTo>
                  <a:cubicBezTo>
                    <a:pt x="719" y="1920"/>
                    <a:pt x="953" y="1986"/>
                    <a:pt x="1209" y="1986"/>
                  </a:cubicBezTo>
                  <a:cubicBezTo>
                    <a:pt x="1261" y="1986"/>
                    <a:pt x="1313" y="1984"/>
                    <a:pt x="1366" y="1978"/>
                  </a:cubicBezTo>
                  <a:cubicBezTo>
                    <a:pt x="1589" y="1978"/>
                    <a:pt x="1875" y="2010"/>
                    <a:pt x="1875" y="2297"/>
                  </a:cubicBezTo>
                  <a:cubicBezTo>
                    <a:pt x="1901" y="2879"/>
                    <a:pt x="1321" y="2978"/>
                    <a:pt x="843" y="2978"/>
                  </a:cubicBezTo>
                  <a:cubicBezTo>
                    <a:pt x="720" y="2978"/>
                    <a:pt x="604" y="2972"/>
                    <a:pt x="506" y="2965"/>
                  </a:cubicBezTo>
                  <a:cubicBezTo>
                    <a:pt x="252" y="2965"/>
                    <a:pt x="252" y="3379"/>
                    <a:pt x="506" y="3379"/>
                  </a:cubicBezTo>
                  <a:cubicBezTo>
                    <a:pt x="613" y="3396"/>
                    <a:pt x="720" y="3403"/>
                    <a:pt x="827" y="3403"/>
                  </a:cubicBezTo>
                  <a:cubicBezTo>
                    <a:pt x="1132" y="3403"/>
                    <a:pt x="1433" y="3338"/>
                    <a:pt x="1716" y="3220"/>
                  </a:cubicBezTo>
                  <a:cubicBezTo>
                    <a:pt x="2034" y="3061"/>
                    <a:pt x="2257" y="2742"/>
                    <a:pt x="2289" y="2392"/>
                  </a:cubicBezTo>
                  <a:cubicBezTo>
                    <a:pt x="2321" y="2074"/>
                    <a:pt x="2130" y="1756"/>
                    <a:pt x="1780" y="1628"/>
                  </a:cubicBezTo>
                  <a:cubicBezTo>
                    <a:pt x="1667" y="1606"/>
                    <a:pt x="1555" y="1583"/>
                    <a:pt x="1431" y="1583"/>
                  </a:cubicBezTo>
                  <a:cubicBezTo>
                    <a:pt x="1394" y="1583"/>
                    <a:pt x="1357" y="1585"/>
                    <a:pt x="1319" y="1590"/>
                  </a:cubicBezTo>
                  <a:lnTo>
                    <a:pt x="1319" y="1590"/>
                  </a:lnTo>
                  <a:cubicBezTo>
                    <a:pt x="1543" y="1366"/>
                    <a:pt x="1647" y="1030"/>
                    <a:pt x="1557" y="705"/>
                  </a:cubicBezTo>
                  <a:cubicBezTo>
                    <a:pt x="1443" y="271"/>
                    <a:pt x="1066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09"/>
            <p:cNvSpPr/>
            <p:nvPr/>
          </p:nvSpPr>
          <p:spPr>
            <a:xfrm>
              <a:off x="-3061232" y="459950"/>
              <a:ext cx="210860" cy="11706"/>
            </a:xfrm>
            <a:custGeom>
              <a:rect b="b" l="l" r="r" t="t"/>
              <a:pathLst>
                <a:path extrusionOk="0" h="707" w="12735">
                  <a:moveTo>
                    <a:pt x="12480" y="0"/>
                  </a:moveTo>
                  <a:cubicBezTo>
                    <a:pt x="8821" y="200"/>
                    <a:pt x="5162" y="323"/>
                    <a:pt x="1503" y="323"/>
                  </a:cubicBezTo>
                  <a:cubicBezTo>
                    <a:pt x="1087" y="323"/>
                    <a:pt x="671" y="322"/>
                    <a:pt x="255" y="318"/>
                  </a:cubicBezTo>
                  <a:cubicBezTo>
                    <a:pt x="0" y="318"/>
                    <a:pt x="0" y="700"/>
                    <a:pt x="255" y="700"/>
                  </a:cubicBezTo>
                  <a:cubicBezTo>
                    <a:pt x="757" y="704"/>
                    <a:pt x="1258" y="706"/>
                    <a:pt x="1760" y="706"/>
                  </a:cubicBezTo>
                  <a:cubicBezTo>
                    <a:pt x="5333" y="706"/>
                    <a:pt x="8907" y="605"/>
                    <a:pt x="12480" y="382"/>
                  </a:cubicBezTo>
                  <a:cubicBezTo>
                    <a:pt x="12734" y="382"/>
                    <a:pt x="12734" y="0"/>
                    <a:pt x="12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09"/>
            <p:cNvSpPr/>
            <p:nvPr/>
          </p:nvSpPr>
          <p:spPr>
            <a:xfrm>
              <a:off x="-3044874" y="508365"/>
              <a:ext cx="38297" cy="65220"/>
            </a:xfrm>
            <a:custGeom>
              <a:rect b="b" l="l" r="r" t="t"/>
              <a:pathLst>
                <a:path extrusionOk="0" h="3939" w="2313">
                  <a:moveTo>
                    <a:pt x="935" y="0"/>
                  </a:moveTo>
                  <a:cubicBezTo>
                    <a:pt x="673" y="0"/>
                    <a:pt x="413" y="74"/>
                    <a:pt x="190" y="228"/>
                  </a:cubicBezTo>
                  <a:cubicBezTo>
                    <a:pt x="1" y="336"/>
                    <a:pt x="134" y="605"/>
                    <a:pt x="295" y="605"/>
                  </a:cubicBezTo>
                  <a:cubicBezTo>
                    <a:pt x="323" y="605"/>
                    <a:pt x="353" y="597"/>
                    <a:pt x="381" y="578"/>
                  </a:cubicBezTo>
                  <a:lnTo>
                    <a:pt x="413" y="578"/>
                  </a:lnTo>
                  <a:cubicBezTo>
                    <a:pt x="579" y="443"/>
                    <a:pt x="780" y="378"/>
                    <a:pt x="979" y="378"/>
                  </a:cubicBezTo>
                  <a:cubicBezTo>
                    <a:pt x="1168" y="378"/>
                    <a:pt x="1356" y="436"/>
                    <a:pt x="1511" y="546"/>
                  </a:cubicBezTo>
                  <a:lnTo>
                    <a:pt x="1511" y="546"/>
                  </a:lnTo>
                  <a:cubicBezTo>
                    <a:pt x="1356" y="938"/>
                    <a:pt x="1143" y="1277"/>
                    <a:pt x="827" y="1565"/>
                  </a:cubicBezTo>
                  <a:cubicBezTo>
                    <a:pt x="732" y="1660"/>
                    <a:pt x="795" y="1851"/>
                    <a:pt x="923" y="1883"/>
                  </a:cubicBezTo>
                  <a:cubicBezTo>
                    <a:pt x="1400" y="2010"/>
                    <a:pt x="1878" y="2552"/>
                    <a:pt x="1687" y="3093"/>
                  </a:cubicBezTo>
                  <a:cubicBezTo>
                    <a:pt x="1576" y="3379"/>
                    <a:pt x="1313" y="3544"/>
                    <a:pt x="1035" y="3544"/>
                  </a:cubicBezTo>
                  <a:cubicBezTo>
                    <a:pt x="912" y="3544"/>
                    <a:pt x="785" y="3512"/>
                    <a:pt x="668" y="3443"/>
                  </a:cubicBezTo>
                  <a:cubicBezTo>
                    <a:pt x="629" y="3410"/>
                    <a:pt x="585" y="3396"/>
                    <a:pt x="543" y="3396"/>
                  </a:cubicBezTo>
                  <a:cubicBezTo>
                    <a:pt x="379" y="3396"/>
                    <a:pt x="230" y="3603"/>
                    <a:pt x="381" y="3730"/>
                  </a:cubicBezTo>
                  <a:cubicBezTo>
                    <a:pt x="578" y="3871"/>
                    <a:pt x="800" y="3938"/>
                    <a:pt x="1019" y="3938"/>
                  </a:cubicBezTo>
                  <a:cubicBezTo>
                    <a:pt x="1440" y="3938"/>
                    <a:pt x="1848" y="3691"/>
                    <a:pt x="2037" y="3252"/>
                  </a:cubicBezTo>
                  <a:cubicBezTo>
                    <a:pt x="2313" y="2618"/>
                    <a:pt x="1895" y="1936"/>
                    <a:pt x="1324" y="1620"/>
                  </a:cubicBezTo>
                  <a:lnTo>
                    <a:pt x="1324" y="1620"/>
                  </a:lnTo>
                  <a:cubicBezTo>
                    <a:pt x="1592" y="1293"/>
                    <a:pt x="1781" y="930"/>
                    <a:pt x="1909" y="546"/>
                  </a:cubicBezTo>
                  <a:cubicBezTo>
                    <a:pt x="1941" y="482"/>
                    <a:pt x="1909" y="387"/>
                    <a:pt x="1878" y="355"/>
                  </a:cubicBezTo>
                  <a:cubicBezTo>
                    <a:pt x="1609" y="122"/>
                    <a:pt x="1270" y="0"/>
                    <a:pt x="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09"/>
            <p:cNvSpPr/>
            <p:nvPr/>
          </p:nvSpPr>
          <p:spPr>
            <a:xfrm>
              <a:off x="-2966888" y="533217"/>
              <a:ext cx="36393" cy="6342"/>
            </a:xfrm>
            <a:custGeom>
              <a:rect b="b" l="l" r="r" t="t"/>
              <a:pathLst>
                <a:path extrusionOk="0" h="383" w="2198">
                  <a:moveTo>
                    <a:pt x="256" y="0"/>
                  </a:moveTo>
                  <a:cubicBezTo>
                    <a:pt x="1" y="0"/>
                    <a:pt x="1" y="382"/>
                    <a:pt x="256" y="382"/>
                  </a:cubicBezTo>
                  <a:lnTo>
                    <a:pt x="1943" y="382"/>
                  </a:lnTo>
                  <a:cubicBezTo>
                    <a:pt x="2198" y="382"/>
                    <a:pt x="2198" y="0"/>
                    <a:pt x="1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09"/>
            <p:cNvSpPr/>
            <p:nvPr/>
          </p:nvSpPr>
          <p:spPr>
            <a:xfrm>
              <a:off x="-2897297" y="510467"/>
              <a:ext cx="42172" cy="56594"/>
            </a:xfrm>
            <a:custGeom>
              <a:rect b="b" l="l" r="r" t="t"/>
              <a:pathLst>
                <a:path extrusionOk="0" h="3418" w="2547">
                  <a:moveTo>
                    <a:pt x="1029" y="1"/>
                  </a:moveTo>
                  <a:cubicBezTo>
                    <a:pt x="930" y="1"/>
                    <a:pt x="830" y="13"/>
                    <a:pt x="732" y="37"/>
                  </a:cubicBezTo>
                  <a:cubicBezTo>
                    <a:pt x="475" y="94"/>
                    <a:pt x="551" y="433"/>
                    <a:pt x="754" y="433"/>
                  </a:cubicBezTo>
                  <a:cubicBezTo>
                    <a:pt x="777" y="433"/>
                    <a:pt x="802" y="429"/>
                    <a:pt x="828" y="419"/>
                  </a:cubicBezTo>
                  <a:cubicBezTo>
                    <a:pt x="887" y="406"/>
                    <a:pt x="946" y="399"/>
                    <a:pt x="1004" y="399"/>
                  </a:cubicBezTo>
                  <a:cubicBezTo>
                    <a:pt x="1626" y="399"/>
                    <a:pt x="2122" y="1142"/>
                    <a:pt x="2006" y="1724"/>
                  </a:cubicBezTo>
                  <a:cubicBezTo>
                    <a:pt x="1892" y="2406"/>
                    <a:pt x="1272" y="2834"/>
                    <a:pt x="621" y="3009"/>
                  </a:cubicBezTo>
                  <a:lnTo>
                    <a:pt x="621" y="3009"/>
                  </a:lnTo>
                  <a:cubicBezTo>
                    <a:pt x="558" y="2103"/>
                    <a:pt x="472" y="1195"/>
                    <a:pt x="414" y="260"/>
                  </a:cubicBezTo>
                  <a:cubicBezTo>
                    <a:pt x="398" y="133"/>
                    <a:pt x="295" y="69"/>
                    <a:pt x="195" y="69"/>
                  </a:cubicBezTo>
                  <a:cubicBezTo>
                    <a:pt x="101" y="69"/>
                    <a:pt x="10" y="126"/>
                    <a:pt x="1" y="240"/>
                  </a:cubicBezTo>
                  <a:lnTo>
                    <a:pt x="1" y="240"/>
                  </a:lnTo>
                  <a:cubicBezTo>
                    <a:pt x="1" y="236"/>
                    <a:pt x="0" y="232"/>
                    <a:pt x="0" y="228"/>
                  </a:cubicBezTo>
                  <a:lnTo>
                    <a:pt x="0" y="260"/>
                  </a:lnTo>
                  <a:cubicBezTo>
                    <a:pt x="0" y="253"/>
                    <a:pt x="0" y="247"/>
                    <a:pt x="1" y="240"/>
                  </a:cubicBezTo>
                  <a:lnTo>
                    <a:pt x="1" y="240"/>
                  </a:lnTo>
                  <a:cubicBezTo>
                    <a:pt x="65" y="1255"/>
                    <a:pt x="160" y="2238"/>
                    <a:pt x="223" y="3221"/>
                  </a:cubicBezTo>
                  <a:cubicBezTo>
                    <a:pt x="223" y="3331"/>
                    <a:pt x="319" y="3418"/>
                    <a:pt x="428" y="3418"/>
                  </a:cubicBezTo>
                  <a:cubicBezTo>
                    <a:pt x="444" y="3418"/>
                    <a:pt x="461" y="3416"/>
                    <a:pt x="478" y="3412"/>
                  </a:cubicBezTo>
                  <a:cubicBezTo>
                    <a:pt x="1210" y="3316"/>
                    <a:pt x="1878" y="2870"/>
                    <a:pt x="2229" y="2234"/>
                  </a:cubicBezTo>
                  <a:cubicBezTo>
                    <a:pt x="2547" y="1565"/>
                    <a:pt x="2388" y="769"/>
                    <a:pt x="1815" y="292"/>
                  </a:cubicBezTo>
                  <a:cubicBezTo>
                    <a:pt x="1601" y="102"/>
                    <a:pt x="1317" y="1"/>
                    <a:pt x="1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09"/>
            <p:cNvSpPr/>
            <p:nvPr/>
          </p:nvSpPr>
          <p:spPr>
            <a:xfrm>
              <a:off x="-2839677" y="267254"/>
              <a:ext cx="46229" cy="364050"/>
            </a:xfrm>
            <a:custGeom>
              <a:rect b="b" l="l" r="r" t="t"/>
              <a:pathLst>
                <a:path extrusionOk="0" h="21987" w="2792">
                  <a:moveTo>
                    <a:pt x="438" y="1"/>
                  </a:moveTo>
                  <a:cubicBezTo>
                    <a:pt x="235" y="1"/>
                    <a:pt x="114" y="257"/>
                    <a:pt x="308" y="368"/>
                  </a:cubicBezTo>
                  <a:lnTo>
                    <a:pt x="340" y="368"/>
                  </a:lnTo>
                  <a:cubicBezTo>
                    <a:pt x="1391" y="910"/>
                    <a:pt x="1868" y="2056"/>
                    <a:pt x="2091" y="3170"/>
                  </a:cubicBezTo>
                  <a:cubicBezTo>
                    <a:pt x="2282" y="4571"/>
                    <a:pt x="2378" y="6003"/>
                    <a:pt x="2346" y="7404"/>
                  </a:cubicBezTo>
                  <a:cubicBezTo>
                    <a:pt x="2410" y="10842"/>
                    <a:pt x="2441" y="14249"/>
                    <a:pt x="2378" y="17687"/>
                  </a:cubicBezTo>
                  <a:cubicBezTo>
                    <a:pt x="2346" y="19183"/>
                    <a:pt x="2028" y="21252"/>
                    <a:pt x="245" y="21602"/>
                  </a:cubicBezTo>
                  <a:cubicBezTo>
                    <a:pt x="0" y="21633"/>
                    <a:pt x="79" y="21986"/>
                    <a:pt x="311" y="21986"/>
                  </a:cubicBezTo>
                  <a:cubicBezTo>
                    <a:pt x="320" y="21986"/>
                    <a:pt x="330" y="21986"/>
                    <a:pt x="340" y="21984"/>
                  </a:cubicBezTo>
                  <a:cubicBezTo>
                    <a:pt x="1805" y="21730"/>
                    <a:pt x="2505" y="20233"/>
                    <a:pt x="2696" y="18896"/>
                  </a:cubicBezTo>
                  <a:cubicBezTo>
                    <a:pt x="2760" y="18037"/>
                    <a:pt x="2792" y="17177"/>
                    <a:pt x="2792" y="16286"/>
                  </a:cubicBezTo>
                  <a:lnTo>
                    <a:pt x="2792" y="13580"/>
                  </a:lnTo>
                  <a:cubicBezTo>
                    <a:pt x="2792" y="11702"/>
                    <a:pt x="2760" y="9855"/>
                    <a:pt x="2728" y="8041"/>
                  </a:cubicBezTo>
                  <a:cubicBezTo>
                    <a:pt x="2760" y="6481"/>
                    <a:pt x="2696" y="4921"/>
                    <a:pt x="2505" y="3393"/>
                  </a:cubicBezTo>
                  <a:cubicBezTo>
                    <a:pt x="2282" y="2056"/>
                    <a:pt x="1773" y="687"/>
                    <a:pt x="531" y="18"/>
                  </a:cubicBezTo>
                  <a:cubicBezTo>
                    <a:pt x="499" y="6"/>
                    <a:pt x="468" y="1"/>
                    <a:pt x="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09"/>
            <p:cNvSpPr/>
            <p:nvPr/>
          </p:nvSpPr>
          <p:spPr>
            <a:xfrm>
              <a:off x="-2733907" y="430958"/>
              <a:ext cx="44821" cy="11077"/>
            </a:xfrm>
            <a:custGeom>
              <a:rect b="b" l="l" r="r" t="t"/>
              <a:pathLst>
                <a:path extrusionOk="0" h="669" w="2707">
                  <a:moveTo>
                    <a:pt x="256" y="0"/>
                  </a:moveTo>
                  <a:cubicBezTo>
                    <a:pt x="1" y="0"/>
                    <a:pt x="1" y="382"/>
                    <a:pt x="256" y="382"/>
                  </a:cubicBezTo>
                  <a:lnTo>
                    <a:pt x="2452" y="669"/>
                  </a:lnTo>
                  <a:cubicBezTo>
                    <a:pt x="2707" y="669"/>
                    <a:pt x="2707" y="255"/>
                    <a:pt x="2452" y="255"/>
                  </a:cubicBezTo>
                  <a:lnTo>
                    <a:pt x="2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09"/>
            <p:cNvSpPr/>
            <p:nvPr/>
          </p:nvSpPr>
          <p:spPr>
            <a:xfrm>
              <a:off x="-2730745" y="458758"/>
              <a:ext cx="32701" cy="9438"/>
            </a:xfrm>
            <a:custGeom>
              <a:rect b="b" l="l" r="r" t="t"/>
              <a:pathLst>
                <a:path extrusionOk="0" h="570" w="1975">
                  <a:moveTo>
                    <a:pt x="223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63"/>
                    <a:pt x="65" y="359"/>
                    <a:pt x="160" y="390"/>
                  </a:cubicBezTo>
                  <a:cubicBezTo>
                    <a:pt x="507" y="513"/>
                    <a:pt x="854" y="570"/>
                    <a:pt x="1201" y="570"/>
                  </a:cubicBezTo>
                  <a:cubicBezTo>
                    <a:pt x="1395" y="570"/>
                    <a:pt x="1589" y="552"/>
                    <a:pt x="1784" y="518"/>
                  </a:cubicBezTo>
                  <a:cubicBezTo>
                    <a:pt x="1911" y="486"/>
                    <a:pt x="1975" y="390"/>
                    <a:pt x="1943" y="263"/>
                  </a:cubicBezTo>
                  <a:cubicBezTo>
                    <a:pt x="1917" y="184"/>
                    <a:pt x="1826" y="127"/>
                    <a:pt x="1741" y="127"/>
                  </a:cubicBezTo>
                  <a:cubicBezTo>
                    <a:pt x="1723" y="127"/>
                    <a:pt x="1705" y="130"/>
                    <a:pt x="1688" y="136"/>
                  </a:cubicBezTo>
                  <a:cubicBezTo>
                    <a:pt x="1537" y="156"/>
                    <a:pt x="1386" y="166"/>
                    <a:pt x="1236" y="166"/>
                  </a:cubicBezTo>
                  <a:cubicBezTo>
                    <a:pt x="911" y="166"/>
                    <a:pt x="592" y="117"/>
                    <a:pt x="287" y="8"/>
                  </a:cubicBezTo>
                  <a:cubicBezTo>
                    <a:pt x="265" y="3"/>
                    <a:pt x="243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09"/>
            <p:cNvSpPr/>
            <p:nvPr/>
          </p:nvSpPr>
          <p:spPr>
            <a:xfrm>
              <a:off x="-2623734" y="259886"/>
              <a:ext cx="53381" cy="372030"/>
            </a:xfrm>
            <a:custGeom>
              <a:rect b="b" l="l" r="r" t="t"/>
              <a:pathLst>
                <a:path extrusionOk="0" h="22469" w="3224">
                  <a:moveTo>
                    <a:pt x="2947" y="0"/>
                  </a:moveTo>
                  <a:cubicBezTo>
                    <a:pt x="2921" y="0"/>
                    <a:pt x="2894" y="5"/>
                    <a:pt x="2866" y="18"/>
                  </a:cubicBezTo>
                  <a:lnTo>
                    <a:pt x="2866" y="49"/>
                  </a:lnTo>
                  <a:cubicBezTo>
                    <a:pt x="96" y="1705"/>
                    <a:pt x="319" y="5461"/>
                    <a:pt x="255" y="8231"/>
                  </a:cubicBezTo>
                  <a:cubicBezTo>
                    <a:pt x="191" y="11733"/>
                    <a:pt x="128" y="15235"/>
                    <a:pt x="64" y="18737"/>
                  </a:cubicBezTo>
                  <a:cubicBezTo>
                    <a:pt x="0" y="19564"/>
                    <a:pt x="96" y="20392"/>
                    <a:pt x="414" y="21156"/>
                  </a:cubicBezTo>
                  <a:cubicBezTo>
                    <a:pt x="701" y="21825"/>
                    <a:pt x="1242" y="22302"/>
                    <a:pt x="1942" y="22461"/>
                  </a:cubicBezTo>
                  <a:cubicBezTo>
                    <a:pt x="1962" y="22466"/>
                    <a:pt x="1980" y="22468"/>
                    <a:pt x="1998" y="22468"/>
                  </a:cubicBezTo>
                  <a:cubicBezTo>
                    <a:pt x="2210" y="22468"/>
                    <a:pt x="2273" y="22138"/>
                    <a:pt x="2038" y="22079"/>
                  </a:cubicBezTo>
                  <a:cubicBezTo>
                    <a:pt x="542" y="21761"/>
                    <a:pt x="446" y="19914"/>
                    <a:pt x="446" y="18673"/>
                  </a:cubicBezTo>
                  <a:lnTo>
                    <a:pt x="542" y="13802"/>
                  </a:lnTo>
                  <a:cubicBezTo>
                    <a:pt x="573" y="12210"/>
                    <a:pt x="605" y="10587"/>
                    <a:pt x="637" y="8963"/>
                  </a:cubicBezTo>
                  <a:cubicBezTo>
                    <a:pt x="605" y="7371"/>
                    <a:pt x="669" y="5780"/>
                    <a:pt x="860" y="4188"/>
                  </a:cubicBezTo>
                  <a:cubicBezTo>
                    <a:pt x="1083" y="2692"/>
                    <a:pt x="1720" y="1164"/>
                    <a:pt x="3057" y="368"/>
                  </a:cubicBezTo>
                  <a:cubicBezTo>
                    <a:pt x="3223" y="257"/>
                    <a:pt x="3123" y="0"/>
                    <a:pt x="2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09"/>
            <p:cNvSpPr/>
            <p:nvPr/>
          </p:nvSpPr>
          <p:spPr>
            <a:xfrm>
              <a:off x="-2559457" y="347078"/>
              <a:ext cx="30118" cy="53895"/>
            </a:xfrm>
            <a:custGeom>
              <a:rect b="b" l="l" r="r" t="t"/>
              <a:pathLst>
                <a:path extrusionOk="0" h="3255" w="1819">
                  <a:moveTo>
                    <a:pt x="1561" y="1"/>
                  </a:moveTo>
                  <a:cubicBezTo>
                    <a:pt x="1502" y="1"/>
                    <a:pt x="1443" y="30"/>
                    <a:pt x="1403" y="100"/>
                  </a:cubicBezTo>
                  <a:lnTo>
                    <a:pt x="66" y="2933"/>
                  </a:lnTo>
                  <a:cubicBezTo>
                    <a:pt x="0" y="3109"/>
                    <a:pt x="146" y="3254"/>
                    <a:pt x="275" y="3254"/>
                  </a:cubicBezTo>
                  <a:cubicBezTo>
                    <a:pt x="333" y="3254"/>
                    <a:pt x="387" y="3225"/>
                    <a:pt x="416" y="3156"/>
                  </a:cubicBezTo>
                  <a:cubicBezTo>
                    <a:pt x="862" y="2201"/>
                    <a:pt x="1308" y="1246"/>
                    <a:pt x="1753" y="291"/>
                  </a:cubicBezTo>
                  <a:cubicBezTo>
                    <a:pt x="1819" y="138"/>
                    <a:pt x="1690" y="1"/>
                    <a:pt x="1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09"/>
            <p:cNvSpPr/>
            <p:nvPr/>
          </p:nvSpPr>
          <p:spPr>
            <a:xfrm>
              <a:off x="-2534158" y="350240"/>
              <a:ext cx="27883" cy="59193"/>
            </a:xfrm>
            <a:custGeom>
              <a:rect b="b" l="l" r="r" t="t"/>
              <a:pathLst>
                <a:path extrusionOk="0" h="3575" w="1684">
                  <a:moveTo>
                    <a:pt x="272" y="1"/>
                  </a:moveTo>
                  <a:cubicBezTo>
                    <a:pt x="144" y="1"/>
                    <a:pt x="1" y="138"/>
                    <a:pt x="66" y="291"/>
                  </a:cubicBezTo>
                  <a:cubicBezTo>
                    <a:pt x="544" y="1310"/>
                    <a:pt x="957" y="2360"/>
                    <a:pt x="1244" y="3411"/>
                  </a:cubicBezTo>
                  <a:cubicBezTo>
                    <a:pt x="1270" y="3526"/>
                    <a:pt x="1352" y="3574"/>
                    <a:pt x="1435" y="3574"/>
                  </a:cubicBezTo>
                  <a:cubicBezTo>
                    <a:pt x="1558" y="3574"/>
                    <a:pt x="1683" y="3467"/>
                    <a:pt x="1626" y="3315"/>
                  </a:cubicBezTo>
                  <a:cubicBezTo>
                    <a:pt x="1339" y="2201"/>
                    <a:pt x="926" y="1119"/>
                    <a:pt x="416" y="100"/>
                  </a:cubicBezTo>
                  <a:cubicBezTo>
                    <a:pt x="386" y="30"/>
                    <a:pt x="331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09"/>
            <p:cNvSpPr/>
            <p:nvPr/>
          </p:nvSpPr>
          <p:spPr>
            <a:xfrm>
              <a:off x="-2554391" y="388422"/>
              <a:ext cx="39258" cy="9454"/>
            </a:xfrm>
            <a:custGeom>
              <a:rect b="b" l="l" r="r" t="t"/>
              <a:pathLst>
                <a:path extrusionOk="0" h="571" w="2371">
                  <a:moveTo>
                    <a:pt x="1461" y="0"/>
                  </a:moveTo>
                  <a:cubicBezTo>
                    <a:pt x="1046" y="0"/>
                    <a:pt x="635" y="50"/>
                    <a:pt x="237" y="150"/>
                  </a:cubicBezTo>
                  <a:cubicBezTo>
                    <a:pt x="1" y="209"/>
                    <a:pt x="67" y="570"/>
                    <a:pt x="281" y="570"/>
                  </a:cubicBezTo>
                  <a:cubicBezTo>
                    <a:pt x="298" y="570"/>
                    <a:pt x="315" y="568"/>
                    <a:pt x="333" y="564"/>
                  </a:cubicBezTo>
                  <a:lnTo>
                    <a:pt x="365" y="532"/>
                  </a:lnTo>
                  <a:cubicBezTo>
                    <a:pt x="726" y="447"/>
                    <a:pt x="1115" y="390"/>
                    <a:pt x="1504" y="390"/>
                  </a:cubicBezTo>
                  <a:cubicBezTo>
                    <a:pt x="1698" y="390"/>
                    <a:pt x="1893" y="404"/>
                    <a:pt x="2084" y="436"/>
                  </a:cubicBezTo>
                  <a:cubicBezTo>
                    <a:pt x="2106" y="442"/>
                    <a:pt x="2128" y="444"/>
                    <a:pt x="2148" y="444"/>
                  </a:cubicBezTo>
                  <a:cubicBezTo>
                    <a:pt x="2243" y="444"/>
                    <a:pt x="2312" y="387"/>
                    <a:pt x="2339" y="309"/>
                  </a:cubicBezTo>
                  <a:cubicBezTo>
                    <a:pt x="2370" y="182"/>
                    <a:pt x="2307" y="86"/>
                    <a:pt x="2211" y="54"/>
                  </a:cubicBezTo>
                  <a:cubicBezTo>
                    <a:pt x="1961" y="18"/>
                    <a:pt x="1710" y="0"/>
                    <a:pt x="1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09"/>
            <p:cNvSpPr/>
            <p:nvPr/>
          </p:nvSpPr>
          <p:spPr>
            <a:xfrm>
              <a:off x="-2569971" y="444122"/>
              <a:ext cx="85933" cy="10034"/>
            </a:xfrm>
            <a:custGeom>
              <a:rect b="b" l="l" r="r" t="t"/>
              <a:pathLst>
                <a:path extrusionOk="0" h="606" w="5190">
                  <a:moveTo>
                    <a:pt x="4935" y="1"/>
                  </a:moveTo>
                  <a:lnTo>
                    <a:pt x="255" y="224"/>
                  </a:lnTo>
                  <a:cubicBezTo>
                    <a:pt x="1" y="224"/>
                    <a:pt x="1" y="606"/>
                    <a:pt x="255" y="606"/>
                  </a:cubicBezTo>
                  <a:lnTo>
                    <a:pt x="4935" y="383"/>
                  </a:lnTo>
                  <a:cubicBezTo>
                    <a:pt x="5190" y="383"/>
                    <a:pt x="5190" y="1"/>
                    <a:pt x="4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09"/>
            <p:cNvSpPr/>
            <p:nvPr/>
          </p:nvSpPr>
          <p:spPr>
            <a:xfrm>
              <a:off x="-2559325" y="489257"/>
              <a:ext cx="35764" cy="71164"/>
            </a:xfrm>
            <a:custGeom>
              <a:rect b="b" l="l" r="r" t="t"/>
              <a:pathLst>
                <a:path extrusionOk="0" h="4298" w="2160">
                  <a:moveTo>
                    <a:pt x="557" y="0"/>
                  </a:moveTo>
                  <a:cubicBezTo>
                    <a:pt x="444" y="0"/>
                    <a:pt x="329" y="24"/>
                    <a:pt x="217" y="76"/>
                  </a:cubicBezTo>
                  <a:cubicBezTo>
                    <a:pt x="1" y="158"/>
                    <a:pt x="129" y="422"/>
                    <a:pt x="309" y="422"/>
                  </a:cubicBezTo>
                  <a:cubicBezTo>
                    <a:pt x="341" y="422"/>
                    <a:pt x="375" y="414"/>
                    <a:pt x="408" y="395"/>
                  </a:cubicBezTo>
                  <a:cubicBezTo>
                    <a:pt x="448" y="382"/>
                    <a:pt x="488" y="375"/>
                    <a:pt x="527" y="375"/>
                  </a:cubicBezTo>
                  <a:cubicBezTo>
                    <a:pt x="675" y="375"/>
                    <a:pt x="810" y="467"/>
                    <a:pt x="886" y="618"/>
                  </a:cubicBezTo>
                  <a:cubicBezTo>
                    <a:pt x="1013" y="841"/>
                    <a:pt x="854" y="968"/>
                    <a:pt x="727" y="1159"/>
                  </a:cubicBezTo>
                  <a:cubicBezTo>
                    <a:pt x="535" y="1350"/>
                    <a:pt x="504" y="1605"/>
                    <a:pt x="631" y="1827"/>
                  </a:cubicBezTo>
                  <a:cubicBezTo>
                    <a:pt x="758" y="1987"/>
                    <a:pt x="949" y="2146"/>
                    <a:pt x="1140" y="2209"/>
                  </a:cubicBezTo>
                  <a:cubicBezTo>
                    <a:pt x="1331" y="2337"/>
                    <a:pt x="1491" y="2496"/>
                    <a:pt x="1586" y="2687"/>
                  </a:cubicBezTo>
                  <a:cubicBezTo>
                    <a:pt x="1682" y="2942"/>
                    <a:pt x="1682" y="3164"/>
                    <a:pt x="1586" y="3419"/>
                  </a:cubicBezTo>
                  <a:cubicBezTo>
                    <a:pt x="1427" y="3714"/>
                    <a:pt x="1124" y="3895"/>
                    <a:pt x="801" y="3895"/>
                  </a:cubicBezTo>
                  <a:cubicBezTo>
                    <a:pt x="671" y="3895"/>
                    <a:pt x="537" y="3865"/>
                    <a:pt x="408" y="3801"/>
                  </a:cubicBezTo>
                  <a:cubicBezTo>
                    <a:pt x="375" y="3782"/>
                    <a:pt x="341" y="3774"/>
                    <a:pt x="310" y="3774"/>
                  </a:cubicBezTo>
                  <a:cubicBezTo>
                    <a:pt x="129" y="3774"/>
                    <a:pt x="1" y="4043"/>
                    <a:pt x="217" y="4151"/>
                  </a:cubicBezTo>
                  <a:cubicBezTo>
                    <a:pt x="398" y="4249"/>
                    <a:pt x="604" y="4298"/>
                    <a:pt x="809" y="4298"/>
                  </a:cubicBezTo>
                  <a:cubicBezTo>
                    <a:pt x="1074" y="4298"/>
                    <a:pt x="1339" y="4217"/>
                    <a:pt x="1554" y="4056"/>
                  </a:cubicBezTo>
                  <a:cubicBezTo>
                    <a:pt x="1968" y="3769"/>
                    <a:pt x="2159" y="3292"/>
                    <a:pt x="2064" y="2814"/>
                  </a:cubicBezTo>
                  <a:cubicBezTo>
                    <a:pt x="2000" y="2591"/>
                    <a:pt x="1904" y="2369"/>
                    <a:pt x="1745" y="2178"/>
                  </a:cubicBezTo>
                  <a:cubicBezTo>
                    <a:pt x="1554" y="2018"/>
                    <a:pt x="1363" y="1891"/>
                    <a:pt x="1172" y="1796"/>
                  </a:cubicBezTo>
                  <a:cubicBezTo>
                    <a:pt x="1109" y="1732"/>
                    <a:pt x="981" y="1668"/>
                    <a:pt x="981" y="1605"/>
                  </a:cubicBezTo>
                  <a:cubicBezTo>
                    <a:pt x="949" y="1509"/>
                    <a:pt x="1077" y="1350"/>
                    <a:pt x="1140" y="1286"/>
                  </a:cubicBezTo>
                  <a:cubicBezTo>
                    <a:pt x="1300" y="1095"/>
                    <a:pt x="1363" y="872"/>
                    <a:pt x="1331" y="649"/>
                  </a:cubicBezTo>
                  <a:cubicBezTo>
                    <a:pt x="1258" y="259"/>
                    <a:pt x="92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09"/>
            <p:cNvSpPr/>
            <p:nvPr/>
          </p:nvSpPr>
          <p:spPr>
            <a:xfrm>
              <a:off x="-2505662" y="477866"/>
              <a:ext cx="6871" cy="45351"/>
            </a:xfrm>
            <a:custGeom>
              <a:rect b="b" l="l" r="r" t="t"/>
              <a:pathLst>
                <a:path extrusionOk="0" h="2739" w="415">
                  <a:moveTo>
                    <a:pt x="207" y="0"/>
                  </a:moveTo>
                  <a:cubicBezTo>
                    <a:pt x="104" y="0"/>
                    <a:pt x="0" y="64"/>
                    <a:pt x="0" y="191"/>
                  </a:cubicBezTo>
                  <a:lnTo>
                    <a:pt x="0" y="2547"/>
                  </a:lnTo>
                  <a:cubicBezTo>
                    <a:pt x="0" y="2675"/>
                    <a:pt x="104" y="2738"/>
                    <a:pt x="207" y="2738"/>
                  </a:cubicBezTo>
                  <a:cubicBezTo>
                    <a:pt x="311" y="2738"/>
                    <a:pt x="414" y="2675"/>
                    <a:pt x="414" y="2547"/>
                  </a:cubicBezTo>
                  <a:lnTo>
                    <a:pt x="414" y="191"/>
                  </a:lnTo>
                  <a:cubicBezTo>
                    <a:pt x="414" y="64"/>
                    <a:pt x="311" y="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09"/>
            <p:cNvSpPr/>
            <p:nvPr/>
          </p:nvSpPr>
          <p:spPr>
            <a:xfrm>
              <a:off x="-2504404" y="471359"/>
              <a:ext cx="49706" cy="60667"/>
            </a:xfrm>
            <a:custGeom>
              <a:rect b="b" l="l" r="r" t="t"/>
              <a:pathLst>
                <a:path extrusionOk="0" h="3664" w="3002">
                  <a:moveTo>
                    <a:pt x="860" y="1"/>
                  </a:moveTo>
                  <a:cubicBezTo>
                    <a:pt x="606" y="1"/>
                    <a:pt x="352" y="86"/>
                    <a:pt x="147" y="266"/>
                  </a:cubicBezTo>
                  <a:cubicBezTo>
                    <a:pt x="1" y="413"/>
                    <a:pt x="135" y="616"/>
                    <a:pt x="278" y="616"/>
                  </a:cubicBezTo>
                  <a:cubicBezTo>
                    <a:pt x="321" y="616"/>
                    <a:pt x="365" y="597"/>
                    <a:pt x="402" y="553"/>
                  </a:cubicBezTo>
                  <a:lnTo>
                    <a:pt x="402" y="521"/>
                  </a:lnTo>
                  <a:cubicBezTo>
                    <a:pt x="550" y="410"/>
                    <a:pt x="717" y="356"/>
                    <a:pt x="879" y="356"/>
                  </a:cubicBezTo>
                  <a:cubicBezTo>
                    <a:pt x="1136" y="356"/>
                    <a:pt x="1380" y="490"/>
                    <a:pt x="1516" y="744"/>
                  </a:cubicBezTo>
                  <a:cubicBezTo>
                    <a:pt x="1629" y="1043"/>
                    <a:pt x="1531" y="1343"/>
                    <a:pt x="1322" y="1526"/>
                  </a:cubicBezTo>
                  <a:lnTo>
                    <a:pt x="1322" y="1526"/>
                  </a:lnTo>
                  <a:cubicBezTo>
                    <a:pt x="1091" y="1560"/>
                    <a:pt x="863" y="1624"/>
                    <a:pt x="657" y="1699"/>
                  </a:cubicBezTo>
                  <a:cubicBezTo>
                    <a:pt x="466" y="1762"/>
                    <a:pt x="434" y="2049"/>
                    <a:pt x="657" y="2113"/>
                  </a:cubicBezTo>
                  <a:cubicBezTo>
                    <a:pt x="722" y="2126"/>
                    <a:pt x="787" y="2132"/>
                    <a:pt x="851" y="2132"/>
                  </a:cubicBezTo>
                  <a:cubicBezTo>
                    <a:pt x="1085" y="2132"/>
                    <a:pt x="1311" y="2050"/>
                    <a:pt x="1498" y="1916"/>
                  </a:cubicBezTo>
                  <a:lnTo>
                    <a:pt x="1498" y="1916"/>
                  </a:lnTo>
                  <a:cubicBezTo>
                    <a:pt x="1535" y="1914"/>
                    <a:pt x="1572" y="1913"/>
                    <a:pt x="1609" y="1913"/>
                  </a:cubicBezTo>
                  <a:cubicBezTo>
                    <a:pt x="1673" y="1913"/>
                    <a:pt x="1737" y="1916"/>
                    <a:pt x="1803" y="1922"/>
                  </a:cubicBezTo>
                  <a:cubicBezTo>
                    <a:pt x="2089" y="1922"/>
                    <a:pt x="2312" y="2144"/>
                    <a:pt x="2344" y="2463"/>
                  </a:cubicBezTo>
                  <a:cubicBezTo>
                    <a:pt x="2312" y="2781"/>
                    <a:pt x="2089" y="3068"/>
                    <a:pt x="1771" y="3195"/>
                  </a:cubicBezTo>
                  <a:cubicBezTo>
                    <a:pt x="1548" y="3259"/>
                    <a:pt x="1317" y="3290"/>
                    <a:pt x="1082" y="3290"/>
                  </a:cubicBezTo>
                  <a:cubicBezTo>
                    <a:pt x="848" y="3290"/>
                    <a:pt x="609" y="3259"/>
                    <a:pt x="370" y="3195"/>
                  </a:cubicBezTo>
                  <a:cubicBezTo>
                    <a:pt x="351" y="3190"/>
                    <a:pt x="332" y="3188"/>
                    <a:pt x="315" y="3188"/>
                  </a:cubicBezTo>
                  <a:cubicBezTo>
                    <a:pt x="103" y="3188"/>
                    <a:pt x="39" y="3518"/>
                    <a:pt x="275" y="3577"/>
                  </a:cubicBezTo>
                  <a:cubicBezTo>
                    <a:pt x="558" y="3622"/>
                    <a:pt x="865" y="3663"/>
                    <a:pt x="1166" y="3663"/>
                  </a:cubicBezTo>
                  <a:cubicBezTo>
                    <a:pt x="1712" y="3663"/>
                    <a:pt x="2239" y="3528"/>
                    <a:pt x="2567" y="3036"/>
                  </a:cubicBezTo>
                  <a:cubicBezTo>
                    <a:pt x="3002" y="2414"/>
                    <a:pt x="2588" y="1581"/>
                    <a:pt x="1857" y="1511"/>
                  </a:cubicBezTo>
                  <a:lnTo>
                    <a:pt x="1857" y="1511"/>
                  </a:lnTo>
                  <a:cubicBezTo>
                    <a:pt x="1998" y="1252"/>
                    <a:pt x="2033" y="943"/>
                    <a:pt x="1898" y="648"/>
                  </a:cubicBezTo>
                  <a:cubicBezTo>
                    <a:pt x="1700" y="232"/>
                    <a:pt x="1280" y="1"/>
                    <a:pt x="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09"/>
            <p:cNvSpPr/>
            <p:nvPr/>
          </p:nvSpPr>
          <p:spPr>
            <a:xfrm>
              <a:off x="-2459285" y="262734"/>
              <a:ext cx="63283" cy="364878"/>
            </a:xfrm>
            <a:custGeom>
              <a:rect b="b" l="l" r="r" t="t"/>
              <a:pathLst>
                <a:path extrusionOk="0" h="22037" w="3822">
                  <a:moveTo>
                    <a:pt x="403" y="1"/>
                  </a:moveTo>
                  <a:cubicBezTo>
                    <a:pt x="354" y="1"/>
                    <a:pt x="305" y="2"/>
                    <a:pt x="256" y="5"/>
                  </a:cubicBezTo>
                  <a:cubicBezTo>
                    <a:pt x="1" y="5"/>
                    <a:pt x="1" y="387"/>
                    <a:pt x="256" y="387"/>
                  </a:cubicBezTo>
                  <a:cubicBezTo>
                    <a:pt x="290" y="385"/>
                    <a:pt x="324" y="385"/>
                    <a:pt x="358" y="385"/>
                  </a:cubicBezTo>
                  <a:cubicBezTo>
                    <a:pt x="1737" y="385"/>
                    <a:pt x="2715" y="1627"/>
                    <a:pt x="3025" y="2870"/>
                  </a:cubicBezTo>
                  <a:cubicBezTo>
                    <a:pt x="3216" y="3634"/>
                    <a:pt x="3280" y="4430"/>
                    <a:pt x="3280" y="5226"/>
                  </a:cubicBezTo>
                  <a:cubicBezTo>
                    <a:pt x="3280" y="6085"/>
                    <a:pt x="3280" y="6945"/>
                    <a:pt x="3312" y="7804"/>
                  </a:cubicBezTo>
                  <a:lnTo>
                    <a:pt x="3344" y="12993"/>
                  </a:lnTo>
                  <a:cubicBezTo>
                    <a:pt x="3344" y="14713"/>
                    <a:pt x="3439" y="16432"/>
                    <a:pt x="3375" y="18119"/>
                  </a:cubicBezTo>
                  <a:cubicBezTo>
                    <a:pt x="3407" y="18978"/>
                    <a:pt x="3216" y="19838"/>
                    <a:pt x="2802" y="20570"/>
                  </a:cubicBezTo>
                  <a:cubicBezTo>
                    <a:pt x="2420" y="21239"/>
                    <a:pt x="1720" y="21621"/>
                    <a:pt x="956" y="21621"/>
                  </a:cubicBezTo>
                  <a:cubicBezTo>
                    <a:pt x="701" y="21621"/>
                    <a:pt x="701" y="22035"/>
                    <a:pt x="956" y="22035"/>
                  </a:cubicBezTo>
                  <a:cubicBezTo>
                    <a:pt x="988" y="22036"/>
                    <a:pt x="1020" y="22037"/>
                    <a:pt x="1052" y="22037"/>
                  </a:cubicBezTo>
                  <a:cubicBezTo>
                    <a:pt x="2494" y="22037"/>
                    <a:pt x="3444" y="20637"/>
                    <a:pt x="3662" y="19329"/>
                  </a:cubicBezTo>
                  <a:cubicBezTo>
                    <a:pt x="3789" y="18469"/>
                    <a:pt x="3821" y="17578"/>
                    <a:pt x="3789" y="16718"/>
                  </a:cubicBezTo>
                  <a:lnTo>
                    <a:pt x="3757" y="13885"/>
                  </a:lnTo>
                  <a:cubicBezTo>
                    <a:pt x="3726" y="12007"/>
                    <a:pt x="3726" y="10128"/>
                    <a:pt x="3694" y="8250"/>
                  </a:cubicBezTo>
                  <a:lnTo>
                    <a:pt x="3694" y="5449"/>
                  </a:lnTo>
                  <a:cubicBezTo>
                    <a:pt x="3694" y="4621"/>
                    <a:pt x="3630" y="3793"/>
                    <a:pt x="3471" y="2965"/>
                  </a:cubicBezTo>
                  <a:cubicBezTo>
                    <a:pt x="3131" y="1513"/>
                    <a:pt x="2011" y="1"/>
                    <a:pt x="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09"/>
            <p:cNvSpPr/>
            <p:nvPr/>
          </p:nvSpPr>
          <p:spPr>
            <a:xfrm>
              <a:off x="-2344375" y="425147"/>
              <a:ext cx="32701" cy="7931"/>
            </a:xfrm>
            <a:custGeom>
              <a:rect b="b" l="l" r="r" t="t"/>
              <a:pathLst>
                <a:path extrusionOk="0" h="479" w="1975">
                  <a:moveTo>
                    <a:pt x="1688" y="1"/>
                  </a:moveTo>
                  <a:lnTo>
                    <a:pt x="192" y="65"/>
                  </a:lnTo>
                  <a:cubicBezTo>
                    <a:pt x="96" y="65"/>
                    <a:pt x="1" y="160"/>
                    <a:pt x="1" y="256"/>
                  </a:cubicBezTo>
                  <a:cubicBezTo>
                    <a:pt x="1" y="383"/>
                    <a:pt x="96" y="478"/>
                    <a:pt x="192" y="478"/>
                  </a:cubicBezTo>
                  <a:lnTo>
                    <a:pt x="1688" y="383"/>
                  </a:lnTo>
                  <a:cubicBezTo>
                    <a:pt x="1975" y="383"/>
                    <a:pt x="1975" y="1"/>
                    <a:pt x="1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09"/>
            <p:cNvSpPr/>
            <p:nvPr/>
          </p:nvSpPr>
          <p:spPr>
            <a:xfrm>
              <a:off x="-2342256" y="449900"/>
              <a:ext cx="32171" cy="12766"/>
            </a:xfrm>
            <a:custGeom>
              <a:rect b="b" l="l" r="r" t="t"/>
              <a:pathLst>
                <a:path extrusionOk="0" h="771" w="1943">
                  <a:moveTo>
                    <a:pt x="211" y="1"/>
                  </a:moveTo>
                  <a:cubicBezTo>
                    <a:pt x="145" y="1"/>
                    <a:pt x="85" y="36"/>
                    <a:pt x="64" y="98"/>
                  </a:cubicBezTo>
                  <a:cubicBezTo>
                    <a:pt x="0" y="193"/>
                    <a:pt x="32" y="321"/>
                    <a:pt x="128" y="384"/>
                  </a:cubicBezTo>
                  <a:cubicBezTo>
                    <a:pt x="468" y="634"/>
                    <a:pt x="873" y="770"/>
                    <a:pt x="1286" y="770"/>
                  </a:cubicBezTo>
                  <a:cubicBezTo>
                    <a:pt x="1452" y="770"/>
                    <a:pt x="1619" y="748"/>
                    <a:pt x="1783" y="703"/>
                  </a:cubicBezTo>
                  <a:cubicBezTo>
                    <a:pt x="1879" y="671"/>
                    <a:pt x="1942" y="575"/>
                    <a:pt x="1942" y="480"/>
                  </a:cubicBezTo>
                  <a:cubicBezTo>
                    <a:pt x="1879" y="352"/>
                    <a:pt x="1783" y="321"/>
                    <a:pt x="1688" y="321"/>
                  </a:cubicBezTo>
                  <a:cubicBezTo>
                    <a:pt x="1562" y="354"/>
                    <a:pt x="1434" y="370"/>
                    <a:pt x="1307" y="370"/>
                  </a:cubicBezTo>
                  <a:cubicBezTo>
                    <a:pt x="951" y="370"/>
                    <a:pt x="600" y="245"/>
                    <a:pt x="319" y="34"/>
                  </a:cubicBezTo>
                  <a:cubicBezTo>
                    <a:pt x="285" y="11"/>
                    <a:pt x="247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09"/>
            <p:cNvSpPr/>
            <p:nvPr/>
          </p:nvSpPr>
          <p:spPr>
            <a:xfrm>
              <a:off x="-2229466" y="327176"/>
              <a:ext cx="46411" cy="70055"/>
            </a:xfrm>
            <a:custGeom>
              <a:rect b="b" l="l" r="r" t="t"/>
              <a:pathLst>
                <a:path extrusionOk="0" h="4231" w="2803">
                  <a:moveTo>
                    <a:pt x="1084" y="0"/>
                  </a:moveTo>
                  <a:cubicBezTo>
                    <a:pt x="789" y="0"/>
                    <a:pt x="490" y="112"/>
                    <a:pt x="256" y="347"/>
                  </a:cubicBezTo>
                  <a:cubicBezTo>
                    <a:pt x="133" y="493"/>
                    <a:pt x="274" y="696"/>
                    <a:pt x="418" y="696"/>
                  </a:cubicBezTo>
                  <a:cubicBezTo>
                    <a:pt x="461" y="696"/>
                    <a:pt x="505" y="678"/>
                    <a:pt x="542" y="633"/>
                  </a:cubicBezTo>
                  <a:cubicBezTo>
                    <a:pt x="694" y="496"/>
                    <a:pt x="886" y="430"/>
                    <a:pt x="1077" y="430"/>
                  </a:cubicBezTo>
                  <a:cubicBezTo>
                    <a:pt x="1328" y="430"/>
                    <a:pt x="1575" y="544"/>
                    <a:pt x="1720" y="761"/>
                  </a:cubicBezTo>
                  <a:cubicBezTo>
                    <a:pt x="1943" y="1238"/>
                    <a:pt x="1625" y="1779"/>
                    <a:pt x="1115" y="1875"/>
                  </a:cubicBezTo>
                  <a:cubicBezTo>
                    <a:pt x="924" y="1875"/>
                    <a:pt x="829" y="2161"/>
                    <a:pt x="1020" y="2225"/>
                  </a:cubicBezTo>
                  <a:cubicBezTo>
                    <a:pt x="1306" y="2352"/>
                    <a:pt x="1561" y="2512"/>
                    <a:pt x="1784" y="2703"/>
                  </a:cubicBezTo>
                  <a:cubicBezTo>
                    <a:pt x="1879" y="2798"/>
                    <a:pt x="1975" y="2894"/>
                    <a:pt x="2070" y="2989"/>
                  </a:cubicBezTo>
                  <a:cubicBezTo>
                    <a:pt x="2166" y="3085"/>
                    <a:pt x="2357" y="3244"/>
                    <a:pt x="2198" y="3371"/>
                  </a:cubicBezTo>
                  <a:cubicBezTo>
                    <a:pt x="1911" y="3530"/>
                    <a:pt x="1625" y="3658"/>
                    <a:pt x="1306" y="3689"/>
                  </a:cubicBezTo>
                  <a:cubicBezTo>
                    <a:pt x="956" y="3785"/>
                    <a:pt x="606" y="3817"/>
                    <a:pt x="287" y="3817"/>
                  </a:cubicBezTo>
                  <a:cubicBezTo>
                    <a:pt x="1" y="3817"/>
                    <a:pt x="1" y="4231"/>
                    <a:pt x="287" y="4231"/>
                  </a:cubicBezTo>
                  <a:cubicBezTo>
                    <a:pt x="701" y="4231"/>
                    <a:pt x="1147" y="4167"/>
                    <a:pt x="1561" y="4040"/>
                  </a:cubicBezTo>
                  <a:cubicBezTo>
                    <a:pt x="1752" y="3976"/>
                    <a:pt x="1943" y="3912"/>
                    <a:pt x="2134" y="3817"/>
                  </a:cubicBezTo>
                  <a:cubicBezTo>
                    <a:pt x="2325" y="3785"/>
                    <a:pt x="2484" y="3658"/>
                    <a:pt x="2611" y="3498"/>
                  </a:cubicBezTo>
                  <a:cubicBezTo>
                    <a:pt x="2802" y="3148"/>
                    <a:pt x="2420" y="2766"/>
                    <a:pt x="2198" y="2543"/>
                  </a:cubicBezTo>
                  <a:cubicBezTo>
                    <a:pt x="2025" y="2390"/>
                    <a:pt x="1840" y="2248"/>
                    <a:pt x="1645" y="2124"/>
                  </a:cubicBezTo>
                  <a:lnTo>
                    <a:pt x="1645" y="2124"/>
                  </a:lnTo>
                  <a:cubicBezTo>
                    <a:pt x="2138" y="1855"/>
                    <a:pt x="2377" y="1223"/>
                    <a:pt x="2134" y="665"/>
                  </a:cubicBezTo>
                  <a:cubicBezTo>
                    <a:pt x="1927" y="233"/>
                    <a:pt x="150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09"/>
            <p:cNvSpPr/>
            <p:nvPr/>
          </p:nvSpPr>
          <p:spPr>
            <a:xfrm>
              <a:off x="-2174893" y="332358"/>
              <a:ext cx="57190" cy="69442"/>
            </a:xfrm>
            <a:custGeom>
              <a:rect b="b" l="l" r="r" t="t"/>
              <a:pathLst>
                <a:path extrusionOk="0" h="4194" w="3454">
                  <a:moveTo>
                    <a:pt x="2684" y="0"/>
                  </a:moveTo>
                  <a:cubicBezTo>
                    <a:pt x="2676" y="0"/>
                    <a:pt x="2667" y="1"/>
                    <a:pt x="2658" y="2"/>
                  </a:cubicBezTo>
                  <a:cubicBezTo>
                    <a:pt x="1" y="369"/>
                    <a:pt x="391" y="4193"/>
                    <a:pt x="2874" y="4193"/>
                  </a:cubicBezTo>
                  <a:cubicBezTo>
                    <a:pt x="2979" y="4193"/>
                    <a:pt x="3087" y="4187"/>
                    <a:pt x="3199" y="4172"/>
                  </a:cubicBezTo>
                  <a:cubicBezTo>
                    <a:pt x="3445" y="4142"/>
                    <a:pt x="3454" y="3757"/>
                    <a:pt x="3226" y="3757"/>
                  </a:cubicBezTo>
                  <a:cubicBezTo>
                    <a:pt x="3218" y="3757"/>
                    <a:pt x="3209" y="3757"/>
                    <a:pt x="3199" y="3759"/>
                  </a:cubicBezTo>
                  <a:cubicBezTo>
                    <a:pt x="3089" y="3775"/>
                    <a:pt x="2984" y="3783"/>
                    <a:pt x="2882" y="3783"/>
                  </a:cubicBezTo>
                  <a:cubicBezTo>
                    <a:pt x="871" y="3783"/>
                    <a:pt x="571" y="626"/>
                    <a:pt x="2754" y="384"/>
                  </a:cubicBezTo>
                  <a:cubicBezTo>
                    <a:pt x="2998" y="353"/>
                    <a:pt x="2890" y="0"/>
                    <a:pt x="2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09"/>
            <p:cNvSpPr/>
            <p:nvPr/>
          </p:nvSpPr>
          <p:spPr>
            <a:xfrm>
              <a:off x="-2078710" y="302869"/>
              <a:ext cx="36178" cy="89344"/>
            </a:xfrm>
            <a:custGeom>
              <a:rect b="b" l="l" r="r" t="t"/>
              <a:pathLst>
                <a:path extrusionOk="0" h="5396" w="2185">
                  <a:moveTo>
                    <a:pt x="1893" y="1"/>
                  </a:moveTo>
                  <a:cubicBezTo>
                    <a:pt x="1846" y="1"/>
                    <a:pt x="1796" y="20"/>
                    <a:pt x="1752" y="64"/>
                  </a:cubicBezTo>
                  <a:cubicBezTo>
                    <a:pt x="287" y="1401"/>
                    <a:pt x="1" y="3629"/>
                    <a:pt x="1083" y="5317"/>
                  </a:cubicBezTo>
                  <a:cubicBezTo>
                    <a:pt x="1130" y="5373"/>
                    <a:pt x="1190" y="5396"/>
                    <a:pt x="1249" y="5396"/>
                  </a:cubicBezTo>
                  <a:cubicBezTo>
                    <a:pt x="1391" y="5396"/>
                    <a:pt x="1523" y="5261"/>
                    <a:pt x="1433" y="5126"/>
                  </a:cubicBezTo>
                  <a:cubicBezTo>
                    <a:pt x="446" y="3598"/>
                    <a:pt x="701" y="1560"/>
                    <a:pt x="2038" y="350"/>
                  </a:cubicBezTo>
                  <a:cubicBezTo>
                    <a:pt x="2185" y="204"/>
                    <a:pt x="2050" y="1"/>
                    <a:pt x="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09"/>
            <p:cNvSpPr/>
            <p:nvPr/>
          </p:nvSpPr>
          <p:spPr>
            <a:xfrm>
              <a:off x="-2023988" y="323914"/>
              <a:ext cx="48083" cy="65932"/>
            </a:xfrm>
            <a:custGeom>
              <a:rect b="b" l="l" r="r" t="t"/>
              <a:pathLst>
                <a:path extrusionOk="0" h="3982" w="2904">
                  <a:moveTo>
                    <a:pt x="1191" y="0"/>
                  </a:moveTo>
                  <a:cubicBezTo>
                    <a:pt x="1068" y="0"/>
                    <a:pt x="947" y="21"/>
                    <a:pt x="834" y="66"/>
                  </a:cubicBezTo>
                  <a:cubicBezTo>
                    <a:pt x="420" y="162"/>
                    <a:pt x="102" y="480"/>
                    <a:pt x="38" y="894"/>
                  </a:cubicBezTo>
                  <a:cubicBezTo>
                    <a:pt x="1" y="1044"/>
                    <a:pt x="119" y="1139"/>
                    <a:pt x="235" y="1139"/>
                  </a:cubicBezTo>
                  <a:cubicBezTo>
                    <a:pt x="315" y="1139"/>
                    <a:pt x="394" y="1094"/>
                    <a:pt x="420" y="990"/>
                  </a:cubicBezTo>
                  <a:lnTo>
                    <a:pt x="389" y="990"/>
                  </a:lnTo>
                  <a:cubicBezTo>
                    <a:pt x="484" y="671"/>
                    <a:pt x="771" y="416"/>
                    <a:pt x="1121" y="385"/>
                  </a:cubicBezTo>
                  <a:cubicBezTo>
                    <a:pt x="1142" y="383"/>
                    <a:pt x="1164" y="382"/>
                    <a:pt x="1185" y="382"/>
                  </a:cubicBezTo>
                  <a:cubicBezTo>
                    <a:pt x="1541" y="382"/>
                    <a:pt x="1857" y="629"/>
                    <a:pt x="1917" y="990"/>
                  </a:cubicBezTo>
                  <a:cubicBezTo>
                    <a:pt x="1980" y="1467"/>
                    <a:pt x="1821" y="1945"/>
                    <a:pt x="1535" y="2327"/>
                  </a:cubicBezTo>
                  <a:cubicBezTo>
                    <a:pt x="1153" y="2740"/>
                    <a:pt x="834" y="3218"/>
                    <a:pt x="516" y="3695"/>
                  </a:cubicBezTo>
                  <a:cubicBezTo>
                    <a:pt x="452" y="3823"/>
                    <a:pt x="548" y="3982"/>
                    <a:pt x="675" y="3982"/>
                  </a:cubicBezTo>
                  <a:lnTo>
                    <a:pt x="2617" y="3982"/>
                  </a:lnTo>
                  <a:cubicBezTo>
                    <a:pt x="2904" y="3982"/>
                    <a:pt x="2904" y="3568"/>
                    <a:pt x="2617" y="3568"/>
                  </a:cubicBezTo>
                  <a:lnTo>
                    <a:pt x="1061" y="3568"/>
                  </a:lnTo>
                  <a:cubicBezTo>
                    <a:pt x="1558" y="2839"/>
                    <a:pt x="2275" y="2257"/>
                    <a:pt x="2331" y="1308"/>
                  </a:cubicBezTo>
                  <a:cubicBezTo>
                    <a:pt x="2362" y="894"/>
                    <a:pt x="2171" y="448"/>
                    <a:pt x="1853" y="194"/>
                  </a:cubicBezTo>
                  <a:cubicBezTo>
                    <a:pt x="1647" y="70"/>
                    <a:pt x="1415" y="0"/>
                    <a:pt x="1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09"/>
            <p:cNvSpPr/>
            <p:nvPr/>
          </p:nvSpPr>
          <p:spPr>
            <a:xfrm>
              <a:off x="-1956384" y="299028"/>
              <a:ext cx="41626" cy="102723"/>
            </a:xfrm>
            <a:custGeom>
              <a:rect b="b" l="l" r="r" t="t"/>
              <a:pathLst>
                <a:path extrusionOk="0" h="6204" w="2514">
                  <a:moveTo>
                    <a:pt x="249" y="1"/>
                  </a:moveTo>
                  <a:cubicBezTo>
                    <a:pt x="102" y="1"/>
                    <a:pt x="1" y="261"/>
                    <a:pt x="158" y="391"/>
                  </a:cubicBezTo>
                  <a:cubicBezTo>
                    <a:pt x="1972" y="1728"/>
                    <a:pt x="2036" y="4434"/>
                    <a:pt x="317" y="5867"/>
                  </a:cubicBezTo>
                  <a:cubicBezTo>
                    <a:pt x="168" y="6016"/>
                    <a:pt x="309" y="6204"/>
                    <a:pt x="469" y="6204"/>
                  </a:cubicBezTo>
                  <a:cubicBezTo>
                    <a:pt x="514" y="6204"/>
                    <a:pt x="561" y="6189"/>
                    <a:pt x="603" y="6154"/>
                  </a:cubicBezTo>
                  <a:cubicBezTo>
                    <a:pt x="2513" y="4530"/>
                    <a:pt x="2386" y="1506"/>
                    <a:pt x="349" y="41"/>
                  </a:cubicBezTo>
                  <a:cubicBezTo>
                    <a:pt x="315" y="13"/>
                    <a:pt x="281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09"/>
            <p:cNvSpPr/>
            <p:nvPr/>
          </p:nvSpPr>
          <p:spPr>
            <a:xfrm>
              <a:off x="-1895800" y="275632"/>
              <a:ext cx="41129" cy="47470"/>
            </a:xfrm>
            <a:custGeom>
              <a:rect b="b" l="l" r="r" t="t"/>
              <a:pathLst>
                <a:path extrusionOk="0" h="2867" w="2484">
                  <a:moveTo>
                    <a:pt x="1553" y="0"/>
                  </a:moveTo>
                  <a:cubicBezTo>
                    <a:pt x="1488" y="0"/>
                    <a:pt x="1419" y="26"/>
                    <a:pt x="1369" y="85"/>
                  </a:cubicBezTo>
                  <a:lnTo>
                    <a:pt x="1401" y="85"/>
                  </a:lnTo>
                  <a:lnTo>
                    <a:pt x="605" y="1263"/>
                  </a:lnTo>
                  <a:cubicBezTo>
                    <a:pt x="478" y="1454"/>
                    <a:pt x="351" y="1645"/>
                    <a:pt x="223" y="1836"/>
                  </a:cubicBezTo>
                  <a:cubicBezTo>
                    <a:pt x="128" y="1964"/>
                    <a:pt x="64" y="2123"/>
                    <a:pt x="32" y="2314"/>
                  </a:cubicBezTo>
                  <a:cubicBezTo>
                    <a:pt x="0" y="2473"/>
                    <a:pt x="64" y="2664"/>
                    <a:pt x="223" y="2759"/>
                  </a:cubicBezTo>
                  <a:cubicBezTo>
                    <a:pt x="367" y="2831"/>
                    <a:pt x="510" y="2867"/>
                    <a:pt x="666" y="2867"/>
                  </a:cubicBezTo>
                  <a:cubicBezTo>
                    <a:pt x="719" y="2867"/>
                    <a:pt x="772" y="2863"/>
                    <a:pt x="828" y="2855"/>
                  </a:cubicBezTo>
                  <a:lnTo>
                    <a:pt x="2229" y="2791"/>
                  </a:lnTo>
                  <a:cubicBezTo>
                    <a:pt x="2484" y="2791"/>
                    <a:pt x="2484" y="2409"/>
                    <a:pt x="2229" y="2409"/>
                  </a:cubicBezTo>
                  <a:lnTo>
                    <a:pt x="1019" y="2441"/>
                  </a:lnTo>
                  <a:lnTo>
                    <a:pt x="733" y="2441"/>
                  </a:lnTo>
                  <a:cubicBezTo>
                    <a:pt x="685" y="2457"/>
                    <a:pt x="637" y="2465"/>
                    <a:pt x="593" y="2465"/>
                  </a:cubicBezTo>
                  <a:cubicBezTo>
                    <a:pt x="550" y="2465"/>
                    <a:pt x="510" y="2457"/>
                    <a:pt x="478" y="2441"/>
                  </a:cubicBezTo>
                  <a:cubicBezTo>
                    <a:pt x="382" y="2409"/>
                    <a:pt x="446" y="2282"/>
                    <a:pt x="478" y="2218"/>
                  </a:cubicBezTo>
                  <a:cubicBezTo>
                    <a:pt x="542" y="2059"/>
                    <a:pt x="637" y="1900"/>
                    <a:pt x="733" y="1773"/>
                  </a:cubicBezTo>
                  <a:lnTo>
                    <a:pt x="1051" y="1295"/>
                  </a:lnTo>
                  <a:cubicBezTo>
                    <a:pt x="1274" y="945"/>
                    <a:pt x="1497" y="627"/>
                    <a:pt x="1720" y="276"/>
                  </a:cubicBezTo>
                  <a:cubicBezTo>
                    <a:pt x="1829" y="123"/>
                    <a:pt x="1698" y="0"/>
                    <a:pt x="1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09"/>
            <p:cNvSpPr/>
            <p:nvPr/>
          </p:nvSpPr>
          <p:spPr>
            <a:xfrm>
              <a:off x="-1860483" y="291958"/>
              <a:ext cx="12236" cy="53961"/>
            </a:xfrm>
            <a:custGeom>
              <a:rect b="b" l="l" r="r" t="t"/>
              <a:pathLst>
                <a:path extrusionOk="0" h="3259" w="739">
                  <a:moveTo>
                    <a:pt x="498" y="0"/>
                  </a:moveTo>
                  <a:cubicBezTo>
                    <a:pt x="413" y="0"/>
                    <a:pt x="326" y="46"/>
                    <a:pt x="287" y="150"/>
                  </a:cubicBezTo>
                  <a:cubicBezTo>
                    <a:pt x="32" y="1105"/>
                    <a:pt x="0" y="2124"/>
                    <a:pt x="255" y="3111"/>
                  </a:cubicBezTo>
                  <a:cubicBezTo>
                    <a:pt x="281" y="3212"/>
                    <a:pt x="357" y="3258"/>
                    <a:pt x="435" y="3258"/>
                  </a:cubicBezTo>
                  <a:cubicBezTo>
                    <a:pt x="553" y="3258"/>
                    <a:pt x="675" y="3155"/>
                    <a:pt x="637" y="2983"/>
                  </a:cubicBezTo>
                  <a:cubicBezTo>
                    <a:pt x="414" y="2092"/>
                    <a:pt x="446" y="1137"/>
                    <a:pt x="701" y="245"/>
                  </a:cubicBezTo>
                  <a:cubicBezTo>
                    <a:pt x="738" y="95"/>
                    <a:pt x="620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09"/>
            <p:cNvSpPr/>
            <p:nvPr/>
          </p:nvSpPr>
          <p:spPr>
            <a:xfrm>
              <a:off x="-2240527" y="439370"/>
              <a:ext cx="424865" cy="15051"/>
            </a:xfrm>
            <a:custGeom>
              <a:rect b="b" l="l" r="r" t="t"/>
              <a:pathLst>
                <a:path extrusionOk="0" h="909" w="25660">
                  <a:moveTo>
                    <a:pt x="3823" y="0"/>
                  </a:moveTo>
                  <a:cubicBezTo>
                    <a:pt x="2625" y="0"/>
                    <a:pt x="1426" y="78"/>
                    <a:pt x="255" y="224"/>
                  </a:cubicBezTo>
                  <a:cubicBezTo>
                    <a:pt x="0" y="256"/>
                    <a:pt x="96" y="638"/>
                    <a:pt x="351" y="638"/>
                  </a:cubicBezTo>
                  <a:cubicBezTo>
                    <a:pt x="1489" y="471"/>
                    <a:pt x="2632" y="409"/>
                    <a:pt x="3777" y="409"/>
                  </a:cubicBezTo>
                  <a:cubicBezTo>
                    <a:pt x="5897" y="409"/>
                    <a:pt x="8026" y="621"/>
                    <a:pt x="10156" y="766"/>
                  </a:cubicBezTo>
                  <a:cubicBezTo>
                    <a:pt x="11763" y="861"/>
                    <a:pt x="13387" y="909"/>
                    <a:pt x="15015" y="909"/>
                  </a:cubicBezTo>
                  <a:cubicBezTo>
                    <a:pt x="16642" y="909"/>
                    <a:pt x="18274" y="861"/>
                    <a:pt x="19897" y="766"/>
                  </a:cubicBezTo>
                  <a:cubicBezTo>
                    <a:pt x="21744" y="670"/>
                    <a:pt x="23558" y="543"/>
                    <a:pt x="25405" y="415"/>
                  </a:cubicBezTo>
                  <a:cubicBezTo>
                    <a:pt x="25659" y="415"/>
                    <a:pt x="25659" y="33"/>
                    <a:pt x="25405" y="33"/>
                  </a:cubicBezTo>
                  <a:cubicBezTo>
                    <a:pt x="22126" y="256"/>
                    <a:pt x="18847" y="479"/>
                    <a:pt x="15568" y="511"/>
                  </a:cubicBezTo>
                  <a:cubicBezTo>
                    <a:pt x="13880" y="511"/>
                    <a:pt x="12225" y="511"/>
                    <a:pt x="10570" y="384"/>
                  </a:cubicBezTo>
                  <a:cubicBezTo>
                    <a:pt x="8914" y="256"/>
                    <a:pt x="7322" y="129"/>
                    <a:pt x="5699" y="65"/>
                  </a:cubicBezTo>
                  <a:cubicBezTo>
                    <a:pt x="5076" y="21"/>
                    <a:pt x="4450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09"/>
            <p:cNvSpPr/>
            <p:nvPr/>
          </p:nvSpPr>
          <p:spPr>
            <a:xfrm>
              <a:off x="-2207197" y="491327"/>
              <a:ext cx="57786" cy="55600"/>
            </a:xfrm>
            <a:custGeom>
              <a:rect b="b" l="l" r="r" t="t"/>
              <a:pathLst>
                <a:path extrusionOk="0" h="3358" w="3490">
                  <a:moveTo>
                    <a:pt x="314" y="0"/>
                  </a:moveTo>
                  <a:cubicBezTo>
                    <a:pt x="150" y="0"/>
                    <a:pt x="0" y="207"/>
                    <a:pt x="152" y="333"/>
                  </a:cubicBezTo>
                  <a:cubicBezTo>
                    <a:pt x="1203" y="1257"/>
                    <a:pt x="2190" y="2244"/>
                    <a:pt x="3081" y="3294"/>
                  </a:cubicBezTo>
                  <a:cubicBezTo>
                    <a:pt x="3118" y="3339"/>
                    <a:pt x="3162" y="3357"/>
                    <a:pt x="3205" y="3357"/>
                  </a:cubicBezTo>
                  <a:cubicBezTo>
                    <a:pt x="3349" y="3357"/>
                    <a:pt x="3490" y="3154"/>
                    <a:pt x="3368" y="3008"/>
                  </a:cubicBezTo>
                  <a:cubicBezTo>
                    <a:pt x="2476" y="1957"/>
                    <a:pt x="1489" y="970"/>
                    <a:pt x="439" y="47"/>
                  </a:cubicBezTo>
                  <a:cubicBezTo>
                    <a:pt x="399" y="14"/>
                    <a:pt x="356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09"/>
            <p:cNvSpPr/>
            <p:nvPr/>
          </p:nvSpPr>
          <p:spPr>
            <a:xfrm>
              <a:off x="-2206187" y="498430"/>
              <a:ext cx="54027" cy="47967"/>
            </a:xfrm>
            <a:custGeom>
              <a:rect b="b" l="l" r="r" t="t"/>
              <a:pathLst>
                <a:path extrusionOk="0" h="2897" w="3263">
                  <a:moveTo>
                    <a:pt x="2970" y="1"/>
                  </a:moveTo>
                  <a:cubicBezTo>
                    <a:pt x="2923" y="1"/>
                    <a:pt x="2873" y="19"/>
                    <a:pt x="2829" y="64"/>
                  </a:cubicBezTo>
                  <a:cubicBezTo>
                    <a:pt x="1874" y="828"/>
                    <a:pt x="983" y="1655"/>
                    <a:pt x="123" y="2547"/>
                  </a:cubicBezTo>
                  <a:cubicBezTo>
                    <a:pt x="1" y="2693"/>
                    <a:pt x="123" y="2896"/>
                    <a:pt x="272" y="2896"/>
                  </a:cubicBezTo>
                  <a:cubicBezTo>
                    <a:pt x="317" y="2896"/>
                    <a:pt x="365" y="2878"/>
                    <a:pt x="410" y="2833"/>
                  </a:cubicBezTo>
                  <a:cubicBezTo>
                    <a:pt x="1269" y="1942"/>
                    <a:pt x="2160" y="1114"/>
                    <a:pt x="3116" y="350"/>
                  </a:cubicBezTo>
                  <a:cubicBezTo>
                    <a:pt x="3262" y="204"/>
                    <a:pt x="3127" y="1"/>
                    <a:pt x="2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09"/>
            <p:cNvSpPr/>
            <p:nvPr/>
          </p:nvSpPr>
          <p:spPr>
            <a:xfrm>
              <a:off x="-2092933" y="491575"/>
              <a:ext cx="13196" cy="56411"/>
            </a:xfrm>
            <a:custGeom>
              <a:rect b="b" l="l" r="r" t="t"/>
              <a:pathLst>
                <a:path extrusionOk="0" h="3407" w="797">
                  <a:moveTo>
                    <a:pt x="191" y="0"/>
                  </a:moveTo>
                  <a:cubicBezTo>
                    <a:pt x="96" y="0"/>
                    <a:pt x="0" y="96"/>
                    <a:pt x="0" y="191"/>
                  </a:cubicBezTo>
                  <a:cubicBezTo>
                    <a:pt x="128" y="1210"/>
                    <a:pt x="287" y="2197"/>
                    <a:pt x="414" y="3215"/>
                  </a:cubicBezTo>
                  <a:cubicBezTo>
                    <a:pt x="414" y="3343"/>
                    <a:pt x="510" y="3406"/>
                    <a:pt x="605" y="3406"/>
                  </a:cubicBezTo>
                  <a:cubicBezTo>
                    <a:pt x="701" y="3406"/>
                    <a:pt x="796" y="3343"/>
                    <a:pt x="796" y="3215"/>
                  </a:cubicBezTo>
                  <a:cubicBezTo>
                    <a:pt x="669" y="2197"/>
                    <a:pt x="541" y="1210"/>
                    <a:pt x="414" y="191"/>
                  </a:cubicBezTo>
                  <a:cubicBezTo>
                    <a:pt x="414" y="96"/>
                    <a:pt x="319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09"/>
            <p:cNvSpPr/>
            <p:nvPr/>
          </p:nvSpPr>
          <p:spPr>
            <a:xfrm>
              <a:off x="-2109805" y="513713"/>
              <a:ext cx="47454" cy="6342"/>
            </a:xfrm>
            <a:custGeom>
              <a:rect b="b" l="l" r="r" t="t"/>
              <a:pathLst>
                <a:path extrusionOk="0" h="383" w="2866">
                  <a:moveTo>
                    <a:pt x="255" y="0"/>
                  </a:moveTo>
                  <a:cubicBezTo>
                    <a:pt x="0" y="0"/>
                    <a:pt x="0" y="382"/>
                    <a:pt x="255" y="382"/>
                  </a:cubicBezTo>
                  <a:lnTo>
                    <a:pt x="2611" y="382"/>
                  </a:lnTo>
                  <a:cubicBezTo>
                    <a:pt x="2866" y="382"/>
                    <a:pt x="2866" y="0"/>
                    <a:pt x="2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09"/>
            <p:cNvSpPr/>
            <p:nvPr/>
          </p:nvSpPr>
          <p:spPr>
            <a:xfrm>
              <a:off x="-2027448" y="483148"/>
              <a:ext cx="67803" cy="33860"/>
            </a:xfrm>
            <a:custGeom>
              <a:rect b="b" l="l" r="r" t="t"/>
              <a:pathLst>
                <a:path extrusionOk="0" h="2045" w="4095">
                  <a:moveTo>
                    <a:pt x="3823" y="0"/>
                  </a:moveTo>
                  <a:cubicBezTo>
                    <a:pt x="3778" y="0"/>
                    <a:pt x="3730" y="19"/>
                    <a:pt x="3686" y="63"/>
                  </a:cubicBezTo>
                  <a:cubicBezTo>
                    <a:pt x="3431" y="318"/>
                    <a:pt x="3176" y="605"/>
                    <a:pt x="2890" y="859"/>
                  </a:cubicBezTo>
                  <a:lnTo>
                    <a:pt x="2476" y="1241"/>
                  </a:lnTo>
                  <a:cubicBezTo>
                    <a:pt x="2380" y="1401"/>
                    <a:pt x="2253" y="1528"/>
                    <a:pt x="2126" y="1623"/>
                  </a:cubicBezTo>
                  <a:cubicBezTo>
                    <a:pt x="2100" y="1633"/>
                    <a:pt x="2075" y="1638"/>
                    <a:pt x="2050" y="1638"/>
                  </a:cubicBezTo>
                  <a:cubicBezTo>
                    <a:pt x="1917" y="1638"/>
                    <a:pt x="1787" y="1513"/>
                    <a:pt x="1680" y="1432"/>
                  </a:cubicBezTo>
                  <a:lnTo>
                    <a:pt x="1266" y="1082"/>
                  </a:lnTo>
                  <a:lnTo>
                    <a:pt x="438" y="382"/>
                  </a:lnTo>
                  <a:cubicBezTo>
                    <a:pt x="399" y="349"/>
                    <a:pt x="356" y="335"/>
                    <a:pt x="313" y="335"/>
                  </a:cubicBezTo>
                  <a:cubicBezTo>
                    <a:pt x="150" y="335"/>
                    <a:pt x="0" y="542"/>
                    <a:pt x="152" y="668"/>
                  </a:cubicBezTo>
                  <a:lnTo>
                    <a:pt x="184" y="668"/>
                  </a:lnTo>
                  <a:lnTo>
                    <a:pt x="1171" y="1496"/>
                  </a:lnTo>
                  <a:cubicBezTo>
                    <a:pt x="1406" y="1702"/>
                    <a:pt x="1723" y="2044"/>
                    <a:pt x="2072" y="2044"/>
                  </a:cubicBezTo>
                  <a:cubicBezTo>
                    <a:pt x="2100" y="2044"/>
                    <a:pt x="2129" y="2042"/>
                    <a:pt x="2157" y="2037"/>
                  </a:cubicBezTo>
                  <a:cubicBezTo>
                    <a:pt x="2317" y="1974"/>
                    <a:pt x="2444" y="1910"/>
                    <a:pt x="2540" y="1783"/>
                  </a:cubicBezTo>
                  <a:lnTo>
                    <a:pt x="3017" y="1305"/>
                  </a:lnTo>
                  <a:lnTo>
                    <a:pt x="3972" y="350"/>
                  </a:lnTo>
                  <a:cubicBezTo>
                    <a:pt x="4094" y="203"/>
                    <a:pt x="3973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09"/>
            <p:cNvSpPr/>
            <p:nvPr/>
          </p:nvSpPr>
          <p:spPr>
            <a:xfrm>
              <a:off x="-1997529" y="511080"/>
              <a:ext cx="6342" cy="39539"/>
            </a:xfrm>
            <a:custGeom>
              <a:rect b="b" l="l" r="r" t="t"/>
              <a:pathLst>
                <a:path extrusionOk="0" h="2388" w="383">
                  <a:moveTo>
                    <a:pt x="191" y="0"/>
                  </a:moveTo>
                  <a:cubicBezTo>
                    <a:pt x="96" y="0"/>
                    <a:pt x="0" y="64"/>
                    <a:pt x="0" y="191"/>
                  </a:cubicBezTo>
                  <a:lnTo>
                    <a:pt x="0" y="2197"/>
                  </a:lnTo>
                  <a:cubicBezTo>
                    <a:pt x="0" y="2324"/>
                    <a:pt x="96" y="2388"/>
                    <a:pt x="191" y="2388"/>
                  </a:cubicBezTo>
                  <a:cubicBezTo>
                    <a:pt x="287" y="2388"/>
                    <a:pt x="382" y="2324"/>
                    <a:pt x="382" y="2197"/>
                  </a:cubicBezTo>
                  <a:lnTo>
                    <a:pt x="382" y="191"/>
                  </a:lnTo>
                  <a:cubicBezTo>
                    <a:pt x="382" y="64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09"/>
            <p:cNvSpPr/>
            <p:nvPr/>
          </p:nvSpPr>
          <p:spPr>
            <a:xfrm>
              <a:off x="-1918997" y="494241"/>
              <a:ext cx="11408" cy="56759"/>
            </a:xfrm>
            <a:custGeom>
              <a:rect b="b" l="l" r="r" t="t"/>
              <a:pathLst>
                <a:path extrusionOk="0" h="3428" w="689">
                  <a:moveTo>
                    <a:pt x="398" y="1"/>
                  </a:moveTo>
                  <a:cubicBezTo>
                    <a:pt x="321" y="1"/>
                    <a:pt x="248" y="39"/>
                    <a:pt x="224" y="126"/>
                  </a:cubicBezTo>
                  <a:cubicBezTo>
                    <a:pt x="1" y="1176"/>
                    <a:pt x="33" y="2259"/>
                    <a:pt x="255" y="3277"/>
                  </a:cubicBezTo>
                  <a:cubicBezTo>
                    <a:pt x="281" y="3382"/>
                    <a:pt x="361" y="3427"/>
                    <a:pt x="443" y="3427"/>
                  </a:cubicBezTo>
                  <a:cubicBezTo>
                    <a:pt x="562" y="3427"/>
                    <a:pt x="688" y="3332"/>
                    <a:pt x="669" y="3182"/>
                  </a:cubicBezTo>
                  <a:cubicBezTo>
                    <a:pt x="415" y="2195"/>
                    <a:pt x="415" y="1208"/>
                    <a:pt x="637" y="253"/>
                  </a:cubicBezTo>
                  <a:cubicBezTo>
                    <a:pt x="657" y="97"/>
                    <a:pt x="521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09"/>
            <p:cNvSpPr/>
            <p:nvPr/>
          </p:nvSpPr>
          <p:spPr>
            <a:xfrm>
              <a:off x="-1933749" y="515815"/>
              <a:ext cx="36907" cy="10034"/>
            </a:xfrm>
            <a:custGeom>
              <a:rect b="b" l="l" r="r" t="t"/>
              <a:pathLst>
                <a:path extrusionOk="0" h="606" w="2229">
                  <a:moveTo>
                    <a:pt x="2038" y="1"/>
                  </a:moveTo>
                  <a:lnTo>
                    <a:pt x="191" y="192"/>
                  </a:lnTo>
                  <a:cubicBezTo>
                    <a:pt x="64" y="192"/>
                    <a:pt x="0" y="287"/>
                    <a:pt x="0" y="414"/>
                  </a:cubicBezTo>
                  <a:cubicBezTo>
                    <a:pt x="0" y="510"/>
                    <a:pt x="64" y="605"/>
                    <a:pt x="191" y="605"/>
                  </a:cubicBezTo>
                  <a:lnTo>
                    <a:pt x="2038" y="414"/>
                  </a:lnTo>
                  <a:cubicBezTo>
                    <a:pt x="2133" y="414"/>
                    <a:pt x="2229" y="319"/>
                    <a:pt x="2229" y="223"/>
                  </a:cubicBezTo>
                  <a:cubicBezTo>
                    <a:pt x="2229" y="96"/>
                    <a:pt x="2133" y="1"/>
                    <a:pt x="2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09"/>
            <p:cNvSpPr/>
            <p:nvPr/>
          </p:nvSpPr>
          <p:spPr>
            <a:xfrm>
              <a:off x="-1869804" y="483661"/>
              <a:ext cx="46229" cy="58580"/>
            </a:xfrm>
            <a:custGeom>
              <a:rect b="b" l="l" r="r" t="t"/>
              <a:pathLst>
                <a:path extrusionOk="0" h="3538" w="2792">
                  <a:moveTo>
                    <a:pt x="2346" y="1"/>
                  </a:moveTo>
                  <a:cubicBezTo>
                    <a:pt x="0" y="63"/>
                    <a:pt x="144" y="3538"/>
                    <a:pt x="2415" y="3538"/>
                  </a:cubicBezTo>
                  <a:cubicBezTo>
                    <a:pt x="2455" y="3538"/>
                    <a:pt x="2496" y="3536"/>
                    <a:pt x="2537" y="3534"/>
                  </a:cubicBezTo>
                  <a:cubicBezTo>
                    <a:pt x="2792" y="3502"/>
                    <a:pt x="2792" y="3120"/>
                    <a:pt x="2537" y="3120"/>
                  </a:cubicBezTo>
                  <a:cubicBezTo>
                    <a:pt x="2457" y="3131"/>
                    <a:pt x="2381" y="3136"/>
                    <a:pt x="2307" y="3136"/>
                  </a:cubicBezTo>
                  <a:cubicBezTo>
                    <a:pt x="561" y="3136"/>
                    <a:pt x="453" y="382"/>
                    <a:pt x="2315" y="382"/>
                  </a:cubicBezTo>
                  <a:cubicBezTo>
                    <a:pt x="2326" y="382"/>
                    <a:pt x="2336" y="382"/>
                    <a:pt x="2346" y="383"/>
                  </a:cubicBezTo>
                  <a:cubicBezTo>
                    <a:pt x="2633" y="383"/>
                    <a:pt x="2633" y="1"/>
                    <a:pt x="2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9" name="Google Shape;769;p109"/>
          <p:cNvSpPr/>
          <p:nvPr/>
        </p:nvSpPr>
        <p:spPr>
          <a:xfrm>
            <a:off x="5088550" y="1056073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109"/>
          <p:cNvSpPr/>
          <p:nvPr/>
        </p:nvSpPr>
        <p:spPr>
          <a:xfrm>
            <a:off x="6575438" y="1083350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109"/>
          <p:cNvSpPr/>
          <p:nvPr/>
        </p:nvSpPr>
        <p:spPr>
          <a:xfrm>
            <a:off x="5727875" y="350762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09"/>
          <p:cNvSpPr/>
          <p:nvPr/>
        </p:nvSpPr>
        <p:spPr>
          <a:xfrm>
            <a:off x="8575888" y="3963800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5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0"/>
          <p:cNvSpPr/>
          <p:nvPr/>
        </p:nvSpPr>
        <p:spPr>
          <a:xfrm>
            <a:off x="1070975" y="-920550"/>
            <a:ext cx="7002600" cy="6984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10"/>
          <p:cNvSpPr txBox="1"/>
          <p:nvPr>
            <p:ph type="title"/>
          </p:nvPr>
        </p:nvSpPr>
        <p:spPr>
          <a:xfrm>
            <a:off x="5568025" y="1828625"/>
            <a:ext cx="198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7" name="Google Shape;777;p110"/>
          <p:cNvSpPr txBox="1"/>
          <p:nvPr>
            <p:ph idx="1" type="subTitle"/>
          </p:nvPr>
        </p:nvSpPr>
        <p:spPr>
          <a:xfrm>
            <a:off x="5380675" y="2540763"/>
            <a:ext cx="23547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778" name="Google Shape;778;p110"/>
          <p:cNvGrpSpPr/>
          <p:nvPr/>
        </p:nvGrpSpPr>
        <p:grpSpPr>
          <a:xfrm>
            <a:off x="4185033" y="222701"/>
            <a:ext cx="443646" cy="324491"/>
            <a:chOff x="2519758" y="7307966"/>
            <a:chExt cx="782858" cy="572698"/>
          </a:xfrm>
        </p:grpSpPr>
        <p:sp>
          <p:nvSpPr>
            <p:cNvPr id="779" name="Google Shape;779;p110"/>
            <p:cNvSpPr/>
            <p:nvPr/>
          </p:nvSpPr>
          <p:spPr>
            <a:xfrm>
              <a:off x="2524890" y="7350467"/>
              <a:ext cx="740246" cy="525066"/>
            </a:xfrm>
            <a:custGeom>
              <a:rect b="b" l="l" r="r" t="t"/>
              <a:pathLst>
                <a:path extrusionOk="0" h="4707" w="6636">
                  <a:moveTo>
                    <a:pt x="489" y="1"/>
                  </a:moveTo>
                  <a:cubicBezTo>
                    <a:pt x="222" y="1"/>
                    <a:pt x="0" y="214"/>
                    <a:pt x="0" y="481"/>
                  </a:cubicBezTo>
                  <a:lnTo>
                    <a:pt x="0" y="4218"/>
                  </a:lnTo>
                  <a:cubicBezTo>
                    <a:pt x="0" y="4493"/>
                    <a:pt x="222" y="4706"/>
                    <a:pt x="489" y="4706"/>
                  </a:cubicBezTo>
                  <a:lnTo>
                    <a:pt x="6148" y="4706"/>
                  </a:lnTo>
                  <a:cubicBezTo>
                    <a:pt x="6415" y="4706"/>
                    <a:pt x="6636" y="4493"/>
                    <a:pt x="6636" y="4218"/>
                  </a:cubicBezTo>
                  <a:lnTo>
                    <a:pt x="6636" y="481"/>
                  </a:lnTo>
                  <a:cubicBezTo>
                    <a:pt x="6636" y="214"/>
                    <a:pt x="6415" y="1"/>
                    <a:pt x="6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10"/>
            <p:cNvSpPr/>
            <p:nvPr/>
          </p:nvSpPr>
          <p:spPr>
            <a:xfrm>
              <a:off x="2519758" y="7344555"/>
              <a:ext cx="750508" cy="536109"/>
            </a:xfrm>
            <a:custGeom>
              <a:rect b="b" l="l" r="r" t="t"/>
              <a:pathLst>
                <a:path extrusionOk="0" h="4806" w="6728">
                  <a:moveTo>
                    <a:pt x="6194" y="99"/>
                  </a:moveTo>
                  <a:cubicBezTo>
                    <a:pt x="6438" y="99"/>
                    <a:pt x="6629" y="298"/>
                    <a:pt x="6629" y="534"/>
                  </a:cubicBezTo>
                  <a:lnTo>
                    <a:pt x="6629" y="4271"/>
                  </a:lnTo>
                  <a:cubicBezTo>
                    <a:pt x="6629" y="4515"/>
                    <a:pt x="6438" y="4714"/>
                    <a:pt x="6194" y="4714"/>
                  </a:cubicBezTo>
                  <a:lnTo>
                    <a:pt x="535" y="4714"/>
                  </a:lnTo>
                  <a:cubicBezTo>
                    <a:pt x="290" y="4714"/>
                    <a:pt x="92" y="4515"/>
                    <a:pt x="92" y="4271"/>
                  </a:cubicBezTo>
                  <a:lnTo>
                    <a:pt x="92" y="534"/>
                  </a:lnTo>
                  <a:cubicBezTo>
                    <a:pt x="92" y="298"/>
                    <a:pt x="290" y="99"/>
                    <a:pt x="535" y="99"/>
                  </a:cubicBezTo>
                  <a:close/>
                  <a:moveTo>
                    <a:pt x="535" y="0"/>
                  </a:moveTo>
                  <a:cubicBezTo>
                    <a:pt x="237" y="0"/>
                    <a:pt x="1" y="244"/>
                    <a:pt x="1" y="534"/>
                  </a:cubicBezTo>
                  <a:lnTo>
                    <a:pt x="1" y="4271"/>
                  </a:lnTo>
                  <a:cubicBezTo>
                    <a:pt x="1" y="4569"/>
                    <a:pt x="237" y="4805"/>
                    <a:pt x="535" y="4805"/>
                  </a:cubicBezTo>
                  <a:lnTo>
                    <a:pt x="6194" y="4805"/>
                  </a:lnTo>
                  <a:cubicBezTo>
                    <a:pt x="6491" y="4805"/>
                    <a:pt x="6728" y="4569"/>
                    <a:pt x="6728" y="4271"/>
                  </a:cubicBezTo>
                  <a:lnTo>
                    <a:pt x="6728" y="534"/>
                  </a:lnTo>
                  <a:cubicBezTo>
                    <a:pt x="6728" y="244"/>
                    <a:pt x="6491" y="0"/>
                    <a:pt x="6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10"/>
            <p:cNvSpPr/>
            <p:nvPr/>
          </p:nvSpPr>
          <p:spPr>
            <a:xfrm>
              <a:off x="2557239" y="7313878"/>
              <a:ext cx="739465" cy="525066"/>
            </a:xfrm>
            <a:custGeom>
              <a:rect b="b" l="l" r="r" t="t"/>
              <a:pathLst>
                <a:path extrusionOk="0" h="4707" w="6629">
                  <a:moveTo>
                    <a:pt x="488" y="1"/>
                  </a:moveTo>
                  <a:cubicBezTo>
                    <a:pt x="214" y="1"/>
                    <a:pt x="0" y="214"/>
                    <a:pt x="0" y="481"/>
                  </a:cubicBezTo>
                  <a:lnTo>
                    <a:pt x="0" y="4218"/>
                  </a:lnTo>
                  <a:cubicBezTo>
                    <a:pt x="0" y="4493"/>
                    <a:pt x="214" y="4707"/>
                    <a:pt x="488" y="4707"/>
                  </a:cubicBezTo>
                  <a:lnTo>
                    <a:pt x="6148" y="4707"/>
                  </a:lnTo>
                  <a:cubicBezTo>
                    <a:pt x="6415" y="4707"/>
                    <a:pt x="6628" y="4493"/>
                    <a:pt x="6628" y="4218"/>
                  </a:cubicBezTo>
                  <a:lnTo>
                    <a:pt x="6628" y="481"/>
                  </a:lnTo>
                  <a:cubicBezTo>
                    <a:pt x="6628" y="214"/>
                    <a:pt x="6415" y="1"/>
                    <a:pt x="6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10"/>
            <p:cNvSpPr/>
            <p:nvPr/>
          </p:nvSpPr>
          <p:spPr>
            <a:xfrm>
              <a:off x="2552108" y="7307966"/>
              <a:ext cx="750508" cy="536109"/>
            </a:xfrm>
            <a:custGeom>
              <a:rect b="b" l="l" r="r" t="t"/>
              <a:pathLst>
                <a:path extrusionOk="0" h="4806" w="6728">
                  <a:moveTo>
                    <a:pt x="6194" y="99"/>
                  </a:moveTo>
                  <a:cubicBezTo>
                    <a:pt x="6430" y="99"/>
                    <a:pt x="6628" y="298"/>
                    <a:pt x="6628" y="534"/>
                  </a:cubicBezTo>
                  <a:lnTo>
                    <a:pt x="6628" y="4271"/>
                  </a:lnTo>
                  <a:cubicBezTo>
                    <a:pt x="6628" y="4515"/>
                    <a:pt x="6430" y="4714"/>
                    <a:pt x="6194" y="4714"/>
                  </a:cubicBezTo>
                  <a:lnTo>
                    <a:pt x="534" y="4714"/>
                  </a:lnTo>
                  <a:cubicBezTo>
                    <a:pt x="290" y="4714"/>
                    <a:pt x="92" y="4515"/>
                    <a:pt x="92" y="4271"/>
                  </a:cubicBezTo>
                  <a:lnTo>
                    <a:pt x="92" y="534"/>
                  </a:lnTo>
                  <a:cubicBezTo>
                    <a:pt x="92" y="298"/>
                    <a:pt x="290" y="99"/>
                    <a:pt x="534" y="99"/>
                  </a:cubicBezTo>
                  <a:close/>
                  <a:moveTo>
                    <a:pt x="534" y="0"/>
                  </a:moveTo>
                  <a:cubicBezTo>
                    <a:pt x="237" y="8"/>
                    <a:pt x="0" y="244"/>
                    <a:pt x="0" y="534"/>
                  </a:cubicBezTo>
                  <a:lnTo>
                    <a:pt x="0" y="4271"/>
                  </a:lnTo>
                  <a:cubicBezTo>
                    <a:pt x="0" y="4569"/>
                    <a:pt x="237" y="4805"/>
                    <a:pt x="534" y="4805"/>
                  </a:cubicBezTo>
                  <a:lnTo>
                    <a:pt x="6194" y="4805"/>
                  </a:lnTo>
                  <a:cubicBezTo>
                    <a:pt x="6483" y="4805"/>
                    <a:pt x="6728" y="4569"/>
                    <a:pt x="6728" y="4271"/>
                  </a:cubicBezTo>
                  <a:lnTo>
                    <a:pt x="6728" y="534"/>
                  </a:lnTo>
                  <a:cubicBezTo>
                    <a:pt x="6720" y="244"/>
                    <a:pt x="6483" y="0"/>
                    <a:pt x="6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10"/>
            <p:cNvSpPr/>
            <p:nvPr/>
          </p:nvSpPr>
          <p:spPr>
            <a:xfrm>
              <a:off x="2812467" y="7402338"/>
              <a:ext cx="288468" cy="332865"/>
            </a:xfrm>
            <a:custGeom>
              <a:rect b="b" l="l" r="r" t="t"/>
              <a:pathLst>
                <a:path extrusionOk="0" h="2984" w="2586">
                  <a:moveTo>
                    <a:pt x="0" y="1"/>
                  </a:moveTo>
                  <a:lnTo>
                    <a:pt x="0" y="2983"/>
                  </a:lnTo>
                  <a:lnTo>
                    <a:pt x="2586" y="14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10"/>
            <p:cNvSpPr/>
            <p:nvPr/>
          </p:nvSpPr>
          <p:spPr>
            <a:xfrm>
              <a:off x="2807336" y="7397430"/>
              <a:ext cx="298731" cy="342793"/>
            </a:xfrm>
            <a:custGeom>
              <a:rect b="b" l="l" r="r" t="t"/>
              <a:pathLst>
                <a:path extrusionOk="0" h="3073" w="2678">
                  <a:moveTo>
                    <a:pt x="92" y="129"/>
                  </a:moveTo>
                  <a:lnTo>
                    <a:pt x="2533" y="1540"/>
                  </a:lnTo>
                  <a:lnTo>
                    <a:pt x="92" y="2943"/>
                  </a:lnTo>
                  <a:lnTo>
                    <a:pt x="92" y="129"/>
                  </a:lnTo>
                  <a:close/>
                  <a:moveTo>
                    <a:pt x="46" y="1"/>
                  </a:moveTo>
                  <a:cubicBezTo>
                    <a:pt x="39" y="1"/>
                    <a:pt x="31" y="3"/>
                    <a:pt x="23" y="7"/>
                  </a:cubicBezTo>
                  <a:cubicBezTo>
                    <a:pt x="8" y="14"/>
                    <a:pt x="1" y="30"/>
                    <a:pt x="1" y="45"/>
                  </a:cubicBezTo>
                  <a:lnTo>
                    <a:pt x="1" y="3027"/>
                  </a:lnTo>
                  <a:cubicBezTo>
                    <a:pt x="1" y="3042"/>
                    <a:pt x="8" y="3058"/>
                    <a:pt x="23" y="3073"/>
                  </a:cubicBezTo>
                  <a:lnTo>
                    <a:pt x="46" y="3073"/>
                  </a:lnTo>
                  <a:cubicBezTo>
                    <a:pt x="54" y="3073"/>
                    <a:pt x="62" y="3073"/>
                    <a:pt x="69" y="3065"/>
                  </a:cubicBezTo>
                  <a:lnTo>
                    <a:pt x="2655" y="1578"/>
                  </a:lnTo>
                  <a:cubicBezTo>
                    <a:pt x="2670" y="1570"/>
                    <a:pt x="2678" y="1555"/>
                    <a:pt x="2678" y="1540"/>
                  </a:cubicBezTo>
                  <a:cubicBezTo>
                    <a:pt x="2678" y="1517"/>
                    <a:pt x="2670" y="1502"/>
                    <a:pt x="2655" y="1494"/>
                  </a:cubicBezTo>
                  <a:lnTo>
                    <a:pt x="69" y="7"/>
                  </a:lnTo>
                  <a:cubicBezTo>
                    <a:pt x="62" y="3"/>
                    <a:pt x="54" y="1"/>
                    <a:pt x="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p110"/>
          <p:cNvGrpSpPr/>
          <p:nvPr/>
        </p:nvGrpSpPr>
        <p:grpSpPr>
          <a:xfrm flipH="1">
            <a:off x="5299661" y="543561"/>
            <a:ext cx="540087" cy="463966"/>
            <a:chOff x="1442073" y="6714750"/>
            <a:chExt cx="548590" cy="471319"/>
          </a:xfrm>
        </p:grpSpPr>
        <p:sp>
          <p:nvSpPr>
            <p:cNvPr id="786" name="Google Shape;786;p110"/>
            <p:cNvSpPr/>
            <p:nvPr/>
          </p:nvSpPr>
          <p:spPr>
            <a:xfrm>
              <a:off x="1442073" y="6714750"/>
              <a:ext cx="548590" cy="471319"/>
            </a:xfrm>
            <a:custGeom>
              <a:rect b="b" l="l" r="r" t="t"/>
              <a:pathLst>
                <a:path extrusionOk="0" h="5027" w="5851">
                  <a:moveTo>
                    <a:pt x="344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16"/>
                  </a:lnTo>
                  <a:cubicBezTo>
                    <a:pt x="0" y="3807"/>
                    <a:pt x="153" y="3967"/>
                    <a:pt x="344" y="3967"/>
                  </a:cubicBezTo>
                  <a:lnTo>
                    <a:pt x="702" y="3967"/>
                  </a:lnTo>
                  <a:lnTo>
                    <a:pt x="1495" y="5027"/>
                  </a:lnTo>
                  <a:lnTo>
                    <a:pt x="1594" y="3967"/>
                  </a:lnTo>
                  <a:lnTo>
                    <a:pt x="5500" y="3967"/>
                  </a:lnTo>
                  <a:cubicBezTo>
                    <a:pt x="5690" y="3967"/>
                    <a:pt x="5850" y="3807"/>
                    <a:pt x="5850" y="3616"/>
                  </a:cubicBezTo>
                  <a:lnTo>
                    <a:pt x="5850" y="344"/>
                  </a:lnTo>
                  <a:cubicBezTo>
                    <a:pt x="5850" y="153"/>
                    <a:pt x="5690" y="1"/>
                    <a:pt x="550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10"/>
            <p:cNvSpPr/>
            <p:nvPr/>
          </p:nvSpPr>
          <p:spPr>
            <a:xfrm>
              <a:off x="1532928" y="6814885"/>
              <a:ext cx="375509" cy="94"/>
            </a:xfrm>
            <a:custGeom>
              <a:rect b="b" l="l" r="r" t="t"/>
              <a:pathLst>
                <a:path extrusionOk="0" h="1" w="4005">
                  <a:moveTo>
                    <a:pt x="0" y="0"/>
                  </a:moveTo>
                  <a:lnTo>
                    <a:pt x="4004" y="0"/>
                  </a:lnTo>
                </a:path>
              </a:pathLst>
            </a:custGeom>
            <a:solidFill>
              <a:srgbClr val="016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10"/>
            <p:cNvSpPr/>
            <p:nvPr/>
          </p:nvSpPr>
          <p:spPr>
            <a:xfrm>
              <a:off x="1532928" y="6809916"/>
              <a:ext cx="375509" cy="9376"/>
            </a:xfrm>
            <a:custGeom>
              <a:rect b="b" l="l" r="r" t="t"/>
              <a:pathLst>
                <a:path extrusionOk="0" h="100" w="4005">
                  <a:moveTo>
                    <a:pt x="0" y="0"/>
                  </a:moveTo>
                  <a:lnTo>
                    <a:pt x="0" y="99"/>
                  </a:lnTo>
                  <a:lnTo>
                    <a:pt x="4004" y="99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10"/>
            <p:cNvSpPr/>
            <p:nvPr/>
          </p:nvSpPr>
          <p:spPr>
            <a:xfrm>
              <a:off x="1532928" y="6894299"/>
              <a:ext cx="375509" cy="94"/>
            </a:xfrm>
            <a:custGeom>
              <a:rect b="b" l="l" r="r" t="t"/>
              <a:pathLst>
                <a:path extrusionOk="0" h="1" w="4005">
                  <a:moveTo>
                    <a:pt x="0" y="0"/>
                  </a:moveTo>
                  <a:lnTo>
                    <a:pt x="4004" y="0"/>
                  </a:lnTo>
                </a:path>
              </a:pathLst>
            </a:custGeom>
            <a:solidFill>
              <a:srgbClr val="016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10"/>
            <p:cNvSpPr/>
            <p:nvPr/>
          </p:nvSpPr>
          <p:spPr>
            <a:xfrm>
              <a:off x="1532928" y="6889236"/>
              <a:ext cx="375509" cy="9376"/>
            </a:xfrm>
            <a:custGeom>
              <a:rect b="b" l="l" r="r" t="t"/>
              <a:pathLst>
                <a:path extrusionOk="0" h="100" w="4005">
                  <a:moveTo>
                    <a:pt x="0" y="1"/>
                  </a:moveTo>
                  <a:lnTo>
                    <a:pt x="0" y="100"/>
                  </a:lnTo>
                  <a:lnTo>
                    <a:pt x="4004" y="10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10"/>
            <p:cNvSpPr/>
            <p:nvPr/>
          </p:nvSpPr>
          <p:spPr>
            <a:xfrm>
              <a:off x="1532928" y="6973620"/>
              <a:ext cx="375509" cy="94"/>
            </a:xfrm>
            <a:custGeom>
              <a:rect b="b" l="l" r="r" t="t"/>
              <a:pathLst>
                <a:path extrusionOk="0" h="1" w="4005">
                  <a:moveTo>
                    <a:pt x="0" y="1"/>
                  </a:moveTo>
                  <a:lnTo>
                    <a:pt x="4004" y="1"/>
                  </a:lnTo>
                </a:path>
              </a:pathLst>
            </a:custGeom>
            <a:solidFill>
              <a:srgbClr val="016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10"/>
            <p:cNvSpPr/>
            <p:nvPr/>
          </p:nvSpPr>
          <p:spPr>
            <a:xfrm>
              <a:off x="1532928" y="6969307"/>
              <a:ext cx="375509" cy="8719"/>
            </a:xfrm>
            <a:custGeom>
              <a:rect b="b" l="l" r="r" t="t"/>
              <a:pathLst>
                <a:path extrusionOk="0" h="93" w="4005">
                  <a:moveTo>
                    <a:pt x="0" y="1"/>
                  </a:moveTo>
                  <a:lnTo>
                    <a:pt x="0" y="92"/>
                  </a:lnTo>
                  <a:lnTo>
                    <a:pt x="4004" y="92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3" name="Google Shape;793;p110"/>
          <p:cNvGrpSpPr/>
          <p:nvPr/>
        </p:nvGrpSpPr>
        <p:grpSpPr>
          <a:xfrm>
            <a:off x="405500" y="489188"/>
            <a:ext cx="609254" cy="572680"/>
            <a:chOff x="-3962454" y="-267004"/>
            <a:chExt cx="413839" cy="388996"/>
          </a:xfrm>
        </p:grpSpPr>
        <p:sp>
          <p:nvSpPr>
            <p:cNvPr id="794" name="Google Shape;794;p110"/>
            <p:cNvSpPr/>
            <p:nvPr/>
          </p:nvSpPr>
          <p:spPr>
            <a:xfrm>
              <a:off x="-3962454" y="-267004"/>
              <a:ext cx="383072" cy="190479"/>
            </a:xfrm>
            <a:custGeom>
              <a:rect b="b" l="l" r="r" t="t"/>
              <a:pathLst>
                <a:path extrusionOk="0" h="6501" w="13073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10"/>
            <p:cNvSpPr/>
            <p:nvPr/>
          </p:nvSpPr>
          <p:spPr>
            <a:xfrm>
              <a:off x="-3806101" y="-199963"/>
              <a:ext cx="76948" cy="87197"/>
            </a:xfrm>
            <a:custGeom>
              <a:rect b="b" l="l" r="r" t="t"/>
              <a:pathLst>
                <a:path extrusionOk="0" h="2976" w="2626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10"/>
            <p:cNvSpPr/>
            <p:nvPr/>
          </p:nvSpPr>
          <p:spPr>
            <a:xfrm>
              <a:off x="-3698828" y="-133391"/>
              <a:ext cx="11223" cy="16584"/>
            </a:xfrm>
            <a:custGeom>
              <a:rect b="b" l="l" r="r" t="t"/>
              <a:pathLst>
                <a:path extrusionOk="0" h="566" w="383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10"/>
            <p:cNvSpPr/>
            <p:nvPr/>
          </p:nvSpPr>
          <p:spPr>
            <a:xfrm>
              <a:off x="-3647521" y="-206351"/>
              <a:ext cx="57872" cy="100645"/>
            </a:xfrm>
            <a:custGeom>
              <a:rect b="b" l="l" r="r" t="t"/>
              <a:pathLst>
                <a:path extrusionOk="0" h="3435" w="1975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10"/>
            <p:cNvSpPr/>
            <p:nvPr/>
          </p:nvSpPr>
          <p:spPr>
            <a:xfrm>
              <a:off x="-3952550" y="-66527"/>
              <a:ext cx="403935" cy="23733"/>
            </a:xfrm>
            <a:custGeom>
              <a:rect b="b" l="l" r="r" t="t"/>
              <a:pathLst>
                <a:path extrusionOk="0" h="810" w="13785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10"/>
            <p:cNvSpPr/>
            <p:nvPr/>
          </p:nvSpPr>
          <p:spPr>
            <a:xfrm>
              <a:off x="-3939862" y="3591"/>
              <a:ext cx="76890" cy="105099"/>
            </a:xfrm>
            <a:custGeom>
              <a:rect b="b" l="l" r="r" t="t"/>
              <a:pathLst>
                <a:path extrusionOk="0" h="3587" w="2624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10"/>
            <p:cNvSpPr/>
            <p:nvPr/>
          </p:nvSpPr>
          <p:spPr>
            <a:xfrm>
              <a:off x="-3810760" y="26826"/>
              <a:ext cx="13069" cy="95166"/>
            </a:xfrm>
            <a:custGeom>
              <a:rect b="b" l="l" r="r" t="t"/>
              <a:pathLst>
                <a:path extrusionOk="0" h="3248" w="446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10"/>
            <p:cNvSpPr/>
            <p:nvPr/>
          </p:nvSpPr>
          <p:spPr>
            <a:xfrm>
              <a:off x="-3842845" y="69518"/>
              <a:ext cx="85622" cy="17053"/>
            </a:xfrm>
            <a:custGeom>
              <a:rect b="b" l="l" r="r" t="t"/>
              <a:pathLst>
                <a:path extrusionOk="0" h="582" w="2922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10"/>
            <p:cNvSpPr/>
            <p:nvPr/>
          </p:nvSpPr>
          <p:spPr>
            <a:xfrm>
              <a:off x="-3718431" y="18417"/>
              <a:ext cx="15911" cy="12160"/>
            </a:xfrm>
            <a:custGeom>
              <a:rect b="b" l="l" r="r" t="t"/>
              <a:pathLst>
                <a:path extrusionOk="0" h="415" w="543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10"/>
            <p:cNvSpPr/>
            <p:nvPr/>
          </p:nvSpPr>
          <p:spPr>
            <a:xfrm>
              <a:off x="-3720511" y="12264"/>
              <a:ext cx="81109" cy="93994"/>
            </a:xfrm>
            <a:custGeom>
              <a:rect b="b" l="l" r="r" t="t"/>
              <a:pathLst>
                <a:path extrusionOk="0" h="3208" w="2768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10"/>
            <p:cNvSpPr/>
            <p:nvPr/>
          </p:nvSpPr>
          <p:spPr>
            <a:xfrm>
              <a:off x="-3627948" y="-9331"/>
              <a:ext cx="12161" cy="61120"/>
            </a:xfrm>
            <a:custGeom>
              <a:rect b="b" l="l" r="r" t="t"/>
              <a:pathLst>
                <a:path extrusionOk="0" h="2086" w="415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10"/>
            <p:cNvSpPr/>
            <p:nvPr/>
          </p:nvSpPr>
          <p:spPr>
            <a:xfrm>
              <a:off x="-3647521" y="17479"/>
              <a:ext cx="67191" cy="14035"/>
            </a:xfrm>
            <a:custGeom>
              <a:rect b="b" l="l" r="r" t="t"/>
              <a:pathLst>
                <a:path extrusionOk="0" h="479" w="2293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110"/>
          <p:cNvGrpSpPr/>
          <p:nvPr/>
        </p:nvGrpSpPr>
        <p:grpSpPr>
          <a:xfrm>
            <a:off x="8381234" y="1613830"/>
            <a:ext cx="443643" cy="477243"/>
            <a:chOff x="-4339013" y="-261299"/>
            <a:chExt cx="224040" cy="240995"/>
          </a:xfrm>
        </p:grpSpPr>
        <p:sp>
          <p:nvSpPr>
            <p:cNvPr id="807" name="Google Shape;807;p110"/>
            <p:cNvSpPr/>
            <p:nvPr/>
          </p:nvSpPr>
          <p:spPr>
            <a:xfrm>
              <a:off x="-4316693" y="-261299"/>
              <a:ext cx="140060" cy="92126"/>
            </a:xfrm>
            <a:custGeom>
              <a:rect b="b" l="l" r="r" t="t"/>
              <a:pathLst>
                <a:path extrusionOk="0" h="5564" w="8459">
                  <a:moveTo>
                    <a:pt x="3857" y="0"/>
                  </a:moveTo>
                  <a:cubicBezTo>
                    <a:pt x="3755" y="0"/>
                    <a:pt x="3683" y="87"/>
                    <a:pt x="3683" y="197"/>
                  </a:cubicBezTo>
                  <a:cubicBezTo>
                    <a:pt x="3574" y="1667"/>
                    <a:pt x="3442" y="3138"/>
                    <a:pt x="3326" y="4608"/>
                  </a:cubicBezTo>
                  <a:lnTo>
                    <a:pt x="3326" y="4608"/>
                  </a:lnTo>
                  <a:cubicBezTo>
                    <a:pt x="2955" y="3763"/>
                    <a:pt x="2740" y="2856"/>
                    <a:pt x="2664" y="1948"/>
                  </a:cubicBezTo>
                  <a:cubicBezTo>
                    <a:pt x="2664" y="1810"/>
                    <a:pt x="2568" y="1719"/>
                    <a:pt x="2459" y="1719"/>
                  </a:cubicBezTo>
                  <a:cubicBezTo>
                    <a:pt x="2442" y="1719"/>
                    <a:pt x="2426" y="1721"/>
                    <a:pt x="2409" y="1725"/>
                  </a:cubicBezTo>
                  <a:cubicBezTo>
                    <a:pt x="2075" y="1805"/>
                    <a:pt x="1725" y="1845"/>
                    <a:pt x="1375" y="1845"/>
                  </a:cubicBezTo>
                  <a:cubicBezTo>
                    <a:pt x="1025" y="1845"/>
                    <a:pt x="674" y="1805"/>
                    <a:pt x="340" y="1725"/>
                  </a:cubicBezTo>
                  <a:cubicBezTo>
                    <a:pt x="330" y="1724"/>
                    <a:pt x="320" y="1723"/>
                    <a:pt x="311" y="1723"/>
                  </a:cubicBezTo>
                  <a:cubicBezTo>
                    <a:pt x="78" y="1723"/>
                    <a:pt x="0" y="2078"/>
                    <a:pt x="245" y="2139"/>
                  </a:cubicBezTo>
                  <a:cubicBezTo>
                    <a:pt x="611" y="2219"/>
                    <a:pt x="993" y="2259"/>
                    <a:pt x="1375" y="2259"/>
                  </a:cubicBezTo>
                  <a:cubicBezTo>
                    <a:pt x="1676" y="2259"/>
                    <a:pt x="1978" y="2234"/>
                    <a:pt x="2272" y="2184"/>
                  </a:cubicBezTo>
                  <a:lnTo>
                    <a:pt x="2272" y="2184"/>
                  </a:lnTo>
                  <a:cubicBezTo>
                    <a:pt x="2391" y="3339"/>
                    <a:pt x="2734" y="4436"/>
                    <a:pt x="3301" y="5450"/>
                  </a:cubicBezTo>
                  <a:cubicBezTo>
                    <a:pt x="3340" y="5528"/>
                    <a:pt x="3405" y="5563"/>
                    <a:pt x="3468" y="5563"/>
                  </a:cubicBezTo>
                  <a:cubicBezTo>
                    <a:pt x="3561" y="5563"/>
                    <a:pt x="3651" y="5487"/>
                    <a:pt x="3651" y="5354"/>
                  </a:cubicBezTo>
                  <a:cubicBezTo>
                    <a:pt x="3803" y="3716"/>
                    <a:pt x="3926" y="2106"/>
                    <a:pt x="4047" y="470"/>
                  </a:cubicBezTo>
                  <a:lnTo>
                    <a:pt x="4047" y="470"/>
                  </a:lnTo>
                  <a:cubicBezTo>
                    <a:pt x="4794" y="619"/>
                    <a:pt x="5556" y="691"/>
                    <a:pt x="6321" y="691"/>
                  </a:cubicBezTo>
                  <a:cubicBezTo>
                    <a:pt x="6950" y="691"/>
                    <a:pt x="7579" y="642"/>
                    <a:pt x="8203" y="547"/>
                  </a:cubicBezTo>
                  <a:cubicBezTo>
                    <a:pt x="8458" y="516"/>
                    <a:pt x="8331" y="134"/>
                    <a:pt x="8076" y="134"/>
                  </a:cubicBezTo>
                  <a:cubicBezTo>
                    <a:pt x="7493" y="229"/>
                    <a:pt x="6898" y="277"/>
                    <a:pt x="6301" y="277"/>
                  </a:cubicBezTo>
                  <a:cubicBezTo>
                    <a:pt x="5498" y="277"/>
                    <a:pt x="4691" y="189"/>
                    <a:pt x="3906" y="6"/>
                  </a:cubicBezTo>
                  <a:cubicBezTo>
                    <a:pt x="3889" y="2"/>
                    <a:pt x="3873" y="0"/>
                    <a:pt x="3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10"/>
            <p:cNvSpPr/>
            <p:nvPr/>
          </p:nvSpPr>
          <p:spPr>
            <a:xfrm>
              <a:off x="-4223044" y="-232621"/>
              <a:ext cx="38182" cy="38248"/>
            </a:xfrm>
            <a:custGeom>
              <a:rect b="b" l="l" r="r" t="t"/>
              <a:pathLst>
                <a:path extrusionOk="0" h="2310" w="2306">
                  <a:moveTo>
                    <a:pt x="1312" y="1"/>
                  </a:moveTo>
                  <a:cubicBezTo>
                    <a:pt x="1278" y="1"/>
                    <a:pt x="1243" y="9"/>
                    <a:pt x="1210" y="25"/>
                  </a:cubicBezTo>
                  <a:cubicBezTo>
                    <a:pt x="947" y="131"/>
                    <a:pt x="661" y="192"/>
                    <a:pt x="372" y="192"/>
                  </a:cubicBezTo>
                  <a:cubicBezTo>
                    <a:pt x="312" y="192"/>
                    <a:pt x="252" y="190"/>
                    <a:pt x="192" y="184"/>
                  </a:cubicBezTo>
                  <a:cubicBezTo>
                    <a:pt x="64" y="184"/>
                    <a:pt x="1" y="280"/>
                    <a:pt x="1" y="375"/>
                  </a:cubicBezTo>
                  <a:cubicBezTo>
                    <a:pt x="1" y="503"/>
                    <a:pt x="64" y="566"/>
                    <a:pt x="192" y="566"/>
                  </a:cubicBezTo>
                  <a:lnTo>
                    <a:pt x="192" y="598"/>
                  </a:lnTo>
                  <a:cubicBezTo>
                    <a:pt x="259" y="603"/>
                    <a:pt x="326" y="606"/>
                    <a:pt x="393" y="606"/>
                  </a:cubicBezTo>
                  <a:cubicBezTo>
                    <a:pt x="639" y="606"/>
                    <a:pt x="882" y="570"/>
                    <a:pt x="1118" y="492"/>
                  </a:cubicBezTo>
                  <a:lnTo>
                    <a:pt x="1118" y="492"/>
                  </a:lnTo>
                  <a:cubicBezTo>
                    <a:pt x="1076" y="1055"/>
                    <a:pt x="740" y="1561"/>
                    <a:pt x="192" y="1808"/>
                  </a:cubicBezTo>
                  <a:cubicBezTo>
                    <a:pt x="32" y="1903"/>
                    <a:pt x="96" y="2126"/>
                    <a:pt x="255" y="2190"/>
                  </a:cubicBezTo>
                  <a:cubicBezTo>
                    <a:pt x="542" y="2269"/>
                    <a:pt x="844" y="2309"/>
                    <a:pt x="1151" y="2309"/>
                  </a:cubicBezTo>
                  <a:cubicBezTo>
                    <a:pt x="1457" y="2309"/>
                    <a:pt x="1767" y="2269"/>
                    <a:pt x="2070" y="2190"/>
                  </a:cubicBezTo>
                  <a:cubicBezTo>
                    <a:pt x="2305" y="2102"/>
                    <a:pt x="2242" y="1769"/>
                    <a:pt x="2005" y="1769"/>
                  </a:cubicBezTo>
                  <a:cubicBezTo>
                    <a:pt x="1985" y="1769"/>
                    <a:pt x="1964" y="1771"/>
                    <a:pt x="1943" y="1776"/>
                  </a:cubicBezTo>
                  <a:cubicBezTo>
                    <a:pt x="1688" y="1856"/>
                    <a:pt x="1425" y="1895"/>
                    <a:pt x="1159" y="1895"/>
                  </a:cubicBezTo>
                  <a:cubicBezTo>
                    <a:pt x="1054" y="1895"/>
                    <a:pt x="948" y="1889"/>
                    <a:pt x="842" y="1877"/>
                  </a:cubicBezTo>
                  <a:lnTo>
                    <a:pt x="842" y="1877"/>
                  </a:lnTo>
                  <a:cubicBezTo>
                    <a:pt x="1312" y="1467"/>
                    <a:pt x="1572" y="835"/>
                    <a:pt x="1497" y="184"/>
                  </a:cubicBezTo>
                  <a:cubicBezTo>
                    <a:pt x="1497" y="66"/>
                    <a:pt x="1409" y="1"/>
                    <a:pt x="1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10"/>
            <p:cNvSpPr/>
            <p:nvPr/>
          </p:nvSpPr>
          <p:spPr>
            <a:xfrm>
              <a:off x="-4336893" y="-152086"/>
              <a:ext cx="221920" cy="9338"/>
            </a:xfrm>
            <a:custGeom>
              <a:rect b="b" l="l" r="r" t="t"/>
              <a:pathLst>
                <a:path extrusionOk="0" h="564" w="13403">
                  <a:moveTo>
                    <a:pt x="13148" y="0"/>
                  </a:moveTo>
                  <a:cubicBezTo>
                    <a:pt x="10877" y="108"/>
                    <a:pt x="8606" y="172"/>
                    <a:pt x="6335" y="172"/>
                  </a:cubicBezTo>
                  <a:cubicBezTo>
                    <a:pt x="5263" y="172"/>
                    <a:pt x="4192" y="158"/>
                    <a:pt x="3120" y="127"/>
                  </a:cubicBezTo>
                  <a:cubicBezTo>
                    <a:pt x="2165" y="96"/>
                    <a:pt x="1210" y="64"/>
                    <a:pt x="255" y="32"/>
                  </a:cubicBezTo>
                  <a:cubicBezTo>
                    <a:pt x="0" y="32"/>
                    <a:pt x="0" y="414"/>
                    <a:pt x="255" y="414"/>
                  </a:cubicBezTo>
                  <a:cubicBezTo>
                    <a:pt x="2344" y="513"/>
                    <a:pt x="4433" y="563"/>
                    <a:pt x="6530" y="563"/>
                  </a:cubicBezTo>
                  <a:cubicBezTo>
                    <a:pt x="7788" y="563"/>
                    <a:pt x="9049" y="545"/>
                    <a:pt x="10315" y="509"/>
                  </a:cubicBezTo>
                  <a:cubicBezTo>
                    <a:pt x="11270" y="478"/>
                    <a:pt x="12225" y="446"/>
                    <a:pt x="13148" y="414"/>
                  </a:cubicBezTo>
                  <a:cubicBezTo>
                    <a:pt x="13403" y="414"/>
                    <a:pt x="13403" y="0"/>
                    <a:pt x="13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10"/>
            <p:cNvSpPr/>
            <p:nvPr/>
          </p:nvSpPr>
          <p:spPr>
            <a:xfrm>
              <a:off x="-4339013" y="-127829"/>
              <a:ext cx="44358" cy="96381"/>
            </a:xfrm>
            <a:custGeom>
              <a:rect b="b" l="l" r="r" t="t"/>
              <a:pathLst>
                <a:path extrusionOk="0" h="5821" w="2679">
                  <a:moveTo>
                    <a:pt x="1925" y="0"/>
                  </a:moveTo>
                  <a:cubicBezTo>
                    <a:pt x="1878" y="0"/>
                    <a:pt x="1828" y="19"/>
                    <a:pt x="1784" y="63"/>
                  </a:cubicBezTo>
                  <a:cubicBezTo>
                    <a:pt x="1" y="1687"/>
                    <a:pt x="256" y="4520"/>
                    <a:pt x="2293" y="5793"/>
                  </a:cubicBezTo>
                  <a:cubicBezTo>
                    <a:pt x="2326" y="5812"/>
                    <a:pt x="2359" y="5821"/>
                    <a:pt x="2390" y="5821"/>
                  </a:cubicBezTo>
                  <a:cubicBezTo>
                    <a:pt x="2565" y="5821"/>
                    <a:pt x="2678" y="5551"/>
                    <a:pt x="2516" y="5443"/>
                  </a:cubicBezTo>
                  <a:cubicBezTo>
                    <a:pt x="701" y="4297"/>
                    <a:pt x="479" y="1750"/>
                    <a:pt x="2070" y="350"/>
                  </a:cubicBezTo>
                  <a:cubicBezTo>
                    <a:pt x="2217" y="203"/>
                    <a:pt x="2082" y="0"/>
                    <a:pt x="1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10"/>
            <p:cNvSpPr/>
            <p:nvPr/>
          </p:nvSpPr>
          <p:spPr>
            <a:xfrm>
              <a:off x="-4278396" y="-127846"/>
              <a:ext cx="6871" cy="42718"/>
            </a:xfrm>
            <a:custGeom>
              <a:rect b="b" l="l" r="r" t="t"/>
              <a:pathLst>
                <a:path extrusionOk="0" h="2580" w="415">
                  <a:moveTo>
                    <a:pt x="224" y="0"/>
                  </a:moveTo>
                  <a:cubicBezTo>
                    <a:pt x="128" y="0"/>
                    <a:pt x="33" y="64"/>
                    <a:pt x="33" y="191"/>
                  </a:cubicBezTo>
                  <a:cubicBezTo>
                    <a:pt x="33" y="924"/>
                    <a:pt x="1" y="1656"/>
                    <a:pt x="1" y="2388"/>
                  </a:cubicBezTo>
                  <a:cubicBezTo>
                    <a:pt x="1" y="2515"/>
                    <a:pt x="96" y="2579"/>
                    <a:pt x="192" y="2579"/>
                  </a:cubicBezTo>
                  <a:cubicBezTo>
                    <a:pt x="288" y="2579"/>
                    <a:pt x="383" y="2515"/>
                    <a:pt x="383" y="2388"/>
                  </a:cubicBezTo>
                  <a:cubicBezTo>
                    <a:pt x="383" y="1656"/>
                    <a:pt x="415" y="924"/>
                    <a:pt x="415" y="191"/>
                  </a:cubicBezTo>
                  <a:cubicBezTo>
                    <a:pt x="415" y="64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10"/>
            <p:cNvSpPr/>
            <p:nvPr/>
          </p:nvSpPr>
          <p:spPr>
            <a:xfrm>
              <a:off x="-4304739" y="-79382"/>
              <a:ext cx="61163" cy="8113"/>
            </a:xfrm>
            <a:custGeom>
              <a:rect b="b" l="l" r="r" t="t"/>
              <a:pathLst>
                <a:path extrusionOk="0" h="490" w="3694">
                  <a:moveTo>
                    <a:pt x="226" y="0"/>
                  </a:moveTo>
                  <a:cubicBezTo>
                    <a:pt x="1" y="0"/>
                    <a:pt x="10" y="354"/>
                    <a:pt x="255" y="384"/>
                  </a:cubicBezTo>
                  <a:cubicBezTo>
                    <a:pt x="870" y="459"/>
                    <a:pt x="1486" y="490"/>
                    <a:pt x="2108" y="490"/>
                  </a:cubicBezTo>
                  <a:cubicBezTo>
                    <a:pt x="2547" y="490"/>
                    <a:pt x="2990" y="474"/>
                    <a:pt x="3438" y="448"/>
                  </a:cubicBezTo>
                  <a:cubicBezTo>
                    <a:pt x="3693" y="448"/>
                    <a:pt x="3693" y="66"/>
                    <a:pt x="3438" y="66"/>
                  </a:cubicBezTo>
                  <a:cubicBezTo>
                    <a:pt x="3055" y="88"/>
                    <a:pt x="2676" y="99"/>
                    <a:pt x="2299" y="99"/>
                  </a:cubicBezTo>
                  <a:cubicBezTo>
                    <a:pt x="1612" y="99"/>
                    <a:pt x="933" y="64"/>
                    <a:pt x="255" y="2"/>
                  </a:cubicBezTo>
                  <a:cubicBezTo>
                    <a:pt x="245" y="1"/>
                    <a:pt x="235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10"/>
            <p:cNvSpPr/>
            <p:nvPr/>
          </p:nvSpPr>
          <p:spPr>
            <a:xfrm>
              <a:off x="-4283181" y="-58403"/>
              <a:ext cx="42205" cy="31840"/>
            </a:xfrm>
            <a:custGeom>
              <a:rect b="b" l="l" r="r" t="t"/>
              <a:pathLst>
                <a:path extrusionOk="0" h="1923" w="2549">
                  <a:moveTo>
                    <a:pt x="831" y="1"/>
                  </a:moveTo>
                  <a:cubicBezTo>
                    <a:pt x="600" y="1"/>
                    <a:pt x="370" y="56"/>
                    <a:pt x="163" y="168"/>
                  </a:cubicBezTo>
                  <a:cubicBezTo>
                    <a:pt x="0" y="276"/>
                    <a:pt x="114" y="545"/>
                    <a:pt x="289" y="545"/>
                  </a:cubicBezTo>
                  <a:cubicBezTo>
                    <a:pt x="319" y="545"/>
                    <a:pt x="352" y="537"/>
                    <a:pt x="385" y="518"/>
                  </a:cubicBezTo>
                  <a:lnTo>
                    <a:pt x="354" y="518"/>
                  </a:lnTo>
                  <a:cubicBezTo>
                    <a:pt x="497" y="438"/>
                    <a:pt x="656" y="399"/>
                    <a:pt x="815" y="399"/>
                  </a:cubicBezTo>
                  <a:cubicBezTo>
                    <a:pt x="924" y="399"/>
                    <a:pt x="1033" y="417"/>
                    <a:pt x="1137" y="454"/>
                  </a:cubicBezTo>
                  <a:lnTo>
                    <a:pt x="1137" y="454"/>
                  </a:lnTo>
                  <a:cubicBezTo>
                    <a:pt x="982" y="923"/>
                    <a:pt x="653" y="1304"/>
                    <a:pt x="194" y="1505"/>
                  </a:cubicBezTo>
                  <a:cubicBezTo>
                    <a:pt x="35" y="1600"/>
                    <a:pt x="67" y="1823"/>
                    <a:pt x="226" y="1887"/>
                  </a:cubicBezTo>
                  <a:cubicBezTo>
                    <a:pt x="409" y="1911"/>
                    <a:pt x="592" y="1923"/>
                    <a:pt x="774" y="1923"/>
                  </a:cubicBezTo>
                  <a:cubicBezTo>
                    <a:pt x="1321" y="1923"/>
                    <a:pt x="1858" y="1815"/>
                    <a:pt x="2359" y="1600"/>
                  </a:cubicBezTo>
                  <a:cubicBezTo>
                    <a:pt x="2549" y="1492"/>
                    <a:pt x="2439" y="1223"/>
                    <a:pt x="2265" y="1223"/>
                  </a:cubicBezTo>
                  <a:cubicBezTo>
                    <a:pt x="2234" y="1223"/>
                    <a:pt x="2202" y="1231"/>
                    <a:pt x="2168" y="1250"/>
                  </a:cubicBezTo>
                  <a:cubicBezTo>
                    <a:pt x="1771" y="1427"/>
                    <a:pt x="1342" y="1512"/>
                    <a:pt x="915" y="1526"/>
                  </a:cubicBezTo>
                  <a:lnTo>
                    <a:pt x="915" y="1526"/>
                  </a:lnTo>
                  <a:cubicBezTo>
                    <a:pt x="1247" y="1239"/>
                    <a:pt x="1487" y="844"/>
                    <a:pt x="1595" y="391"/>
                  </a:cubicBezTo>
                  <a:cubicBezTo>
                    <a:pt x="1595" y="327"/>
                    <a:pt x="1563" y="231"/>
                    <a:pt x="1500" y="168"/>
                  </a:cubicBezTo>
                  <a:cubicBezTo>
                    <a:pt x="1293" y="56"/>
                    <a:pt x="1062" y="1"/>
                    <a:pt x="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10"/>
            <p:cNvSpPr/>
            <p:nvPr/>
          </p:nvSpPr>
          <p:spPr>
            <a:xfrm>
              <a:off x="-4229071" y="-127630"/>
              <a:ext cx="43463" cy="107326"/>
            </a:xfrm>
            <a:custGeom>
              <a:rect b="b" l="l" r="r" t="t"/>
              <a:pathLst>
                <a:path extrusionOk="0" h="6482" w="2625">
                  <a:moveTo>
                    <a:pt x="293" y="1"/>
                  </a:moveTo>
                  <a:cubicBezTo>
                    <a:pt x="135" y="1"/>
                    <a:pt x="0" y="182"/>
                    <a:pt x="174" y="306"/>
                  </a:cubicBezTo>
                  <a:lnTo>
                    <a:pt x="174" y="338"/>
                  </a:lnTo>
                  <a:cubicBezTo>
                    <a:pt x="1893" y="1770"/>
                    <a:pt x="2179" y="4317"/>
                    <a:pt x="842" y="6132"/>
                  </a:cubicBezTo>
                  <a:cubicBezTo>
                    <a:pt x="720" y="6278"/>
                    <a:pt x="842" y="6481"/>
                    <a:pt x="977" y="6481"/>
                  </a:cubicBezTo>
                  <a:cubicBezTo>
                    <a:pt x="1018" y="6481"/>
                    <a:pt x="1060" y="6462"/>
                    <a:pt x="1097" y="6418"/>
                  </a:cubicBezTo>
                  <a:cubicBezTo>
                    <a:pt x="2625" y="4444"/>
                    <a:pt x="2338" y="1643"/>
                    <a:pt x="428" y="51"/>
                  </a:cubicBezTo>
                  <a:cubicBezTo>
                    <a:pt x="386" y="16"/>
                    <a:pt x="338" y="1"/>
                    <a:pt x="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10"/>
            <p:cNvSpPr/>
            <p:nvPr/>
          </p:nvSpPr>
          <p:spPr>
            <a:xfrm>
              <a:off x="-4174017" y="-109765"/>
              <a:ext cx="34804" cy="49673"/>
            </a:xfrm>
            <a:custGeom>
              <a:rect b="b" l="l" r="r" t="t"/>
              <a:pathLst>
                <a:path extrusionOk="0" h="3000" w="2102">
                  <a:moveTo>
                    <a:pt x="900" y="1"/>
                  </a:moveTo>
                  <a:cubicBezTo>
                    <a:pt x="801" y="1"/>
                    <a:pt x="701" y="19"/>
                    <a:pt x="605" y="54"/>
                  </a:cubicBezTo>
                  <a:cubicBezTo>
                    <a:pt x="319" y="150"/>
                    <a:pt x="128" y="468"/>
                    <a:pt x="191" y="755"/>
                  </a:cubicBezTo>
                  <a:cubicBezTo>
                    <a:pt x="217" y="859"/>
                    <a:pt x="297" y="905"/>
                    <a:pt x="379" y="905"/>
                  </a:cubicBezTo>
                  <a:cubicBezTo>
                    <a:pt x="498" y="905"/>
                    <a:pt x="624" y="810"/>
                    <a:pt x="605" y="659"/>
                  </a:cubicBezTo>
                  <a:lnTo>
                    <a:pt x="573" y="659"/>
                  </a:lnTo>
                  <a:cubicBezTo>
                    <a:pt x="573" y="628"/>
                    <a:pt x="573" y="596"/>
                    <a:pt x="573" y="564"/>
                  </a:cubicBezTo>
                  <a:cubicBezTo>
                    <a:pt x="573" y="532"/>
                    <a:pt x="605" y="500"/>
                    <a:pt x="637" y="500"/>
                  </a:cubicBezTo>
                  <a:cubicBezTo>
                    <a:pt x="701" y="437"/>
                    <a:pt x="796" y="405"/>
                    <a:pt x="892" y="405"/>
                  </a:cubicBezTo>
                  <a:cubicBezTo>
                    <a:pt x="987" y="405"/>
                    <a:pt x="1083" y="405"/>
                    <a:pt x="1146" y="468"/>
                  </a:cubicBezTo>
                  <a:cubicBezTo>
                    <a:pt x="1242" y="596"/>
                    <a:pt x="1306" y="723"/>
                    <a:pt x="1274" y="882"/>
                  </a:cubicBezTo>
                  <a:cubicBezTo>
                    <a:pt x="1242" y="1232"/>
                    <a:pt x="1083" y="1551"/>
                    <a:pt x="828" y="1805"/>
                  </a:cubicBezTo>
                  <a:cubicBezTo>
                    <a:pt x="541" y="2060"/>
                    <a:pt x="287" y="2347"/>
                    <a:pt x="64" y="2665"/>
                  </a:cubicBezTo>
                  <a:cubicBezTo>
                    <a:pt x="0" y="2760"/>
                    <a:pt x="32" y="2920"/>
                    <a:pt x="159" y="2951"/>
                  </a:cubicBezTo>
                  <a:cubicBezTo>
                    <a:pt x="446" y="2983"/>
                    <a:pt x="740" y="2999"/>
                    <a:pt x="1031" y="2999"/>
                  </a:cubicBezTo>
                  <a:cubicBezTo>
                    <a:pt x="1321" y="2999"/>
                    <a:pt x="1608" y="2983"/>
                    <a:pt x="1879" y="2951"/>
                  </a:cubicBezTo>
                  <a:cubicBezTo>
                    <a:pt x="2006" y="2951"/>
                    <a:pt x="2101" y="2856"/>
                    <a:pt x="2101" y="2760"/>
                  </a:cubicBezTo>
                  <a:cubicBezTo>
                    <a:pt x="2101" y="2675"/>
                    <a:pt x="2025" y="2564"/>
                    <a:pt x="1918" y="2564"/>
                  </a:cubicBezTo>
                  <a:cubicBezTo>
                    <a:pt x="1905" y="2564"/>
                    <a:pt x="1892" y="2566"/>
                    <a:pt x="1879" y="2569"/>
                  </a:cubicBezTo>
                  <a:cubicBezTo>
                    <a:pt x="1624" y="2601"/>
                    <a:pt x="1361" y="2617"/>
                    <a:pt x="1095" y="2617"/>
                  </a:cubicBezTo>
                  <a:cubicBezTo>
                    <a:pt x="923" y="2617"/>
                    <a:pt x="751" y="2611"/>
                    <a:pt x="577" y="2598"/>
                  </a:cubicBezTo>
                  <a:lnTo>
                    <a:pt x="577" y="2598"/>
                  </a:lnTo>
                  <a:cubicBezTo>
                    <a:pt x="994" y="2110"/>
                    <a:pt x="1547" y="1755"/>
                    <a:pt x="1656" y="1073"/>
                  </a:cubicBezTo>
                  <a:cubicBezTo>
                    <a:pt x="1751" y="723"/>
                    <a:pt x="1624" y="373"/>
                    <a:pt x="1369" y="150"/>
                  </a:cubicBezTo>
                  <a:cubicBezTo>
                    <a:pt x="1230" y="51"/>
                    <a:pt x="1066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110"/>
          <p:cNvSpPr/>
          <p:nvPr/>
        </p:nvSpPr>
        <p:spPr>
          <a:xfrm>
            <a:off x="405500" y="279149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10"/>
          <p:cNvSpPr/>
          <p:nvPr/>
        </p:nvSpPr>
        <p:spPr>
          <a:xfrm>
            <a:off x="8073575" y="735187"/>
            <a:ext cx="80700" cy="807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10"/>
          <p:cNvSpPr/>
          <p:nvPr/>
        </p:nvSpPr>
        <p:spPr>
          <a:xfrm>
            <a:off x="8713524" y="3827940"/>
            <a:ext cx="146100" cy="146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10"/>
          <p:cNvSpPr/>
          <p:nvPr/>
        </p:nvSpPr>
        <p:spPr>
          <a:xfrm>
            <a:off x="7140275" y="3590026"/>
            <a:ext cx="851304" cy="1025981"/>
          </a:xfrm>
          <a:custGeom>
            <a:rect b="b" l="l" r="r" t="t"/>
            <a:pathLst>
              <a:path extrusionOk="0" h="11060" w="9177">
                <a:moveTo>
                  <a:pt x="1948" y="1"/>
                </a:moveTo>
                <a:cubicBezTo>
                  <a:pt x="1884" y="1"/>
                  <a:pt x="1819" y="15"/>
                  <a:pt x="1756" y="46"/>
                </a:cubicBezTo>
                <a:cubicBezTo>
                  <a:pt x="1440" y="210"/>
                  <a:pt x="1358" y="842"/>
                  <a:pt x="1417" y="1158"/>
                </a:cubicBezTo>
                <a:cubicBezTo>
                  <a:pt x="1417" y="1193"/>
                  <a:pt x="1534" y="1603"/>
                  <a:pt x="1545" y="1603"/>
                </a:cubicBezTo>
                <a:cubicBezTo>
                  <a:pt x="1534" y="1697"/>
                  <a:pt x="1510" y="1814"/>
                  <a:pt x="1499" y="1931"/>
                </a:cubicBezTo>
                <a:cubicBezTo>
                  <a:pt x="1475" y="2141"/>
                  <a:pt x="1452" y="2399"/>
                  <a:pt x="1452" y="2656"/>
                </a:cubicBezTo>
                <a:cubicBezTo>
                  <a:pt x="1440" y="2949"/>
                  <a:pt x="1452" y="3242"/>
                  <a:pt x="1475" y="3534"/>
                </a:cubicBezTo>
                <a:cubicBezTo>
                  <a:pt x="1499" y="3862"/>
                  <a:pt x="1545" y="4190"/>
                  <a:pt x="1639" y="4506"/>
                </a:cubicBezTo>
                <a:lnTo>
                  <a:pt x="1639" y="4517"/>
                </a:lnTo>
                <a:cubicBezTo>
                  <a:pt x="1581" y="4424"/>
                  <a:pt x="1417" y="4178"/>
                  <a:pt x="1393" y="4166"/>
                </a:cubicBezTo>
                <a:cubicBezTo>
                  <a:pt x="1229" y="3963"/>
                  <a:pt x="824" y="3695"/>
                  <a:pt x="503" y="3695"/>
                </a:cubicBezTo>
                <a:cubicBezTo>
                  <a:pt x="436" y="3695"/>
                  <a:pt x="373" y="3707"/>
                  <a:pt x="316" y="3733"/>
                </a:cubicBezTo>
                <a:cubicBezTo>
                  <a:pt x="82" y="3827"/>
                  <a:pt x="0" y="4108"/>
                  <a:pt x="129" y="4330"/>
                </a:cubicBezTo>
                <a:cubicBezTo>
                  <a:pt x="246" y="4517"/>
                  <a:pt x="539" y="4634"/>
                  <a:pt x="773" y="4670"/>
                </a:cubicBezTo>
                <a:cubicBezTo>
                  <a:pt x="798" y="4673"/>
                  <a:pt x="825" y="4674"/>
                  <a:pt x="855" y="4674"/>
                </a:cubicBezTo>
                <a:cubicBezTo>
                  <a:pt x="1134" y="4674"/>
                  <a:pt x="1598" y="4540"/>
                  <a:pt x="1651" y="4529"/>
                </a:cubicBezTo>
                <a:cubicBezTo>
                  <a:pt x="1733" y="4845"/>
                  <a:pt x="1850" y="5161"/>
                  <a:pt x="1990" y="5465"/>
                </a:cubicBezTo>
                <a:cubicBezTo>
                  <a:pt x="2060" y="5641"/>
                  <a:pt x="2142" y="5828"/>
                  <a:pt x="2236" y="6004"/>
                </a:cubicBezTo>
                <a:cubicBezTo>
                  <a:pt x="2177" y="5922"/>
                  <a:pt x="2131" y="5852"/>
                  <a:pt x="2131" y="5852"/>
                </a:cubicBezTo>
                <a:cubicBezTo>
                  <a:pt x="1956" y="5648"/>
                  <a:pt x="1550" y="5381"/>
                  <a:pt x="1229" y="5381"/>
                </a:cubicBezTo>
                <a:cubicBezTo>
                  <a:pt x="1162" y="5381"/>
                  <a:pt x="1099" y="5392"/>
                  <a:pt x="1042" y="5419"/>
                </a:cubicBezTo>
                <a:cubicBezTo>
                  <a:pt x="820" y="5512"/>
                  <a:pt x="726" y="5793"/>
                  <a:pt x="855" y="6016"/>
                </a:cubicBezTo>
                <a:cubicBezTo>
                  <a:pt x="972" y="6238"/>
                  <a:pt x="1265" y="6343"/>
                  <a:pt x="1510" y="6378"/>
                </a:cubicBezTo>
                <a:cubicBezTo>
                  <a:pt x="1538" y="6383"/>
                  <a:pt x="1569" y="6384"/>
                  <a:pt x="1603" y="6384"/>
                </a:cubicBezTo>
                <a:cubicBezTo>
                  <a:pt x="1853" y="6384"/>
                  <a:pt x="2239" y="6281"/>
                  <a:pt x="2353" y="6250"/>
                </a:cubicBezTo>
                <a:cubicBezTo>
                  <a:pt x="2388" y="6320"/>
                  <a:pt x="2412" y="6378"/>
                  <a:pt x="2447" y="6449"/>
                </a:cubicBezTo>
                <a:cubicBezTo>
                  <a:pt x="2610" y="6776"/>
                  <a:pt x="2774" y="7092"/>
                  <a:pt x="2927" y="7408"/>
                </a:cubicBezTo>
                <a:cubicBezTo>
                  <a:pt x="2973" y="7525"/>
                  <a:pt x="3032" y="7642"/>
                  <a:pt x="3067" y="7748"/>
                </a:cubicBezTo>
                <a:cubicBezTo>
                  <a:pt x="3032" y="7689"/>
                  <a:pt x="2985" y="7631"/>
                  <a:pt x="2985" y="7619"/>
                </a:cubicBezTo>
                <a:cubicBezTo>
                  <a:pt x="2810" y="7424"/>
                  <a:pt x="2400" y="7149"/>
                  <a:pt x="2079" y="7149"/>
                </a:cubicBezTo>
                <a:cubicBezTo>
                  <a:pt x="2013" y="7149"/>
                  <a:pt x="1952" y="7160"/>
                  <a:pt x="1897" y="7186"/>
                </a:cubicBezTo>
                <a:cubicBezTo>
                  <a:pt x="1674" y="7291"/>
                  <a:pt x="1581" y="7572"/>
                  <a:pt x="1709" y="7783"/>
                </a:cubicBezTo>
                <a:cubicBezTo>
                  <a:pt x="1838" y="8005"/>
                  <a:pt x="2119" y="8111"/>
                  <a:pt x="2365" y="8146"/>
                </a:cubicBezTo>
                <a:cubicBezTo>
                  <a:pt x="2395" y="8150"/>
                  <a:pt x="2428" y="8152"/>
                  <a:pt x="2463" y="8152"/>
                </a:cubicBezTo>
                <a:cubicBezTo>
                  <a:pt x="2705" y="8152"/>
                  <a:pt x="3051" y="8059"/>
                  <a:pt x="3184" y="8029"/>
                </a:cubicBezTo>
                <a:cubicBezTo>
                  <a:pt x="3231" y="8146"/>
                  <a:pt x="3278" y="8263"/>
                  <a:pt x="3313" y="8368"/>
                </a:cubicBezTo>
                <a:cubicBezTo>
                  <a:pt x="3336" y="8450"/>
                  <a:pt x="3371" y="8532"/>
                  <a:pt x="3395" y="8614"/>
                </a:cubicBezTo>
                <a:cubicBezTo>
                  <a:pt x="3406" y="8696"/>
                  <a:pt x="3430" y="8766"/>
                  <a:pt x="3453" y="8848"/>
                </a:cubicBezTo>
                <a:cubicBezTo>
                  <a:pt x="3488" y="9000"/>
                  <a:pt x="3535" y="9152"/>
                  <a:pt x="3559" y="9304"/>
                </a:cubicBezTo>
                <a:cubicBezTo>
                  <a:pt x="3582" y="9410"/>
                  <a:pt x="3605" y="9503"/>
                  <a:pt x="3629" y="9609"/>
                </a:cubicBezTo>
                <a:cubicBezTo>
                  <a:pt x="3570" y="9492"/>
                  <a:pt x="3465" y="9281"/>
                  <a:pt x="3453" y="9258"/>
                </a:cubicBezTo>
                <a:cubicBezTo>
                  <a:pt x="3305" y="9014"/>
                  <a:pt x="2890" y="8647"/>
                  <a:pt x="2561" y="8647"/>
                </a:cubicBezTo>
                <a:cubicBezTo>
                  <a:pt x="2526" y="8647"/>
                  <a:pt x="2491" y="8652"/>
                  <a:pt x="2458" y="8661"/>
                </a:cubicBezTo>
                <a:cubicBezTo>
                  <a:pt x="2213" y="8731"/>
                  <a:pt x="2084" y="8988"/>
                  <a:pt x="2177" y="9222"/>
                </a:cubicBezTo>
                <a:cubicBezTo>
                  <a:pt x="2271" y="9457"/>
                  <a:pt x="2540" y="9609"/>
                  <a:pt x="2763" y="9679"/>
                </a:cubicBezTo>
                <a:cubicBezTo>
                  <a:pt x="2841" y="9702"/>
                  <a:pt x="2956" y="9710"/>
                  <a:pt x="3079" y="9710"/>
                </a:cubicBezTo>
                <a:cubicBezTo>
                  <a:pt x="3323" y="9710"/>
                  <a:pt x="3594" y="9679"/>
                  <a:pt x="3640" y="9679"/>
                </a:cubicBezTo>
                <a:cubicBezTo>
                  <a:pt x="3676" y="9843"/>
                  <a:pt x="3711" y="10007"/>
                  <a:pt x="3734" y="10159"/>
                </a:cubicBezTo>
                <a:cubicBezTo>
                  <a:pt x="3793" y="10498"/>
                  <a:pt x="3839" y="10803"/>
                  <a:pt x="3875" y="11060"/>
                </a:cubicBezTo>
                <a:lnTo>
                  <a:pt x="4109" y="11060"/>
                </a:lnTo>
                <a:cubicBezTo>
                  <a:pt x="4062" y="10791"/>
                  <a:pt x="4015" y="10475"/>
                  <a:pt x="3945" y="10124"/>
                </a:cubicBezTo>
                <a:cubicBezTo>
                  <a:pt x="3910" y="9948"/>
                  <a:pt x="3875" y="9773"/>
                  <a:pt x="3828" y="9585"/>
                </a:cubicBezTo>
                <a:cubicBezTo>
                  <a:pt x="3992" y="9527"/>
                  <a:pt x="4155" y="9445"/>
                  <a:pt x="4319" y="9363"/>
                </a:cubicBezTo>
                <a:cubicBezTo>
                  <a:pt x="4530" y="9550"/>
                  <a:pt x="4776" y="9702"/>
                  <a:pt x="5022" y="9819"/>
                </a:cubicBezTo>
                <a:cubicBezTo>
                  <a:pt x="4963" y="9972"/>
                  <a:pt x="4904" y="10124"/>
                  <a:pt x="4834" y="10264"/>
                </a:cubicBezTo>
                <a:cubicBezTo>
                  <a:pt x="4706" y="10557"/>
                  <a:pt x="4588" y="10826"/>
                  <a:pt x="4483" y="11060"/>
                </a:cubicBezTo>
                <a:lnTo>
                  <a:pt x="4729" y="11060"/>
                </a:lnTo>
                <a:cubicBezTo>
                  <a:pt x="4823" y="10849"/>
                  <a:pt x="4928" y="10615"/>
                  <a:pt x="5033" y="10346"/>
                </a:cubicBezTo>
                <a:cubicBezTo>
                  <a:pt x="5103" y="10194"/>
                  <a:pt x="5162" y="10018"/>
                  <a:pt x="5232" y="9843"/>
                </a:cubicBezTo>
                <a:cubicBezTo>
                  <a:pt x="5289" y="9852"/>
                  <a:pt x="5653" y="9929"/>
                  <a:pt x="5929" y="9929"/>
                </a:cubicBezTo>
                <a:cubicBezTo>
                  <a:pt x="5997" y="9929"/>
                  <a:pt x="6059" y="9925"/>
                  <a:pt x="6110" y="9913"/>
                </a:cubicBezTo>
                <a:cubicBezTo>
                  <a:pt x="6344" y="9866"/>
                  <a:pt x="6625" y="9726"/>
                  <a:pt x="6730" y="9503"/>
                </a:cubicBezTo>
                <a:cubicBezTo>
                  <a:pt x="6836" y="9269"/>
                  <a:pt x="6730" y="9000"/>
                  <a:pt x="6496" y="8918"/>
                </a:cubicBezTo>
                <a:cubicBezTo>
                  <a:pt x="6453" y="8903"/>
                  <a:pt x="6408" y="8897"/>
                  <a:pt x="6360" y="8897"/>
                </a:cubicBezTo>
                <a:cubicBezTo>
                  <a:pt x="6032" y="8897"/>
                  <a:pt x="5618" y="9220"/>
                  <a:pt x="5455" y="9445"/>
                </a:cubicBezTo>
                <a:cubicBezTo>
                  <a:pt x="5443" y="9457"/>
                  <a:pt x="5338" y="9632"/>
                  <a:pt x="5267" y="9749"/>
                </a:cubicBezTo>
                <a:lnTo>
                  <a:pt x="5349" y="9527"/>
                </a:lnTo>
                <a:cubicBezTo>
                  <a:pt x="5408" y="9386"/>
                  <a:pt x="5455" y="9234"/>
                  <a:pt x="5513" y="9070"/>
                </a:cubicBezTo>
                <a:cubicBezTo>
                  <a:pt x="5537" y="9000"/>
                  <a:pt x="5560" y="8918"/>
                  <a:pt x="5583" y="8836"/>
                </a:cubicBezTo>
                <a:cubicBezTo>
                  <a:pt x="5607" y="8754"/>
                  <a:pt x="5618" y="8672"/>
                  <a:pt x="5642" y="8590"/>
                </a:cubicBezTo>
                <a:cubicBezTo>
                  <a:pt x="5689" y="8403"/>
                  <a:pt x="5724" y="8204"/>
                  <a:pt x="5759" y="8005"/>
                </a:cubicBezTo>
                <a:cubicBezTo>
                  <a:pt x="5879" y="8049"/>
                  <a:pt x="6285" y="8195"/>
                  <a:pt x="6539" y="8195"/>
                </a:cubicBezTo>
                <a:cubicBezTo>
                  <a:pt x="6556" y="8195"/>
                  <a:pt x="6574" y="8194"/>
                  <a:pt x="6590" y="8192"/>
                </a:cubicBezTo>
                <a:cubicBezTo>
                  <a:pt x="6836" y="8181"/>
                  <a:pt x="7128" y="8087"/>
                  <a:pt x="7257" y="7876"/>
                </a:cubicBezTo>
                <a:cubicBezTo>
                  <a:pt x="7409" y="7678"/>
                  <a:pt x="7339" y="7385"/>
                  <a:pt x="7117" y="7268"/>
                </a:cubicBezTo>
                <a:cubicBezTo>
                  <a:pt x="7054" y="7235"/>
                  <a:pt x="6981" y="7221"/>
                  <a:pt x="6903" y="7221"/>
                </a:cubicBezTo>
                <a:cubicBezTo>
                  <a:pt x="6587" y="7221"/>
                  <a:pt x="6183" y="7452"/>
                  <a:pt x="6005" y="7631"/>
                </a:cubicBezTo>
                <a:cubicBezTo>
                  <a:pt x="5993" y="7642"/>
                  <a:pt x="5841" y="7830"/>
                  <a:pt x="5771" y="7923"/>
                </a:cubicBezTo>
                <a:cubicBezTo>
                  <a:pt x="5794" y="7806"/>
                  <a:pt x="5806" y="7678"/>
                  <a:pt x="5817" y="7560"/>
                </a:cubicBezTo>
                <a:cubicBezTo>
                  <a:pt x="5864" y="7209"/>
                  <a:pt x="5899" y="6847"/>
                  <a:pt x="5934" y="6484"/>
                </a:cubicBezTo>
                <a:cubicBezTo>
                  <a:pt x="5946" y="6378"/>
                  <a:pt x="5958" y="6273"/>
                  <a:pt x="5970" y="6156"/>
                </a:cubicBezTo>
                <a:cubicBezTo>
                  <a:pt x="6014" y="6178"/>
                  <a:pt x="6497" y="6357"/>
                  <a:pt x="6777" y="6357"/>
                </a:cubicBezTo>
                <a:cubicBezTo>
                  <a:pt x="6793" y="6357"/>
                  <a:pt x="6809" y="6356"/>
                  <a:pt x="6824" y="6355"/>
                </a:cubicBezTo>
                <a:cubicBezTo>
                  <a:pt x="7058" y="6343"/>
                  <a:pt x="7362" y="6261"/>
                  <a:pt x="7503" y="6051"/>
                </a:cubicBezTo>
                <a:cubicBezTo>
                  <a:pt x="7643" y="5840"/>
                  <a:pt x="7573" y="5547"/>
                  <a:pt x="7351" y="5430"/>
                </a:cubicBezTo>
                <a:cubicBezTo>
                  <a:pt x="7288" y="5398"/>
                  <a:pt x="7215" y="5384"/>
                  <a:pt x="7137" y="5384"/>
                </a:cubicBezTo>
                <a:cubicBezTo>
                  <a:pt x="6821" y="5384"/>
                  <a:pt x="6417" y="5615"/>
                  <a:pt x="6239" y="5793"/>
                </a:cubicBezTo>
                <a:cubicBezTo>
                  <a:pt x="6227" y="5817"/>
                  <a:pt x="6016" y="6074"/>
                  <a:pt x="5970" y="6144"/>
                </a:cubicBezTo>
                <a:cubicBezTo>
                  <a:pt x="5993" y="5898"/>
                  <a:pt x="6016" y="5653"/>
                  <a:pt x="6051" y="5419"/>
                </a:cubicBezTo>
                <a:cubicBezTo>
                  <a:pt x="6110" y="5103"/>
                  <a:pt x="6169" y="4787"/>
                  <a:pt x="6262" y="4482"/>
                </a:cubicBezTo>
                <a:cubicBezTo>
                  <a:pt x="6284" y="4482"/>
                  <a:pt x="6793" y="4683"/>
                  <a:pt x="7084" y="4683"/>
                </a:cubicBezTo>
                <a:cubicBezTo>
                  <a:pt x="7099" y="4683"/>
                  <a:pt x="7114" y="4682"/>
                  <a:pt x="7128" y="4681"/>
                </a:cubicBezTo>
                <a:cubicBezTo>
                  <a:pt x="7362" y="4670"/>
                  <a:pt x="7655" y="4576"/>
                  <a:pt x="7795" y="4365"/>
                </a:cubicBezTo>
                <a:cubicBezTo>
                  <a:pt x="7936" y="4166"/>
                  <a:pt x="7877" y="3874"/>
                  <a:pt x="7655" y="3757"/>
                </a:cubicBezTo>
                <a:cubicBezTo>
                  <a:pt x="7590" y="3724"/>
                  <a:pt x="7516" y="3710"/>
                  <a:pt x="7437" y="3710"/>
                </a:cubicBezTo>
                <a:cubicBezTo>
                  <a:pt x="7118" y="3710"/>
                  <a:pt x="6721" y="3941"/>
                  <a:pt x="6543" y="4119"/>
                </a:cubicBezTo>
                <a:cubicBezTo>
                  <a:pt x="6520" y="4131"/>
                  <a:pt x="6297" y="4412"/>
                  <a:pt x="6262" y="4471"/>
                </a:cubicBezTo>
                <a:cubicBezTo>
                  <a:pt x="6262" y="4447"/>
                  <a:pt x="6274" y="4435"/>
                  <a:pt x="6274" y="4412"/>
                </a:cubicBezTo>
                <a:cubicBezTo>
                  <a:pt x="6367" y="4108"/>
                  <a:pt x="6496" y="3803"/>
                  <a:pt x="6648" y="3523"/>
                </a:cubicBezTo>
                <a:cubicBezTo>
                  <a:pt x="6730" y="3359"/>
                  <a:pt x="6812" y="3218"/>
                  <a:pt x="6906" y="3078"/>
                </a:cubicBezTo>
                <a:cubicBezTo>
                  <a:pt x="7000" y="3125"/>
                  <a:pt x="7468" y="3347"/>
                  <a:pt x="7713" y="3370"/>
                </a:cubicBezTo>
                <a:cubicBezTo>
                  <a:pt x="7734" y="3371"/>
                  <a:pt x="7755" y="3372"/>
                  <a:pt x="7776" y="3372"/>
                </a:cubicBezTo>
                <a:cubicBezTo>
                  <a:pt x="8017" y="3372"/>
                  <a:pt x="8277" y="3308"/>
                  <a:pt x="8427" y="3125"/>
                </a:cubicBezTo>
                <a:cubicBezTo>
                  <a:pt x="8591" y="2937"/>
                  <a:pt x="8556" y="2645"/>
                  <a:pt x="8345" y="2504"/>
                </a:cubicBezTo>
                <a:cubicBezTo>
                  <a:pt x="8267" y="2451"/>
                  <a:pt x="8166" y="2429"/>
                  <a:pt x="8056" y="2429"/>
                </a:cubicBezTo>
                <a:cubicBezTo>
                  <a:pt x="7757" y="2429"/>
                  <a:pt x="7387" y="2593"/>
                  <a:pt x="7198" y="2738"/>
                </a:cubicBezTo>
                <a:cubicBezTo>
                  <a:pt x="7187" y="2750"/>
                  <a:pt x="7058" y="2879"/>
                  <a:pt x="6976" y="2972"/>
                </a:cubicBezTo>
                <a:cubicBezTo>
                  <a:pt x="7011" y="2902"/>
                  <a:pt x="7058" y="2844"/>
                  <a:pt x="7093" y="2774"/>
                </a:cubicBezTo>
                <a:cubicBezTo>
                  <a:pt x="7245" y="2551"/>
                  <a:pt x="7386" y="2352"/>
                  <a:pt x="7538" y="2188"/>
                </a:cubicBezTo>
                <a:cubicBezTo>
                  <a:pt x="7608" y="2083"/>
                  <a:pt x="7678" y="2001"/>
                  <a:pt x="7749" y="1919"/>
                </a:cubicBezTo>
                <a:cubicBezTo>
                  <a:pt x="7877" y="1919"/>
                  <a:pt x="8381" y="1896"/>
                  <a:pt x="8603" y="1802"/>
                </a:cubicBezTo>
                <a:cubicBezTo>
                  <a:pt x="8825" y="1697"/>
                  <a:pt x="9059" y="1509"/>
                  <a:pt x="9118" y="1264"/>
                </a:cubicBezTo>
                <a:cubicBezTo>
                  <a:pt x="9176" y="1018"/>
                  <a:pt x="9013" y="772"/>
                  <a:pt x="8767" y="737"/>
                </a:cubicBezTo>
                <a:cubicBezTo>
                  <a:pt x="8754" y="736"/>
                  <a:pt x="8742" y="735"/>
                  <a:pt x="8729" y="735"/>
                </a:cubicBezTo>
                <a:cubicBezTo>
                  <a:pt x="8376" y="735"/>
                  <a:pt x="7978" y="1203"/>
                  <a:pt x="7854" y="1486"/>
                </a:cubicBezTo>
                <a:cubicBezTo>
                  <a:pt x="7842" y="1509"/>
                  <a:pt x="7713" y="1919"/>
                  <a:pt x="7725" y="1919"/>
                </a:cubicBezTo>
                <a:cubicBezTo>
                  <a:pt x="7667" y="2001"/>
                  <a:pt x="7585" y="2083"/>
                  <a:pt x="7514" y="2165"/>
                </a:cubicBezTo>
                <a:cubicBezTo>
                  <a:pt x="7374" y="2340"/>
                  <a:pt x="7222" y="2539"/>
                  <a:pt x="7070" y="2750"/>
                </a:cubicBezTo>
                <a:cubicBezTo>
                  <a:pt x="6894" y="2996"/>
                  <a:pt x="6742" y="3242"/>
                  <a:pt x="6602" y="3499"/>
                </a:cubicBezTo>
                <a:cubicBezTo>
                  <a:pt x="6438" y="3780"/>
                  <a:pt x="6309" y="4084"/>
                  <a:pt x="6204" y="4389"/>
                </a:cubicBezTo>
                <a:lnTo>
                  <a:pt x="6204" y="3979"/>
                </a:lnTo>
                <a:cubicBezTo>
                  <a:pt x="6157" y="3663"/>
                  <a:pt x="5899" y="3078"/>
                  <a:pt x="5548" y="3019"/>
                </a:cubicBezTo>
                <a:cubicBezTo>
                  <a:pt x="5523" y="3014"/>
                  <a:pt x="5497" y="3012"/>
                  <a:pt x="5472" y="3012"/>
                </a:cubicBezTo>
                <a:cubicBezTo>
                  <a:pt x="5256" y="3012"/>
                  <a:pt x="5067" y="3186"/>
                  <a:pt x="5057" y="3417"/>
                </a:cubicBezTo>
                <a:cubicBezTo>
                  <a:pt x="5033" y="3663"/>
                  <a:pt x="5221" y="3921"/>
                  <a:pt x="5396" y="4073"/>
                </a:cubicBezTo>
                <a:cubicBezTo>
                  <a:pt x="5595" y="4248"/>
                  <a:pt x="6157" y="4424"/>
                  <a:pt x="6204" y="4435"/>
                </a:cubicBezTo>
                <a:cubicBezTo>
                  <a:pt x="6098" y="4763"/>
                  <a:pt x="6016" y="5079"/>
                  <a:pt x="5970" y="5407"/>
                </a:cubicBezTo>
                <a:cubicBezTo>
                  <a:pt x="5934" y="5606"/>
                  <a:pt x="5899" y="5793"/>
                  <a:pt x="5876" y="5992"/>
                </a:cubicBezTo>
                <a:lnTo>
                  <a:pt x="5876" y="5817"/>
                </a:lnTo>
                <a:cubicBezTo>
                  <a:pt x="5829" y="5501"/>
                  <a:pt x="5572" y="4915"/>
                  <a:pt x="5221" y="4845"/>
                </a:cubicBezTo>
                <a:cubicBezTo>
                  <a:pt x="5200" y="4842"/>
                  <a:pt x="5181" y="4841"/>
                  <a:pt x="5161" y="4841"/>
                </a:cubicBezTo>
                <a:cubicBezTo>
                  <a:pt x="4938" y="4841"/>
                  <a:pt x="4740" y="5017"/>
                  <a:pt x="4729" y="5243"/>
                </a:cubicBezTo>
                <a:cubicBezTo>
                  <a:pt x="4706" y="5501"/>
                  <a:pt x="4893" y="5746"/>
                  <a:pt x="5068" y="5910"/>
                </a:cubicBezTo>
                <a:cubicBezTo>
                  <a:pt x="5244" y="6062"/>
                  <a:pt x="5724" y="6226"/>
                  <a:pt x="5841" y="6261"/>
                </a:cubicBezTo>
                <a:cubicBezTo>
                  <a:pt x="5841" y="6343"/>
                  <a:pt x="5829" y="6413"/>
                  <a:pt x="5817" y="6484"/>
                </a:cubicBezTo>
                <a:cubicBezTo>
                  <a:pt x="5771" y="6847"/>
                  <a:pt x="5735" y="7209"/>
                  <a:pt x="5689" y="7549"/>
                </a:cubicBezTo>
                <a:cubicBezTo>
                  <a:pt x="5665" y="7678"/>
                  <a:pt x="5642" y="7795"/>
                  <a:pt x="5618" y="7923"/>
                </a:cubicBezTo>
                <a:lnTo>
                  <a:pt x="5618" y="7759"/>
                </a:lnTo>
                <a:cubicBezTo>
                  <a:pt x="5583" y="7443"/>
                  <a:pt x="5314" y="6858"/>
                  <a:pt x="4963" y="6788"/>
                </a:cubicBezTo>
                <a:cubicBezTo>
                  <a:pt x="4943" y="6785"/>
                  <a:pt x="4923" y="6784"/>
                  <a:pt x="4904" y="6784"/>
                </a:cubicBezTo>
                <a:cubicBezTo>
                  <a:pt x="4682" y="6784"/>
                  <a:pt x="4493" y="6960"/>
                  <a:pt x="4471" y="7186"/>
                </a:cubicBezTo>
                <a:cubicBezTo>
                  <a:pt x="4460" y="7443"/>
                  <a:pt x="4635" y="7689"/>
                  <a:pt x="4811" y="7853"/>
                </a:cubicBezTo>
                <a:cubicBezTo>
                  <a:pt x="4998" y="8005"/>
                  <a:pt x="5419" y="8157"/>
                  <a:pt x="5572" y="8204"/>
                </a:cubicBezTo>
                <a:cubicBezTo>
                  <a:pt x="5548" y="8321"/>
                  <a:pt x="5513" y="8450"/>
                  <a:pt x="5490" y="8567"/>
                </a:cubicBezTo>
                <a:cubicBezTo>
                  <a:pt x="5466" y="8649"/>
                  <a:pt x="5443" y="8719"/>
                  <a:pt x="5419" y="8801"/>
                </a:cubicBezTo>
                <a:cubicBezTo>
                  <a:pt x="5396" y="8883"/>
                  <a:pt x="5373" y="8965"/>
                  <a:pt x="5349" y="9035"/>
                </a:cubicBezTo>
                <a:cubicBezTo>
                  <a:pt x="5291" y="9187"/>
                  <a:pt x="5232" y="9328"/>
                  <a:pt x="5185" y="9480"/>
                </a:cubicBezTo>
                <a:cubicBezTo>
                  <a:pt x="5139" y="9574"/>
                  <a:pt x="5103" y="9667"/>
                  <a:pt x="5068" y="9773"/>
                </a:cubicBezTo>
                <a:cubicBezTo>
                  <a:pt x="5080" y="9644"/>
                  <a:pt x="5115" y="9410"/>
                  <a:pt x="5115" y="9386"/>
                </a:cubicBezTo>
                <a:cubicBezTo>
                  <a:pt x="5115" y="9105"/>
                  <a:pt x="5045" y="8836"/>
                  <a:pt x="4904" y="8590"/>
                </a:cubicBezTo>
                <a:cubicBezTo>
                  <a:pt x="4904" y="8555"/>
                  <a:pt x="4904" y="8532"/>
                  <a:pt x="4904" y="8497"/>
                </a:cubicBezTo>
                <a:cubicBezTo>
                  <a:pt x="4874" y="8283"/>
                  <a:pt x="4684" y="8123"/>
                  <a:pt x="4474" y="8123"/>
                </a:cubicBezTo>
                <a:cubicBezTo>
                  <a:pt x="4442" y="8123"/>
                  <a:pt x="4410" y="8126"/>
                  <a:pt x="4378" y="8134"/>
                </a:cubicBezTo>
                <a:cubicBezTo>
                  <a:pt x="4038" y="8228"/>
                  <a:pt x="3816" y="8836"/>
                  <a:pt x="3793" y="9152"/>
                </a:cubicBezTo>
                <a:cubicBezTo>
                  <a:pt x="3793" y="9176"/>
                  <a:pt x="3804" y="9375"/>
                  <a:pt x="3816" y="9503"/>
                </a:cubicBezTo>
                <a:cubicBezTo>
                  <a:pt x="3804" y="9433"/>
                  <a:pt x="3781" y="9363"/>
                  <a:pt x="3769" y="9281"/>
                </a:cubicBezTo>
                <a:cubicBezTo>
                  <a:pt x="3734" y="9141"/>
                  <a:pt x="3687" y="8977"/>
                  <a:pt x="3652" y="8813"/>
                </a:cubicBezTo>
                <a:cubicBezTo>
                  <a:pt x="3629" y="8731"/>
                  <a:pt x="3605" y="8661"/>
                  <a:pt x="3570" y="8579"/>
                </a:cubicBezTo>
                <a:cubicBezTo>
                  <a:pt x="3547" y="8497"/>
                  <a:pt x="3523" y="8415"/>
                  <a:pt x="3488" y="8333"/>
                </a:cubicBezTo>
                <a:cubicBezTo>
                  <a:pt x="3418" y="8146"/>
                  <a:pt x="3348" y="7970"/>
                  <a:pt x="3266" y="7783"/>
                </a:cubicBezTo>
                <a:cubicBezTo>
                  <a:pt x="3395" y="7748"/>
                  <a:pt x="3875" y="7631"/>
                  <a:pt x="4062" y="7490"/>
                </a:cubicBezTo>
                <a:cubicBezTo>
                  <a:pt x="4249" y="7338"/>
                  <a:pt x="4448" y="7104"/>
                  <a:pt x="4448" y="6858"/>
                </a:cubicBezTo>
                <a:cubicBezTo>
                  <a:pt x="4459" y="6614"/>
                  <a:pt x="4259" y="6412"/>
                  <a:pt x="4029" y="6412"/>
                </a:cubicBezTo>
                <a:cubicBezTo>
                  <a:pt x="4017" y="6412"/>
                  <a:pt x="4004" y="6412"/>
                  <a:pt x="3992" y="6413"/>
                </a:cubicBezTo>
                <a:cubicBezTo>
                  <a:pt x="3640" y="6449"/>
                  <a:pt x="3324" y="7022"/>
                  <a:pt x="3254" y="7326"/>
                </a:cubicBezTo>
                <a:cubicBezTo>
                  <a:pt x="3254" y="7350"/>
                  <a:pt x="3231" y="7584"/>
                  <a:pt x="3231" y="7701"/>
                </a:cubicBezTo>
                <a:cubicBezTo>
                  <a:pt x="3172" y="7596"/>
                  <a:pt x="3125" y="7479"/>
                  <a:pt x="3067" y="7373"/>
                </a:cubicBezTo>
                <a:cubicBezTo>
                  <a:pt x="2915" y="7057"/>
                  <a:pt x="2739" y="6729"/>
                  <a:pt x="2575" y="6413"/>
                </a:cubicBezTo>
                <a:lnTo>
                  <a:pt x="2423" y="6121"/>
                </a:lnTo>
                <a:cubicBezTo>
                  <a:pt x="2470" y="6109"/>
                  <a:pt x="3044" y="5980"/>
                  <a:pt x="3254" y="5817"/>
                </a:cubicBezTo>
                <a:cubicBezTo>
                  <a:pt x="3441" y="5676"/>
                  <a:pt x="3640" y="5442"/>
                  <a:pt x="3640" y="5185"/>
                </a:cubicBezTo>
                <a:cubicBezTo>
                  <a:pt x="3652" y="4941"/>
                  <a:pt x="3453" y="4750"/>
                  <a:pt x="3223" y="4750"/>
                </a:cubicBezTo>
                <a:cubicBezTo>
                  <a:pt x="3210" y="4750"/>
                  <a:pt x="3197" y="4750"/>
                  <a:pt x="3184" y="4751"/>
                </a:cubicBezTo>
                <a:cubicBezTo>
                  <a:pt x="2833" y="4787"/>
                  <a:pt x="2517" y="5348"/>
                  <a:pt x="2447" y="5664"/>
                </a:cubicBezTo>
                <a:cubicBezTo>
                  <a:pt x="2447" y="5688"/>
                  <a:pt x="2412" y="6016"/>
                  <a:pt x="2412" y="6097"/>
                </a:cubicBezTo>
                <a:cubicBezTo>
                  <a:pt x="2306" y="5887"/>
                  <a:pt x="2189" y="5676"/>
                  <a:pt x="2096" y="5454"/>
                </a:cubicBezTo>
                <a:cubicBezTo>
                  <a:pt x="1955" y="5161"/>
                  <a:pt x="1838" y="4857"/>
                  <a:pt x="1744" y="4553"/>
                </a:cubicBezTo>
                <a:cubicBezTo>
                  <a:pt x="1768" y="4553"/>
                  <a:pt x="2353" y="4412"/>
                  <a:pt x="2575" y="4248"/>
                </a:cubicBezTo>
                <a:cubicBezTo>
                  <a:pt x="2763" y="4096"/>
                  <a:pt x="2962" y="3862"/>
                  <a:pt x="2962" y="3616"/>
                </a:cubicBezTo>
                <a:cubicBezTo>
                  <a:pt x="2973" y="3366"/>
                  <a:pt x="2763" y="3171"/>
                  <a:pt x="2526" y="3171"/>
                </a:cubicBezTo>
                <a:cubicBezTo>
                  <a:pt x="2519" y="3171"/>
                  <a:pt x="2512" y="3171"/>
                  <a:pt x="2505" y="3171"/>
                </a:cubicBezTo>
                <a:cubicBezTo>
                  <a:pt x="2154" y="3218"/>
                  <a:pt x="1838" y="3780"/>
                  <a:pt x="1768" y="4096"/>
                </a:cubicBezTo>
                <a:cubicBezTo>
                  <a:pt x="1768" y="4119"/>
                  <a:pt x="1733" y="4471"/>
                  <a:pt x="1733" y="4529"/>
                </a:cubicBezTo>
                <a:cubicBezTo>
                  <a:pt x="1733" y="4517"/>
                  <a:pt x="1721" y="4494"/>
                  <a:pt x="1721" y="4471"/>
                </a:cubicBezTo>
                <a:cubicBezTo>
                  <a:pt x="1627" y="4166"/>
                  <a:pt x="1569" y="3850"/>
                  <a:pt x="1534" y="3523"/>
                </a:cubicBezTo>
                <a:cubicBezTo>
                  <a:pt x="1510" y="3347"/>
                  <a:pt x="1510" y="3183"/>
                  <a:pt x="1499" y="3008"/>
                </a:cubicBezTo>
                <a:cubicBezTo>
                  <a:pt x="1616" y="2996"/>
                  <a:pt x="2131" y="2926"/>
                  <a:pt x="2341" y="2797"/>
                </a:cubicBezTo>
                <a:cubicBezTo>
                  <a:pt x="2552" y="2668"/>
                  <a:pt x="2774" y="2469"/>
                  <a:pt x="2798" y="2212"/>
                </a:cubicBezTo>
                <a:cubicBezTo>
                  <a:pt x="2833" y="1966"/>
                  <a:pt x="2634" y="1744"/>
                  <a:pt x="2388" y="1732"/>
                </a:cubicBezTo>
                <a:cubicBezTo>
                  <a:pt x="2037" y="1732"/>
                  <a:pt x="1662" y="2259"/>
                  <a:pt x="1569" y="2563"/>
                </a:cubicBezTo>
                <a:cubicBezTo>
                  <a:pt x="1569" y="2586"/>
                  <a:pt x="1522" y="2750"/>
                  <a:pt x="1499" y="2879"/>
                </a:cubicBezTo>
                <a:lnTo>
                  <a:pt x="1499" y="2656"/>
                </a:lnTo>
                <a:cubicBezTo>
                  <a:pt x="1499" y="2387"/>
                  <a:pt x="1510" y="2141"/>
                  <a:pt x="1534" y="1931"/>
                </a:cubicBezTo>
                <a:cubicBezTo>
                  <a:pt x="1545" y="1802"/>
                  <a:pt x="1557" y="1685"/>
                  <a:pt x="1569" y="1580"/>
                </a:cubicBezTo>
                <a:cubicBezTo>
                  <a:pt x="1674" y="1509"/>
                  <a:pt x="2084" y="1229"/>
                  <a:pt x="2213" y="1018"/>
                </a:cubicBezTo>
                <a:cubicBezTo>
                  <a:pt x="2341" y="807"/>
                  <a:pt x="2435" y="515"/>
                  <a:pt x="2341" y="281"/>
                </a:cubicBezTo>
                <a:cubicBezTo>
                  <a:pt x="2281" y="109"/>
                  <a:pt x="2121" y="1"/>
                  <a:pt x="1948" y="1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110"/>
          <p:cNvCxnSpPr/>
          <p:nvPr/>
        </p:nvCxnSpPr>
        <p:spPr>
          <a:xfrm>
            <a:off x="1027175" y="4596500"/>
            <a:ext cx="709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1" name="Google Shape;821;p110"/>
          <p:cNvSpPr/>
          <p:nvPr/>
        </p:nvSpPr>
        <p:spPr>
          <a:xfrm>
            <a:off x="1152425" y="4081332"/>
            <a:ext cx="443639" cy="534640"/>
          </a:xfrm>
          <a:custGeom>
            <a:rect b="b" l="l" r="r" t="t"/>
            <a:pathLst>
              <a:path extrusionOk="0" h="11060" w="9177">
                <a:moveTo>
                  <a:pt x="1948" y="1"/>
                </a:moveTo>
                <a:cubicBezTo>
                  <a:pt x="1884" y="1"/>
                  <a:pt x="1819" y="15"/>
                  <a:pt x="1756" y="46"/>
                </a:cubicBezTo>
                <a:cubicBezTo>
                  <a:pt x="1440" y="210"/>
                  <a:pt x="1358" y="842"/>
                  <a:pt x="1417" y="1158"/>
                </a:cubicBezTo>
                <a:cubicBezTo>
                  <a:pt x="1417" y="1193"/>
                  <a:pt x="1534" y="1603"/>
                  <a:pt x="1545" y="1603"/>
                </a:cubicBezTo>
                <a:cubicBezTo>
                  <a:pt x="1534" y="1697"/>
                  <a:pt x="1510" y="1814"/>
                  <a:pt x="1499" y="1931"/>
                </a:cubicBezTo>
                <a:cubicBezTo>
                  <a:pt x="1475" y="2141"/>
                  <a:pt x="1452" y="2399"/>
                  <a:pt x="1452" y="2656"/>
                </a:cubicBezTo>
                <a:cubicBezTo>
                  <a:pt x="1440" y="2949"/>
                  <a:pt x="1452" y="3242"/>
                  <a:pt x="1475" y="3534"/>
                </a:cubicBezTo>
                <a:cubicBezTo>
                  <a:pt x="1499" y="3862"/>
                  <a:pt x="1545" y="4190"/>
                  <a:pt x="1639" y="4506"/>
                </a:cubicBezTo>
                <a:lnTo>
                  <a:pt x="1639" y="4517"/>
                </a:lnTo>
                <a:cubicBezTo>
                  <a:pt x="1581" y="4424"/>
                  <a:pt x="1417" y="4178"/>
                  <a:pt x="1393" y="4166"/>
                </a:cubicBezTo>
                <a:cubicBezTo>
                  <a:pt x="1229" y="3963"/>
                  <a:pt x="824" y="3695"/>
                  <a:pt x="503" y="3695"/>
                </a:cubicBezTo>
                <a:cubicBezTo>
                  <a:pt x="436" y="3695"/>
                  <a:pt x="373" y="3707"/>
                  <a:pt x="316" y="3733"/>
                </a:cubicBezTo>
                <a:cubicBezTo>
                  <a:pt x="82" y="3827"/>
                  <a:pt x="0" y="4108"/>
                  <a:pt x="129" y="4330"/>
                </a:cubicBezTo>
                <a:cubicBezTo>
                  <a:pt x="246" y="4517"/>
                  <a:pt x="539" y="4634"/>
                  <a:pt x="773" y="4670"/>
                </a:cubicBezTo>
                <a:cubicBezTo>
                  <a:pt x="798" y="4673"/>
                  <a:pt x="825" y="4674"/>
                  <a:pt x="855" y="4674"/>
                </a:cubicBezTo>
                <a:cubicBezTo>
                  <a:pt x="1134" y="4674"/>
                  <a:pt x="1598" y="4540"/>
                  <a:pt x="1651" y="4529"/>
                </a:cubicBezTo>
                <a:cubicBezTo>
                  <a:pt x="1733" y="4845"/>
                  <a:pt x="1850" y="5161"/>
                  <a:pt x="1990" y="5465"/>
                </a:cubicBezTo>
                <a:cubicBezTo>
                  <a:pt x="2060" y="5641"/>
                  <a:pt x="2142" y="5828"/>
                  <a:pt x="2236" y="6004"/>
                </a:cubicBezTo>
                <a:cubicBezTo>
                  <a:pt x="2177" y="5922"/>
                  <a:pt x="2131" y="5852"/>
                  <a:pt x="2131" y="5852"/>
                </a:cubicBezTo>
                <a:cubicBezTo>
                  <a:pt x="1956" y="5648"/>
                  <a:pt x="1550" y="5381"/>
                  <a:pt x="1229" y="5381"/>
                </a:cubicBezTo>
                <a:cubicBezTo>
                  <a:pt x="1162" y="5381"/>
                  <a:pt x="1099" y="5392"/>
                  <a:pt x="1042" y="5419"/>
                </a:cubicBezTo>
                <a:cubicBezTo>
                  <a:pt x="820" y="5512"/>
                  <a:pt x="726" y="5793"/>
                  <a:pt x="855" y="6016"/>
                </a:cubicBezTo>
                <a:cubicBezTo>
                  <a:pt x="972" y="6238"/>
                  <a:pt x="1265" y="6343"/>
                  <a:pt x="1510" y="6378"/>
                </a:cubicBezTo>
                <a:cubicBezTo>
                  <a:pt x="1538" y="6383"/>
                  <a:pt x="1569" y="6384"/>
                  <a:pt x="1603" y="6384"/>
                </a:cubicBezTo>
                <a:cubicBezTo>
                  <a:pt x="1853" y="6384"/>
                  <a:pt x="2239" y="6281"/>
                  <a:pt x="2353" y="6250"/>
                </a:cubicBezTo>
                <a:cubicBezTo>
                  <a:pt x="2388" y="6320"/>
                  <a:pt x="2412" y="6378"/>
                  <a:pt x="2447" y="6449"/>
                </a:cubicBezTo>
                <a:cubicBezTo>
                  <a:pt x="2610" y="6776"/>
                  <a:pt x="2774" y="7092"/>
                  <a:pt x="2927" y="7408"/>
                </a:cubicBezTo>
                <a:cubicBezTo>
                  <a:pt x="2973" y="7525"/>
                  <a:pt x="3032" y="7642"/>
                  <a:pt x="3067" y="7748"/>
                </a:cubicBezTo>
                <a:cubicBezTo>
                  <a:pt x="3032" y="7689"/>
                  <a:pt x="2985" y="7631"/>
                  <a:pt x="2985" y="7619"/>
                </a:cubicBezTo>
                <a:cubicBezTo>
                  <a:pt x="2810" y="7424"/>
                  <a:pt x="2400" y="7149"/>
                  <a:pt x="2079" y="7149"/>
                </a:cubicBezTo>
                <a:cubicBezTo>
                  <a:pt x="2013" y="7149"/>
                  <a:pt x="1952" y="7160"/>
                  <a:pt x="1897" y="7186"/>
                </a:cubicBezTo>
                <a:cubicBezTo>
                  <a:pt x="1674" y="7291"/>
                  <a:pt x="1581" y="7572"/>
                  <a:pt x="1709" y="7783"/>
                </a:cubicBezTo>
                <a:cubicBezTo>
                  <a:pt x="1838" y="8005"/>
                  <a:pt x="2119" y="8111"/>
                  <a:pt x="2365" y="8146"/>
                </a:cubicBezTo>
                <a:cubicBezTo>
                  <a:pt x="2395" y="8150"/>
                  <a:pt x="2428" y="8152"/>
                  <a:pt x="2463" y="8152"/>
                </a:cubicBezTo>
                <a:cubicBezTo>
                  <a:pt x="2705" y="8152"/>
                  <a:pt x="3051" y="8059"/>
                  <a:pt x="3184" y="8029"/>
                </a:cubicBezTo>
                <a:cubicBezTo>
                  <a:pt x="3231" y="8146"/>
                  <a:pt x="3278" y="8263"/>
                  <a:pt x="3313" y="8368"/>
                </a:cubicBezTo>
                <a:cubicBezTo>
                  <a:pt x="3336" y="8450"/>
                  <a:pt x="3371" y="8532"/>
                  <a:pt x="3395" y="8614"/>
                </a:cubicBezTo>
                <a:cubicBezTo>
                  <a:pt x="3406" y="8696"/>
                  <a:pt x="3430" y="8766"/>
                  <a:pt x="3453" y="8848"/>
                </a:cubicBezTo>
                <a:cubicBezTo>
                  <a:pt x="3488" y="9000"/>
                  <a:pt x="3535" y="9152"/>
                  <a:pt x="3559" y="9304"/>
                </a:cubicBezTo>
                <a:cubicBezTo>
                  <a:pt x="3582" y="9410"/>
                  <a:pt x="3605" y="9503"/>
                  <a:pt x="3629" y="9609"/>
                </a:cubicBezTo>
                <a:cubicBezTo>
                  <a:pt x="3570" y="9492"/>
                  <a:pt x="3465" y="9281"/>
                  <a:pt x="3453" y="9258"/>
                </a:cubicBezTo>
                <a:cubicBezTo>
                  <a:pt x="3305" y="9014"/>
                  <a:pt x="2890" y="8647"/>
                  <a:pt x="2561" y="8647"/>
                </a:cubicBezTo>
                <a:cubicBezTo>
                  <a:pt x="2526" y="8647"/>
                  <a:pt x="2491" y="8652"/>
                  <a:pt x="2458" y="8661"/>
                </a:cubicBezTo>
                <a:cubicBezTo>
                  <a:pt x="2213" y="8731"/>
                  <a:pt x="2084" y="8988"/>
                  <a:pt x="2177" y="9222"/>
                </a:cubicBezTo>
                <a:cubicBezTo>
                  <a:pt x="2271" y="9457"/>
                  <a:pt x="2540" y="9609"/>
                  <a:pt x="2763" y="9679"/>
                </a:cubicBezTo>
                <a:cubicBezTo>
                  <a:pt x="2841" y="9702"/>
                  <a:pt x="2956" y="9710"/>
                  <a:pt x="3079" y="9710"/>
                </a:cubicBezTo>
                <a:cubicBezTo>
                  <a:pt x="3323" y="9710"/>
                  <a:pt x="3594" y="9679"/>
                  <a:pt x="3640" y="9679"/>
                </a:cubicBezTo>
                <a:cubicBezTo>
                  <a:pt x="3676" y="9843"/>
                  <a:pt x="3711" y="10007"/>
                  <a:pt x="3734" y="10159"/>
                </a:cubicBezTo>
                <a:cubicBezTo>
                  <a:pt x="3793" y="10498"/>
                  <a:pt x="3839" y="10803"/>
                  <a:pt x="3875" y="11060"/>
                </a:cubicBezTo>
                <a:lnTo>
                  <a:pt x="4109" y="11060"/>
                </a:lnTo>
                <a:cubicBezTo>
                  <a:pt x="4062" y="10791"/>
                  <a:pt x="4015" y="10475"/>
                  <a:pt x="3945" y="10124"/>
                </a:cubicBezTo>
                <a:cubicBezTo>
                  <a:pt x="3910" y="9948"/>
                  <a:pt x="3875" y="9773"/>
                  <a:pt x="3828" y="9585"/>
                </a:cubicBezTo>
                <a:cubicBezTo>
                  <a:pt x="3992" y="9527"/>
                  <a:pt x="4155" y="9445"/>
                  <a:pt x="4319" y="9363"/>
                </a:cubicBezTo>
                <a:cubicBezTo>
                  <a:pt x="4530" y="9550"/>
                  <a:pt x="4776" y="9702"/>
                  <a:pt x="5022" y="9819"/>
                </a:cubicBezTo>
                <a:cubicBezTo>
                  <a:pt x="4963" y="9972"/>
                  <a:pt x="4904" y="10124"/>
                  <a:pt x="4834" y="10264"/>
                </a:cubicBezTo>
                <a:cubicBezTo>
                  <a:pt x="4706" y="10557"/>
                  <a:pt x="4588" y="10826"/>
                  <a:pt x="4483" y="11060"/>
                </a:cubicBezTo>
                <a:lnTo>
                  <a:pt x="4729" y="11060"/>
                </a:lnTo>
                <a:cubicBezTo>
                  <a:pt x="4823" y="10849"/>
                  <a:pt x="4928" y="10615"/>
                  <a:pt x="5033" y="10346"/>
                </a:cubicBezTo>
                <a:cubicBezTo>
                  <a:pt x="5103" y="10194"/>
                  <a:pt x="5162" y="10018"/>
                  <a:pt x="5232" y="9843"/>
                </a:cubicBezTo>
                <a:cubicBezTo>
                  <a:pt x="5289" y="9852"/>
                  <a:pt x="5653" y="9929"/>
                  <a:pt x="5929" y="9929"/>
                </a:cubicBezTo>
                <a:cubicBezTo>
                  <a:pt x="5997" y="9929"/>
                  <a:pt x="6059" y="9925"/>
                  <a:pt x="6110" y="9913"/>
                </a:cubicBezTo>
                <a:cubicBezTo>
                  <a:pt x="6344" y="9866"/>
                  <a:pt x="6625" y="9726"/>
                  <a:pt x="6730" y="9503"/>
                </a:cubicBezTo>
                <a:cubicBezTo>
                  <a:pt x="6836" y="9269"/>
                  <a:pt x="6730" y="9000"/>
                  <a:pt x="6496" y="8918"/>
                </a:cubicBezTo>
                <a:cubicBezTo>
                  <a:pt x="6453" y="8903"/>
                  <a:pt x="6408" y="8897"/>
                  <a:pt x="6360" y="8897"/>
                </a:cubicBezTo>
                <a:cubicBezTo>
                  <a:pt x="6032" y="8897"/>
                  <a:pt x="5618" y="9220"/>
                  <a:pt x="5455" y="9445"/>
                </a:cubicBezTo>
                <a:cubicBezTo>
                  <a:pt x="5443" y="9457"/>
                  <a:pt x="5338" y="9632"/>
                  <a:pt x="5267" y="9749"/>
                </a:cubicBezTo>
                <a:lnTo>
                  <a:pt x="5349" y="9527"/>
                </a:lnTo>
                <a:cubicBezTo>
                  <a:pt x="5408" y="9386"/>
                  <a:pt x="5455" y="9234"/>
                  <a:pt x="5513" y="9070"/>
                </a:cubicBezTo>
                <a:cubicBezTo>
                  <a:pt x="5537" y="9000"/>
                  <a:pt x="5560" y="8918"/>
                  <a:pt x="5583" y="8836"/>
                </a:cubicBezTo>
                <a:cubicBezTo>
                  <a:pt x="5607" y="8754"/>
                  <a:pt x="5618" y="8672"/>
                  <a:pt x="5642" y="8590"/>
                </a:cubicBezTo>
                <a:cubicBezTo>
                  <a:pt x="5689" y="8403"/>
                  <a:pt x="5724" y="8204"/>
                  <a:pt x="5759" y="8005"/>
                </a:cubicBezTo>
                <a:cubicBezTo>
                  <a:pt x="5879" y="8049"/>
                  <a:pt x="6285" y="8195"/>
                  <a:pt x="6539" y="8195"/>
                </a:cubicBezTo>
                <a:cubicBezTo>
                  <a:pt x="6556" y="8195"/>
                  <a:pt x="6574" y="8194"/>
                  <a:pt x="6590" y="8192"/>
                </a:cubicBezTo>
                <a:cubicBezTo>
                  <a:pt x="6836" y="8181"/>
                  <a:pt x="7128" y="8087"/>
                  <a:pt x="7257" y="7876"/>
                </a:cubicBezTo>
                <a:cubicBezTo>
                  <a:pt x="7409" y="7678"/>
                  <a:pt x="7339" y="7385"/>
                  <a:pt x="7117" y="7268"/>
                </a:cubicBezTo>
                <a:cubicBezTo>
                  <a:pt x="7054" y="7235"/>
                  <a:pt x="6981" y="7221"/>
                  <a:pt x="6903" y="7221"/>
                </a:cubicBezTo>
                <a:cubicBezTo>
                  <a:pt x="6587" y="7221"/>
                  <a:pt x="6183" y="7452"/>
                  <a:pt x="6005" y="7631"/>
                </a:cubicBezTo>
                <a:cubicBezTo>
                  <a:pt x="5993" y="7642"/>
                  <a:pt x="5841" y="7830"/>
                  <a:pt x="5771" y="7923"/>
                </a:cubicBezTo>
                <a:cubicBezTo>
                  <a:pt x="5794" y="7806"/>
                  <a:pt x="5806" y="7678"/>
                  <a:pt x="5817" y="7560"/>
                </a:cubicBezTo>
                <a:cubicBezTo>
                  <a:pt x="5864" y="7209"/>
                  <a:pt x="5899" y="6847"/>
                  <a:pt x="5934" y="6484"/>
                </a:cubicBezTo>
                <a:cubicBezTo>
                  <a:pt x="5946" y="6378"/>
                  <a:pt x="5958" y="6273"/>
                  <a:pt x="5970" y="6156"/>
                </a:cubicBezTo>
                <a:cubicBezTo>
                  <a:pt x="6014" y="6178"/>
                  <a:pt x="6497" y="6357"/>
                  <a:pt x="6777" y="6357"/>
                </a:cubicBezTo>
                <a:cubicBezTo>
                  <a:pt x="6793" y="6357"/>
                  <a:pt x="6809" y="6356"/>
                  <a:pt x="6824" y="6355"/>
                </a:cubicBezTo>
                <a:cubicBezTo>
                  <a:pt x="7058" y="6343"/>
                  <a:pt x="7362" y="6261"/>
                  <a:pt x="7503" y="6051"/>
                </a:cubicBezTo>
                <a:cubicBezTo>
                  <a:pt x="7643" y="5840"/>
                  <a:pt x="7573" y="5547"/>
                  <a:pt x="7351" y="5430"/>
                </a:cubicBezTo>
                <a:cubicBezTo>
                  <a:pt x="7288" y="5398"/>
                  <a:pt x="7215" y="5384"/>
                  <a:pt x="7137" y="5384"/>
                </a:cubicBezTo>
                <a:cubicBezTo>
                  <a:pt x="6821" y="5384"/>
                  <a:pt x="6417" y="5615"/>
                  <a:pt x="6239" y="5793"/>
                </a:cubicBezTo>
                <a:cubicBezTo>
                  <a:pt x="6227" y="5817"/>
                  <a:pt x="6016" y="6074"/>
                  <a:pt x="5970" y="6144"/>
                </a:cubicBezTo>
                <a:cubicBezTo>
                  <a:pt x="5993" y="5898"/>
                  <a:pt x="6016" y="5653"/>
                  <a:pt x="6051" y="5419"/>
                </a:cubicBezTo>
                <a:cubicBezTo>
                  <a:pt x="6110" y="5103"/>
                  <a:pt x="6169" y="4787"/>
                  <a:pt x="6262" y="4482"/>
                </a:cubicBezTo>
                <a:cubicBezTo>
                  <a:pt x="6284" y="4482"/>
                  <a:pt x="6793" y="4683"/>
                  <a:pt x="7084" y="4683"/>
                </a:cubicBezTo>
                <a:cubicBezTo>
                  <a:pt x="7099" y="4683"/>
                  <a:pt x="7114" y="4682"/>
                  <a:pt x="7128" y="4681"/>
                </a:cubicBezTo>
                <a:cubicBezTo>
                  <a:pt x="7362" y="4670"/>
                  <a:pt x="7655" y="4576"/>
                  <a:pt x="7795" y="4365"/>
                </a:cubicBezTo>
                <a:cubicBezTo>
                  <a:pt x="7936" y="4166"/>
                  <a:pt x="7877" y="3874"/>
                  <a:pt x="7655" y="3757"/>
                </a:cubicBezTo>
                <a:cubicBezTo>
                  <a:pt x="7590" y="3724"/>
                  <a:pt x="7516" y="3710"/>
                  <a:pt x="7437" y="3710"/>
                </a:cubicBezTo>
                <a:cubicBezTo>
                  <a:pt x="7118" y="3710"/>
                  <a:pt x="6721" y="3941"/>
                  <a:pt x="6543" y="4119"/>
                </a:cubicBezTo>
                <a:cubicBezTo>
                  <a:pt x="6520" y="4131"/>
                  <a:pt x="6297" y="4412"/>
                  <a:pt x="6262" y="4471"/>
                </a:cubicBezTo>
                <a:cubicBezTo>
                  <a:pt x="6262" y="4447"/>
                  <a:pt x="6274" y="4435"/>
                  <a:pt x="6274" y="4412"/>
                </a:cubicBezTo>
                <a:cubicBezTo>
                  <a:pt x="6367" y="4108"/>
                  <a:pt x="6496" y="3803"/>
                  <a:pt x="6648" y="3523"/>
                </a:cubicBezTo>
                <a:cubicBezTo>
                  <a:pt x="6730" y="3359"/>
                  <a:pt x="6812" y="3218"/>
                  <a:pt x="6906" y="3078"/>
                </a:cubicBezTo>
                <a:cubicBezTo>
                  <a:pt x="7000" y="3125"/>
                  <a:pt x="7468" y="3347"/>
                  <a:pt x="7713" y="3370"/>
                </a:cubicBezTo>
                <a:cubicBezTo>
                  <a:pt x="7734" y="3371"/>
                  <a:pt x="7755" y="3372"/>
                  <a:pt x="7776" y="3372"/>
                </a:cubicBezTo>
                <a:cubicBezTo>
                  <a:pt x="8017" y="3372"/>
                  <a:pt x="8277" y="3308"/>
                  <a:pt x="8427" y="3125"/>
                </a:cubicBezTo>
                <a:cubicBezTo>
                  <a:pt x="8591" y="2937"/>
                  <a:pt x="8556" y="2645"/>
                  <a:pt x="8345" y="2504"/>
                </a:cubicBezTo>
                <a:cubicBezTo>
                  <a:pt x="8267" y="2451"/>
                  <a:pt x="8166" y="2429"/>
                  <a:pt x="8056" y="2429"/>
                </a:cubicBezTo>
                <a:cubicBezTo>
                  <a:pt x="7757" y="2429"/>
                  <a:pt x="7387" y="2593"/>
                  <a:pt x="7198" y="2738"/>
                </a:cubicBezTo>
                <a:cubicBezTo>
                  <a:pt x="7187" y="2750"/>
                  <a:pt x="7058" y="2879"/>
                  <a:pt x="6976" y="2972"/>
                </a:cubicBezTo>
                <a:cubicBezTo>
                  <a:pt x="7011" y="2902"/>
                  <a:pt x="7058" y="2844"/>
                  <a:pt x="7093" y="2774"/>
                </a:cubicBezTo>
                <a:cubicBezTo>
                  <a:pt x="7245" y="2551"/>
                  <a:pt x="7386" y="2352"/>
                  <a:pt x="7538" y="2188"/>
                </a:cubicBezTo>
                <a:cubicBezTo>
                  <a:pt x="7608" y="2083"/>
                  <a:pt x="7678" y="2001"/>
                  <a:pt x="7749" y="1919"/>
                </a:cubicBezTo>
                <a:cubicBezTo>
                  <a:pt x="7877" y="1919"/>
                  <a:pt x="8381" y="1896"/>
                  <a:pt x="8603" y="1802"/>
                </a:cubicBezTo>
                <a:cubicBezTo>
                  <a:pt x="8825" y="1697"/>
                  <a:pt x="9059" y="1509"/>
                  <a:pt x="9118" y="1264"/>
                </a:cubicBezTo>
                <a:cubicBezTo>
                  <a:pt x="9176" y="1018"/>
                  <a:pt x="9013" y="772"/>
                  <a:pt x="8767" y="737"/>
                </a:cubicBezTo>
                <a:cubicBezTo>
                  <a:pt x="8754" y="736"/>
                  <a:pt x="8742" y="735"/>
                  <a:pt x="8729" y="735"/>
                </a:cubicBezTo>
                <a:cubicBezTo>
                  <a:pt x="8376" y="735"/>
                  <a:pt x="7978" y="1203"/>
                  <a:pt x="7854" y="1486"/>
                </a:cubicBezTo>
                <a:cubicBezTo>
                  <a:pt x="7842" y="1509"/>
                  <a:pt x="7713" y="1919"/>
                  <a:pt x="7725" y="1919"/>
                </a:cubicBezTo>
                <a:cubicBezTo>
                  <a:pt x="7667" y="2001"/>
                  <a:pt x="7585" y="2083"/>
                  <a:pt x="7514" y="2165"/>
                </a:cubicBezTo>
                <a:cubicBezTo>
                  <a:pt x="7374" y="2340"/>
                  <a:pt x="7222" y="2539"/>
                  <a:pt x="7070" y="2750"/>
                </a:cubicBezTo>
                <a:cubicBezTo>
                  <a:pt x="6894" y="2996"/>
                  <a:pt x="6742" y="3242"/>
                  <a:pt x="6602" y="3499"/>
                </a:cubicBezTo>
                <a:cubicBezTo>
                  <a:pt x="6438" y="3780"/>
                  <a:pt x="6309" y="4084"/>
                  <a:pt x="6204" y="4389"/>
                </a:cubicBezTo>
                <a:lnTo>
                  <a:pt x="6204" y="3979"/>
                </a:lnTo>
                <a:cubicBezTo>
                  <a:pt x="6157" y="3663"/>
                  <a:pt x="5899" y="3078"/>
                  <a:pt x="5548" y="3019"/>
                </a:cubicBezTo>
                <a:cubicBezTo>
                  <a:pt x="5523" y="3014"/>
                  <a:pt x="5497" y="3012"/>
                  <a:pt x="5472" y="3012"/>
                </a:cubicBezTo>
                <a:cubicBezTo>
                  <a:pt x="5256" y="3012"/>
                  <a:pt x="5067" y="3186"/>
                  <a:pt x="5057" y="3417"/>
                </a:cubicBezTo>
                <a:cubicBezTo>
                  <a:pt x="5033" y="3663"/>
                  <a:pt x="5221" y="3921"/>
                  <a:pt x="5396" y="4073"/>
                </a:cubicBezTo>
                <a:cubicBezTo>
                  <a:pt x="5595" y="4248"/>
                  <a:pt x="6157" y="4424"/>
                  <a:pt x="6204" y="4435"/>
                </a:cubicBezTo>
                <a:cubicBezTo>
                  <a:pt x="6098" y="4763"/>
                  <a:pt x="6016" y="5079"/>
                  <a:pt x="5970" y="5407"/>
                </a:cubicBezTo>
                <a:cubicBezTo>
                  <a:pt x="5934" y="5606"/>
                  <a:pt x="5899" y="5793"/>
                  <a:pt x="5876" y="5992"/>
                </a:cubicBezTo>
                <a:lnTo>
                  <a:pt x="5876" y="5817"/>
                </a:lnTo>
                <a:cubicBezTo>
                  <a:pt x="5829" y="5501"/>
                  <a:pt x="5572" y="4915"/>
                  <a:pt x="5221" y="4845"/>
                </a:cubicBezTo>
                <a:cubicBezTo>
                  <a:pt x="5200" y="4842"/>
                  <a:pt x="5181" y="4841"/>
                  <a:pt x="5161" y="4841"/>
                </a:cubicBezTo>
                <a:cubicBezTo>
                  <a:pt x="4938" y="4841"/>
                  <a:pt x="4740" y="5017"/>
                  <a:pt x="4729" y="5243"/>
                </a:cubicBezTo>
                <a:cubicBezTo>
                  <a:pt x="4706" y="5501"/>
                  <a:pt x="4893" y="5746"/>
                  <a:pt x="5068" y="5910"/>
                </a:cubicBezTo>
                <a:cubicBezTo>
                  <a:pt x="5244" y="6062"/>
                  <a:pt x="5724" y="6226"/>
                  <a:pt x="5841" y="6261"/>
                </a:cubicBezTo>
                <a:cubicBezTo>
                  <a:pt x="5841" y="6343"/>
                  <a:pt x="5829" y="6413"/>
                  <a:pt x="5817" y="6484"/>
                </a:cubicBezTo>
                <a:cubicBezTo>
                  <a:pt x="5771" y="6847"/>
                  <a:pt x="5735" y="7209"/>
                  <a:pt x="5689" y="7549"/>
                </a:cubicBezTo>
                <a:cubicBezTo>
                  <a:pt x="5665" y="7678"/>
                  <a:pt x="5642" y="7795"/>
                  <a:pt x="5618" y="7923"/>
                </a:cubicBezTo>
                <a:lnTo>
                  <a:pt x="5618" y="7759"/>
                </a:lnTo>
                <a:cubicBezTo>
                  <a:pt x="5583" y="7443"/>
                  <a:pt x="5314" y="6858"/>
                  <a:pt x="4963" y="6788"/>
                </a:cubicBezTo>
                <a:cubicBezTo>
                  <a:pt x="4943" y="6785"/>
                  <a:pt x="4923" y="6784"/>
                  <a:pt x="4904" y="6784"/>
                </a:cubicBezTo>
                <a:cubicBezTo>
                  <a:pt x="4682" y="6784"/>
                  <a:pt x="4493" y="6960"/>
                  <a:pt x="4471" y="7186"/>
                </a:cubicBezTo>
                <a:cubicBezTo>
                  <a:pt x="4460" y="7443"/>
                  <a:pt x="4635" y="7689"/>
                  <a:pt x="4811" y="7853"/>
                </a:cubicBezTo>
                <a:cubicBezTo>
                  <a:pt x="4998" y="8005"/>
                  <a:pt x="5419" y="8157"/>
                  <a:pt x="5572" y="8204"/>
                </a:cubicBezTo>
                <a:cubicBezTo>
                  <a:pt x="5548" y="8321"/>
                  <a:pt x="5513" y="8450"/>
                  <a:pt x="5490" y="8567"/>
                </a:cubicBezTo>
                <a:cubicBezTo>
                  <a:pt x="5466" y="8649"/>
                  <a:pt x="5443" y="8719"/>
                  <a:pt x="5419" y="8801"/>
                </a:cubicBezTo>
                <a:cubicBezTo>
                  <a:pt x="5396" y="8883"/>
                  <a:pt x="5373" y="8965"/>
                  <a:pt x="5349" y="9035"/>
                </a:cubicBezTo>
                <a:cubicBezTo>
                  <a:pt x="5291" y="9187"/>
                  <a:pt x="5232" y="9328"/>
                  <a:pt x="5185" y="9480"/>
                </a:cubicBezTo>
                <a:cubicBezTo>
                  <a:pt x="5139" y="9574"/>
                  <a:pt x="5103" y="9667"/>
                  <a:pt x="5068" y="9773"/>
                </a:cubicBezTo>
                <a:cubicBezTo>
                  <a:pt x="5080" y="9644"/>
                  <a:pt x="5115" y="9410"/>
                  <a:pt x="5115" y="9386"/>
                </a:cubicBezTo>
                <a:cubicBezTo>
                  <a:pt x="5115" y="9105"/>
                  <a:pt x="5045" y="8836"/>
                  <a:pt x="4904" y="8590"/>
                </a:cubicBezTo>
                <a:cubicBezTo>
                  <a:pt x="4904" y="8555"/>
                  <a:pt x="4904" y="8532"/>
                  <a:pt x="4904" y="8497"/>
                </a:cubicBezTo>
                <a:cubicBezTo>
                  <a:pt x="4874" y="8283"/>
                  <a:pt x="4684" y="8123"/>
                  <a:pt x="4474" y="8123"/>
                </a:cubicBezTo>
                <a:cubicBezTo>
                  <a:pt x="4442" y="8123"/>
                  <a:pt x="4410" y="8126"/>
                  <a:pt x="4378" y="8134"/>
                </a:cubicBezTo>
                <a:cubicBezTo>
                  <a:pt x="4038" y="8228"/>
                  <a:pt x="3816" y="8836"/>
                  <a:pt x="3793" y="9152"/>
                </a:cubicBezTo>
                <a:cubicBezTo>
                  <a:pt x="3793" y="9176"/>
                  <a:pt x="3804" y="9375"/>
                  <a:pt x="3816" y="9503"/>
                </a:cubicBezTo>
                <a:cubicBezTo>
                  <a:pt x="3804" y="9433"/>
                  <a:pt x="3781" y="9363"/>
                  <a:pt x="3769" y="9281"/>
                </a:cubicBezTo>
                <a:cubicBezTo>
                  <a:pt x="3734" y="9141"/>
                  <a:pt x="3687" y="8977"/>
                  <a:pt x="3652" y="8813"/>
                </a:cubicBezTo>
                <a:cubicBezTo>
                  <a:pt x="3629" y="8731"/>
                  <a:pt x="3605" y="8661"/>
                  <a:pt x="3570" y="8579"/>
                </a:cubicBezTo>
                <a:cubicBezTo>
                  <a:pt x="3547" y="8497"/>
                  <a:pt x="3523" y="8415"/>
                  <a:pt x="3488" y="8333"/>
                </a:cubicBezTo>
                <a:cubicBezTo>
                  <a:pt x="3418" y="8146"/>
                  <a:pt x="3348" y="7970"/>
                  <a:pt x="3266" y="7783"/>
                </a:cubicBezTo>
                <a:cubicBezTo>
                  <a:pt x="3395" y="7748"/>
                  <a:pt x="3875" y="7631"/>
                  <a:pt x="4062" y="7490"/>
                </a:cubicBezTo>
                <a:cubicBezTo>
                  <a:pt x="4249" y="7338"/>
                  <a:pt x="4448" y="7104"/>
                  <a:pt x="4448" y="6858"/>
                </a:cubicBezTo>
                <a:cubicBezTo>
                  <a:pt x="4459" y="6614"/>
                  <a:pt x="4259" y="6412"/>
                  <a:pt x="4029" y="6412"/>
                </a:cubicBezTo>
                <a:cubicBezTo>
                  <a:pt x="4017" y="6412"/>
                  <a:pt x="4004" y="6412"/>
                  <a:pt x="3992" y="6413"/>
                </a:cubicBezTo>
                <a:cubicBezTo>
                  <a:pt x="3640" y="6449"/>
                  <a:pt x="3324" y="7022"/>
                  <a:pt x="3254" y="7326"/>
                </a:cubicBezTo>
                <a:cubicBezTo>
                  <a:pt x="3254" y="7350"/>
                  <a:pt x="3231" y="7584"/>
                  <a:pt x="3231" y="7701"/>
                </a:cubicBezTo>
                <a:cubicBezTo>
                  <a:pt x="3172" y="7596"/>
                  <a:pt x="3125" y="7479"/>
                  <a:pt x="3067" y="7373"/>
                </a:cubicBezTo>
                <a:cubicBezTo>
                  <a:pt x="2915" y="7057"/>
                  <a:pt x="2739" y="6729"/>
                  <a:pt x="2575" y="6413"/>
                </a:cubicBezTo>
                <a:lnTo>
                  <a:pt x="2423" y="6121"/>
                </a:lnTo>
                <a:cubicBezTo>
                  <a:pt x="2470" y="6109"/>
                  <a:pt x="3044" y="5980"/>
                  <a:pt x="3254" y="5817"/>
                </a:cubicBezTo>
                <a:cubicBezTo>
                  <a:pt x="3441" y="5676"/>
                  <a:pt x="3640" y="5442"/>
                  <a:pt x="3640" y="5185"/>
                </a:cubicBezTo>
                <a:cubicBezTo>
                  <a:pt x="3652" y="4941"/>
                  <a:pt x="3453" y="4750"/>
                  <a:pt x="3223" y="4750"/>
                </a:cubicBezTo>
                <a:cubicBezTo>
                  <a:pt x="3210" y="4750"/>
                  <a:pt x="3197" y="4750"/>
                  <a:pt x="3184" y="4751"/>
                </a:cubicBezTo>
                <a:cubicBezTo>
                  <a:pt x="2833" y="4787"/>
                  <a:pt x="2517" y="5348"/>
                  <a:pt x="2447" y="5664"/>
                </a:cubicBezTo>
                <a:cubicBezTo>
                  <a:pt x="2447" y="5688"/>
                  <a:pt x="2412" y="6016"/>
                  <a:pt x="2412" y="6097"/>
                </a:cubicBezTo>
                <a:cubicBezTo>
                  <a:pt x="2306" y="5887"/>
                  <a:pt x="2189" y="5676"/>
                  <a:pt x="2096" y="5454"/>
                </a:cubicBezTo>
                <a:cubicBezTo>
                  <a:pt x="1955" y="5161"/>
                  <a:pt x="1838" y="4857"/>
                  <a:pt x="1744" y="4553"/>
                </a:cubicBezTo>
                <a:cubicBezTo>
                  <a:pt x="1768" y="4553"/>
                  <a:pt x="2353" y="4412"/>
                  <a:pt x="2575" y="4248"/>
                </a:cubicBezTo>
                <a:cubicBezTo>
                  <a:pt x="2763" y="4096"/>
                  <a:pt x="2962" y="3862"/>
                  <a:pt x="2962" y="3616"/>
                </a:cubicBezTo>
                <a:cubicBezTo>
                  <a:pt x="2973" y="3366"/>
                  <a:pt x="2763" y="3171"/>
                  <a:pt x="2526" y="3171"/>
                </a:cubicBezTo>
                <a:cubicBezTo>
                  <a:pt x="2519" y="3171"/>
                  <a:pt x="2512" y="3171"/>
                  <a:pt x="2505" y="3171"/>
                </a:cubicBezTo>
                <a:cubicBezTo>
                  <a:pt x="2154" y="3218"/>
                  <a:pt x="1838" y="3780"/>
                  <a:pt x="1768" y="4096"/>
                </a:cubicBezTo>
                <a:cubicBezTo>
                  <a:pt x="1768" y="4119"/>
                  <a:pt x="1733" y="4471"/>
                  <a:pt x="1733" y="4529"/>
                </a:cubicBezTo>
                <a:cubicBezTo>
                  <a:pt x="1733" y="4517"/>
                  <a:pt x="1721" y="4494"/>
                  <a:pt x="1721" y="4471"/>
                </a:cubicBezTo>
                <a:cubicBezTo>
                  <a:pt x="1627" y="4166"/>
                  <a:pt x="1569" y="3850"/>
                  <a:pt x="1534" y="3523"/>
                </a:cubicBezTo>
                <a:cubicBezTo>
                  <a:pt x="1510" y="3347"/>
                  <a:pt x="1510" y="3183"/>
                  <a:pt x="1499" y="3008"/>
                </a:cubicBezTo>
                <a:cubicBezTo>
                  <a:pt x="1616" y="2996"/>
                  <a:pt x="2131" y="2926"/>
                  <a:pt x="2341" y="2797"/>
                </a:cubicBezTo>
                <a:cubicBezTo>
                  <a:pt x="2552" y="2668"/>
                  <a:pt x="2774" y="2469"/>
                  <a:pt x="2798" y="2212"/>
                </a:cubicBezTo>
                <a:cubicBezTo>
                  <a:pt x="2833" y="1966"/>
                  <a:pt x="2634" y="1744"/>
                  <a:pt x="2388" y="1732"/>
                </a:cubicBezTo>
                <a:cubicBezTo>
                  <a:pt x="2037" y="1732"/>
                  <a:pt x="1662" y="2259"/>
                  <a:pt x="1569" y="2563"/>
                </a:cubicBezTo>
                <a:cubicBezTo>
                  <a:pt x="1569" y="2586"/>
                  <a:pt x="1522" y="2750"/>
                  <a:pt x="1499" y="2879"/>
                </a:cubicBezTo>
                <a:lnTo>
                  <a:pt x="1499" y="2656"/>
                </a:lnTo>
                <a:cubicBezTo>
                  <a:pt x="1499" y="2387"/>
                  <a:pt x="1510" y="2141"/>
                  <a:pt x="1534" y="1931"/>
                </a:cubicBezTo>
                <a:cubicBezTo>
                  <a:pt x="1545" y="1802"/>
                  <a:pt x="1557" y="1685"/>
                  <a:pt x="1569" y="1580"/>
                </a:cubicBezTo>
                <a:cubicBezTo>
                  <a:pt x="1674" y="1509"/>
                  <a:pt x="2084" y="1229"/>
                  <a:pt x="2213" y="1018"/>
                </a:cubicBezTo>
                <a:cubicBezTo>
                  <a:pt x="2341" y="807"/>
                  <a:pt x="2435" y="515"/>
                  <a:pt x="2341" y="281"/>
                </a:cubicBezTo>
                <a:cubicBezTo>
                  <a:pt x="2281" y="109"/>
                  <a:pt x="2121" y="1"/>
                  <a:pt x="1948" y="1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_1_1_1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1"/>
          <p:cNvSpPr/>
          <p:nvPr/>
        </p:nvSpPr>
        <p:spPr>
          <a:xfrm>
            <a:off x="-3007475" y="-1128600"/>
            <a:ext cx="7435200" cy="741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11"/>
          <p:cNvSpPr txBox="1"/>
          <p:nvPr>
            <p:ph type="title"/>
          </p:nvPr>
        </p:nvSpPr>
        <p:spPr>
          <a:xfrm>
            <a:off x="5400675" y="1755000"/>
            <a:ext cx="27945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6" name="Google Shape;826;p111"/>
          <p:cNvSpPr txBox="1"/>
          <p:nvPr>
            <p:ph idx="1" type="body"/>
          </p:nvPr>
        </p:nvSpPr>
        <p:spPr>
          <a:xfrm>
            <a:off x="5284425" y="2382202"/>
            <a:ext cx="30270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7" name="Google Shape;827;p111"/>
          <p:cNvSpPr/>
          <p:nvPr/>
        </p:nvSpPr>
        <p:spPr>
          <a:xfrm>
            <a:off x="4425900" y="332473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111"/>
          <p:cNvSpPr/>
          <p:nvPr/>
        </p:nvSpPr>
        <p:spPr>
          <a:xfrm>
            <a:off x="6023976" y="1028038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9" name="Google Shape;829;p111"/>
          <p:cNvGrpSpPr/>
          <p:nvPr/>
        </p:nvGrpSpPr>
        <p:grpSpPr>
          <a:xfrm>
            <a:off x="4656530" y="3700830"/>
            <a:ext cx="755641" cy="911074"/>
            <a:chOff x="4572005" y="3700830"/>
            <a:chExt cx="755641" cy="911074"/>
          </a:xfrm>
        </p:grpSpPr>
        <p:sp>
          <p:nvSpPr>
            <p:cNvPr id="830" name="Google Shape;830;p111"/>
            <p:cNvSpPr/>
            <p:nvPr/>
          </p:nvSpPr>
          <p:spPr>
            <a:xfrm flipH="1">
              <a:off x="4572005" y="3700830"/>
              <a:ext cx="755641" cy="911074"/>
            </a:xfrm>
            <a:custGeom>
              <a:rect b="b" l="l" r="r" t="t"/>
              <a:pathLst>
                <a:path extrusionOk="0" h="18514" w="15357">
                  <a:moveTo>
                    <a:pt x="3248" y="0"/>
                  </a:moveTo>
                  <a:cubicBezTo>
                    <a:pt x="3146" y="0"/>
                    <a:pt x="3040" y="22"/>
                    <a:pt x="2939" y="68"/>
                  </a:cubicBezTo>
                  <a:cubicBezTo>
                    <a:pt x="2412" y="349"/>
                    <a:pt x="2271" y="1414"/>
                    <a:pt x="2353" y="1941"/>
                  </a:cubicBezTo>
                  <a:cubicBezTo>
                    <a:pt x="2353" y="1987"/>
                    <a:pt x="2561" y="2667"/>
                    <a:pt x="2575" y="2667"/>
                  </a:cubicBezTo>
                  <a:cubicBezTo>
                    <a:pt x="2576" y="2667"/>
                    <a:pt x="2576" y="2666"/>
                    <a:pt x="2576" y="2666"/>
                  </a:cubicBezTo>
                  <a:lnTo>
                    <a:pt x="2587" y="2666"/>
                  </a:lnTo>
                  <a:cubicBezTo>
                    <a:pt x="2564" y="2842"/>
                    <a:pt x="2541" y="3017"/>
                    <a:pt x="2517" y="3216"/>
                  </a:cubicBezTo>
                  <a:cubicBezTo>
                    <a:pt x="2482" y="3579"/>
                    <a:pt x="2447" y="4001"/>
                    <a:pt x="2435" y="4445"/>
                  </a:cubicBezTo>
                  <a:cubicBezTo>
                    <a:pt x="2412" y="4937"/>
                    <a:pt x="2424" y="5429"/>
                    <a:pt x="2470" y="5908"/>
                  </a:cubicBezTo>
                  <a:cubicBezTo>
                    <a:pt x="2506" y="6458"/>
                    <a:pt x="2599" y="6997"/>
                    <a:pt x="2740" y="7524"/>
                  </a:cubicBezTo>
                  <a:cubicBezTo>
                    <a:pt x="2740" y="7524"/>
                    <a:pt x="2740" y="7535"/>
                    <a:pt x="2740" y="7535"/>
                  </a:cubicBezTo>
                  <a:cubicBezTo>
                    <a:pt x="2646" y="7395"/>
                    <a:pt x="2365" y="6985"/>
                    <a:pt x="2342" y="6950"/>
                  </a:cubicBezTo>
                  <a:cubicBezTo>
                    <a:pt x="2047" y="6616"/>
                    <a:pt x="1356" y="6158"/>
                    <a:pt x="817" y="6158"/>
                  </a:cubicBezTo>
                  <a:cubicBezTo>
                    <a:pt x="714" y="6158"/>
                    <a:pt x="616" y="6175"/>
                    <a:pt x="528" y="6213"/>
                  </a:cubicBezTo>
                  <a:cubicBezTo>
                    <a:pt x="153" y="6388"/>
                    <a:pt x="1" y="6856"/>
                    <a:pt x="223" y="7219"/>
                  </a:cubicBezTo>
                  <a:cubicBezTo>
                    <a:pt x="422" y="7605"/>
                    <a:pt x="902" y="7793"/>
                    <a:pt x="1300" y="7851"/>
                  </a:cubicBezTo>
                  <a:cubicBezTo>
                    <a:pt x="1342" y="7857"/>
                    <a:pt x="1390" y="7860"/>
                    <a:pt x="1440" y="7860"/>
                  </a:cubicBezTo>
                  <a:cubicBezTo>
                    <a:pt x="1910" y="7860"/>
                    <a:pt x="2688" y="7638"/>
                    <a:pt x="2751" y="7617"/>
                  </a:cubicBezTo>
                  <a:cubicBezTo>
                    <a:pt x="2903" y="8156"/>
                    <a:pt x="3091" y="8682"/>
                    <a:pt x="3325" y="9197"/>
                  </a:cubicBezTo>
                  <a:cubicBezTo>
                    <a:pt x="3454" y="9490"/>
                    <a:pt x="3582" y="9782"/>
                    <a:pt x="3734" y="10075"/>
                  </a:cubicBezTo>
                  <a:cubicBezTo>
                    <a:pt x="3641" y="9958"/>
                    <a:pt x="3571" y="9841"/>
                    <a:pt x="3559" y="9829"/>
                  </a:cubicBezTo>
                  <a:cubicBezTo>
                    <a:pt x="3266" y="9497"/>
                    <a:pt x="2580" y="9034"/>
                    <a:pt x="2042" y="9034"/>
                  </a:cubicBezTo>
                  <a:cubicBezTo>
                    <a:pt x="1936" y="9034"/>
                    <a:pt x="1835" y="9051"/>
                    <a:pt x="1745" y="9092"/>
                  </a:cubicBezTo>
                  <a:cubicBezTo>
                    <a:pt x="1359" y="9256"/>
                    <a:pt x="1218" y="9724"/>
                    <a:pt x="1429" y="10087"/>
                  </a:cubicBezTo>
                  <a:cubicBezTo>
                    <a:pt x="1639" y="10461"/>
                    <a:pt x="2119" y="10637"/>
                    <a:pt x="2517" y="10695"/>
                  </a:cubicBezTo>
                  <a:cubicBezTo>
                    <a:pt x="2564" y="10702"/>
                    <a:pt x="2616" y="10706"/>
                    <a:pt x="2673" y="10706"/>
                  </a:cubicBezTo>
                  <a:cubicBezTo>
                    <a:pt x="3091" y="10706"/>
                    <a:pt x="3748" y="10536"/>
                    <a:pt x="3933" y="10485"/>
                  </a:cubicBezTo>
                  <a:lnTo>
                    <a:pt x="4097" y="10824"/>
                  </a:lnTo>
                  <a:cubicBezTo>
                    <a:pt x="4367" y="11363"/>
                    <a:pt x="4636" y="11901"/>
                    <a:pt x="4893" y="12428"/>
                  </a:cubicBezTo>
                  <a:cubicBezTo>
                    <a:pt x="4975" y="12615"/>
                    <a:pt x="5057" y="12802"/>
                    <a:pt x="5139" y="12989"/>
                  </a:cubicBezTo>
                  <a:cubicBezTo>
                    <a:pt x="5069" y="12884"/>
                    <a:pt x="4999" y="12790"/>
                    <a:pt x="4999" y="12779"/>
                  </a:cubicBezTo>
                  <a:cubicBezTo>
                    <a:pt x="4704" y="12435"/>
                    <a:pt x="4013" y="11975"/>
                    <a:pt x="3473" y="11975"/>
                  </a:cubicBezTo>
                  <a:cubicBezTo>
                    <a:pt x="3370" y="11975"/>
                    <a:pt x="3273" y="11992"/>
                    <a:pt x="3184" y="12030"/>
                  </a:cubicBezTo>
                  <a:cubicBezTo>
                    <a:pt x="2798" y="12205"/>
                    <a:pt x="2658" y="12673"/>
                    <a:pt x="2868" y="13036"/>
                  </a:cubicBezTo>
                  <a:cubicBezTo>
                    <a:pt x="3079" y="13411"/>
                    <a:pt x="3559" y="13586"/>
                    <a:pt x="3957" y="13645"/>
                  </a:cubicBezTo>
                  <a:cubicBezTo>
                    <a:pt x="4008" y="13653"/>
                    <a:pt x="4065" y="13656"/>
                    <a:pt x="4126" y="13656"/>
                  </a:cubicBezTo>
                  <a:cubicBezTo>
                    <a:pt x="4529" y="13656"/>
                    <a:pt x="5113" y="13507"/>
                    <a:pt x="5326" y="13446"/>
                  </a:cubicBezTo>
                  <a:cubicBezTo>
                    <a:pt x="5408" y="13633"/>
                    <a:pt x="5490" y="13832"/>
                    <a:pt x="5549" y="14031"/>
                  </a:cubicBezTo>
                  <a:cubicBezTo>
                    <a:pt x="5595" y="14160"/>
                    <a:pt x="5642" y="14289"/>
                    <a:pt x="5677" y="14417"/>
                  </a:cubicBezTo>
                  <a:cubicBezTo>
                    <a:pt x="5712" y="14558"/>
                    <a:pt x="5748" y="14686"/>
                    <a:pt x="5783" y="14815"/>
                  </a:cubicBezTo>
                  <a:cubicBezTo>
                    <a:pt x="5853" y="15073"/>
                    <a:pt x="5911" y="15330"/>
                    <a:pt x="5970" y="15588"/>
                  </a:cubicBezTo>
                  <a:cubicBezTo>
                    <a:pt x="6005" y="15763"/>
                    <a:pt x="6040" y="15927"/>
                    <a:pt x="6075" y="16091"/>
                  </a:cubicBezTo>
                  <a:cubicBezTo>
                    <a:pt x="5982" y="15904"/>
                    <a:pt x="5806" y="15541"/>
                    <a:pt x="5794" y="15506"/>
                  </a:cubicBezTo>
                  <a:cubicBezTo>
                    <a:pt x="5540" y="15103"/>
                    <a:pt x="4843" y="14478"/>
                    <a:pt x="4288" y="14478"/>
                  </a:cubicBezTo>
                  <a:cubicBezTo>
                    <a:pt x="4230" y="14478"/>
                    <a:pt x="4174" y="14485"/>
                    <a:pt x="4121" y="14499"/>
                  </a:cubicBezTo>
                  <a:cubicBezTo>
                    <a:pt x="3711" y="14616"/>
                    <a:pt x="3500" y="15061"/>
                    <a:pt x="3653" y="15447"/>
                  </a:cubicBezTo>
                  <a:cubicBezTo>
                    <a:pt x="3805" y="15845"/>
                    <a:pt x="4249" y="16091"/>
                    <a:pt x="4636" y="16208"/>
                  </a:cubicBezTo>
                  <a:cubicBezTo>
                    <a:pt x="4783" y="16253"/>
                    <a:pt x="4991" y="16268"/>
                    <a:pt x="5205" y="16268"/>
                  </a:cubicBezTo>
                  <a:cubicBezTo>
                    <a:pt x="5604" y="16268"/>
                    <a:pt x="6022" y="16216"/>
                    <a:pt x="6099" y="16208"/>
                  </a:cubicBezTo>
                  <a:cubicBezTo>
                    <a:pt x="6157" y="16489"/>
                    <a:pt x="6204" y="16758"/>
                    <a:pt x="6239" y="17016"/>
                  </a:cubicBezTo>
                  <a:cubicBezTo>
                    <a:pt x="6344" y="17577"/>
                    <a:pt x="6415" y="18081"/>
                    <a:pt x="6473" y="18514"/>
                  </a:cubicBezTo>
                  <a:lnTo>
                    <a:pt x="6871" y="18514"/>
                  </a:lnTo>
                  <a:cubicBezTo>
                    <a:pt x="6801" y="18069"/>
                    <a:pt x="6719" y="17542"/>
                    <a:pt x="6602" y="16945"/>
                  </a:cubicBezTo>
                  <a:cubicBezTo>
                    <a:pt x="6543" y="16664"/>
                    <a:pt x="6473" y="16360"/>
                    <a:pt x="6403" y="16056"/>
                  </a:cubicBezTo>
                  <a:cubicBezTo>
                    <a:pt x="6684" y="15951"/>
                    <a:pt x="6953" y="15822"/>
                    <a:pt x="7222" y="15681"/>
                  </a:cubicBezTo>
                  <a:cubicBezTo>
                    <a:pt x="7527" y="16009"/>
                    <a:pt x="8311" y="16395"/>
                    <a:pt x="8416" y="16442"/>
                  </a:cubicBezTo>
                  <a:cubicBezTo>
                    <a:pt x="8311" y="16711"/>
                    <a:pt x="8205" y="16957"/>
                    <a:pt x="8100" y="17203"/>
                  </a:cubicBezTo>
                  <a:cubicBezTo>
                    <a:pt x="7878" y="17694"/>
                    <a:pt x="7679" y="18139"/>
                    <a:pt x="7491" y="18514"/>
                  </a:cubicBezTo>
                  <a:lnTo>
                    <a:pt x="7913" y="18514"/>
                  </a:lnTo>
                  <a:cubicBezTo>
                    <a:pt x="8077" y="18163"/>
                    <a:pt x="8241" y="17776"/>
                    <a:pt x="8428" y="17332"/>
                  </a:cubicBezTo>
                  <a:cubicBezTo>
                    <a:pt x="8533" y="17074"/>
                    <a:pt x="8638" y="16781"/>
                    <a:pt x="8756" y="16489"/>
                  </a:cubicBezTo>
                  <a:cubicBezTo>
                    <a:pt x="8849" y="16508"/>
                    <a:pt x="9448" y="16632"/>
                    <a:pt x="9911" y="16632"/>
                  </a:cubicBezTo>
                  <a:cubicBezTo>
                    <a:pt x="10025" y="16632"/>
                    <a:pt x="10131" y="16624"/>
                    <a:pt x="10219" y="16606"/>
                  </a:cubicBezTo>
                  <a:cubicBezTo>
                    <a:pt x="10605" y="16512"/>
                    <a:pt x="11073" y="16290"/>
                    <a:pt x="11248" y="15915"/>
                  </a:cubicBezTo>
                  <a:cubicBezTo>
                    <a:pt x="11436" y="15529"/>
                    <a:pt x="11260" y="15084"/>
                    <a:pt x="10862" y="14932"/>
                  </a:cubicBezTo>
                  <a:cubicBezTo>
                    <a:pt x="10794" y="14909"/>
                    <a:pt x="10720" y="14899"/>
                    <a:pt x="10644" y="14899"/>
                  </a:cubicBezTo>
                  <a:cubicBezTo>
                    <a:pt x="10097" y="14899"/>
                    <a:pt x="9396" y="15440"/>
                    <a:pt x="9118" y="15810"/>
                  </a:cubicBezTo>
                  <a:cubicBezTo>
                    <a:pt x="9095" y="15833"/>
                    <a:pt x="8919" y="16138"/>
                    <a:pt x="8826" y="16325"/>
                  </a:cubicBezTo>
                  <a:cubicBezTo>
                    <a:pt x="8873" y="16208"/>
                    <a:pt x="8908" y="16091"/>
                    <a:pt x="8954" y="15962"/>
                  </a:cubicBezTo>
                  <a:cubicBezTo>
                    <a:pt x="9048" y="15716"/>
                    <a:pt x="9130" y="15471"/>
                    <a:pt x="9224" y="15201"/>
                  </a:cubicBezTo>
                  <a:lnTo>
                    <a:pt x="9341" y="14804"/>
                  </a:lnTo>
                  <a:cubicBezTo>
                    <a:pt x="9376" y="14675"/>
                    <a:pt x="9411" y="14534"/>
                    <a:pt x="9446" y="14394"/>
                  </a:cubicBezTo>
                  <a:cubicBezTo>
                    <a:pt x="9516" y="14066"/>
                    <a:pt x="9587" y="13738"/>
                    <a:pt x="9633" y="13399"/>
                  </a:cubicBezTo>
                  <a:cubicBezTo>
                    <a:pt x="9847" y="13478"/>
                    <a:pt x="10565" y="13728"/>
                    <a:pt x="10975" y="13728"/>
                  </a:cubicBezTo>
                  <a:cubicBezTo>
                    <a:pt x="10993" y="13728"/>
                    <a:pt x="11010" y="13728"/>
                    <a:pt x="11026" y="13727"/>
                  </a:cubicBezTo>
                  <a:cubicBezTo>
                    <a:pt x="11424" y="13692"/>
                    <a:pt x="11916" y="13551"/>
                    <a:pt x="12150" y="13188"/>
                  </a:cubicBezTo>
                  <a:cubicBezTo>
                    <a:pt x="12384" y="12849"/>
                    <a:pt x="12278" y="12369"/>
                    <a:pt x="11916" y="12170"/>
                  </a:cubicBezTo>
                  <a:cubicBezTo>
                    <a:pt x="11810" y="12117"/>
                    <a:pt x="11688" y="12094"/>
                    <a:pt x="11558" y="12094"/>
                  </a:cubicBezTo>
                  <a:cubicBezTo>
                    <a:pt x="11026" y="12094"/>
                    <a:pt x="10355" y="12478"/>
                    <a:pt x="10055" y="12779"/>
                  </a:cubicBezTo>
                  <a:cubicBezTo>
                    <a:pt x="10031" y="12802"/>
                    <a:pt x="9785" y="13095"/>
                    <a:pt x="9657" y="13270"/>
                  </a:cubicBezTo>
                  <a:cubicBezTo>
                    <a:pt x="9692" y="13071"/>
                    <a:pt x="9727" y="12861"/>
                    <a:pt x="9750" y="12662"/>
                  </a:cubicBezTo>
                  <a:cubicBezTo>
                    <a:pt x="9821" y="12076"/>
                    <a:pt x="9879" y="11468"/>
                    <a:pt x="9938" y="10871"/>
                  </a:cubicBezTo>
                  <a:cubicBezTo>
                    <a:pt x="9949" y="10684"/>
                    <a:pt x="9973" y="10496"/>
                    <a:pt x="9996" y="10321"/>
                  </a:cubicBezTo>
                  <a:cubicBezTo>
                    <a:pt x="10063" y="10343"/>
                    <a:pt x="10892" y="10651"/>
                    <a:pt x="11355" y="10651"/>
                  </a:cubicBezTo>
                  <a:cubicBezTo>
                    <a:pt x="11379" y="10651"/>
                    <a:pt x="11402" y="10650"/>
                    <a:pt x="11424" y="10649"/>
                  </a:cubicBezTo>
                  <a:cubicBezTo>
                    <a:pt x="11822" y="10625"/>
                    <a:pt x="12314" y="10485"/>
                    <a:pt x="12548" y="10122"/>
                  </a:cubicBezTo>
                  <a:cubicBezTo>
                    <a:pt x="12793" y="9782"/>
                    <a:pt x="12676" y="9303"/>
                    <a:pt x="12314" y="9104"/>
                  </a:cubicBezTo>
                  <a:cubicBezTo>
                    <a:pt x="12210" y="9051"/>
                    <a:pt x="12089" y="9028"/>
                    <a:pt x="11960" y="9028"/>
                  </a:cubicBezTo>
                  <a:cubicBezTo>
                    <a:pt x="11432" y="9028"/>
                    <a:pt x="10753" y="9411"/>
                    <a:pt x="10453" y="9712"/>
                  </a:cubicBezTo>
                  <a:cubicBezTo>
                    <a:pt x="10429" y="9736"/>
                    <a:pt x="10078" y="10169"/>
                    <a:pt x="9996" y="10286"/>
                  </a:cubicBezTo>
                  <a:cubicBezTo>
                    <a:pt x="10043" y="9876"/>
                    <a:pt x="10090" y="9478"/>
                    <a:pt x="10137" y="9080"/>
                  </a:cubicBezTo>
                  <a:cubicBezTo>
                    <a:pt x="10219" y="8554"/>
                    <a:pt x="10336" y="8027"/>
                    <a:pt x="10488" y="7512"/>
                  </a:cubicBezTo>
                  <a:cubicBezTo>
                    <a:pt x="10522" y="7523"/>
                    <a:pt x="11411" y="7852"/>
                    <a:pt x="11882" y="7852"/>
                  </a:cubicBezTo>
                  <a:cubicBezTo>
                    <a:pt x="11897" y="7852"/>
                    <a:pt x="11913" y="7852"/>
                    <a:pt x="11927" y="7851"/>
                  </a:cubicBezTo>
                  <a:cubicBezTo>
                    <a:pt x="12325" y="7816"/>
                    <a:pt x="12817" y="7676"/>
                    <a:pt x="13051" y="7325"/>
                  </a:cubicBezTo>
                  <a:cubicBezTo>
                    <a:pt x="13297" y="6973"/>
                    <a:pt x="13180" y="6494"/>
                    <a:pt x="12817" y="6295"/>
                  </a:cubicBezTo>
                  <a:cubicBezTo>
                    <a:pt x="12711" y="6242"/>
                    <a:pt x="12589" y="6219"/>
                    <a:pt x="12459" y="6219"/>
                  </a:cubicBezTo>
                  <a:cubicBezTo>
                    <a:pt x="11927" y="6219"/>
                    <a:pt x="11257" y="6602"/>
                    <a:pt x="10956" y="6903"/>
                  </a:cubicBezTo>
                  <a:cubicBezTo>
                    <a:pt x="10921" y="6938"/>
                    <a:pt x="10558" y="7395"/>
                    <a:pt x="10488" y="7488"/>
                  </a:cubicBezTo>
                  <a:cubicBezTo>
                    <a:pt x="10499" y="7465"/>
                    <a:pt x="10511" y="7430"/>
                    <a:pt x="10511" y="7395"/>
                  </a:cubicBezTo>
                  <a:cubicBezTo>
                    <a:pt x="10675" y="6880"/>
                    <a:pt x="10886" y="6388"/>
                    <a:pt x="11143" y="5908"/>
                  </a:cubicBezTo>
                  <a:cubicBezTo>
                    <a:pt x="11272" y="5639"/>
                    <a:pt x="11424" y="5393"/>
                    <a:pt x="11565" y="5159"/>
                  </a:cubicBezTo>
                  <a:cubicBezTo>
                    <a:pt x="11740" y="5241"/>
                    <a:pt x="12513" y="5616"/>
                    <a:pt x="12934" y="5639"/>
                  </a:cubicBezTo>
                  <a:cubicBezTo>
                    <a:pt x="12956" y="5640"/>
                    <a:pt x="12978" y="5640"/>
                    <a:pt x="13001" y="5640"/>
                  </a:cubicBezTo>
                  <a:cubicBezTo>
                    <a:pt x="13396" y="5640"/>
                    <a:pt x="13850" y="5540"/>
                    <a:pt x="14104" y="5241"/>
                  </a:cubicBezTo>
                  <a:cubicBezTo>
                    <a:pt x="14373" y="4925"/>
                    <a:pt x="14315" y="4434"/>
                    <a:pt x="13976" y="4188"/>
                  </a:cubicBezTo>
                  <a:cubicBezTo>
                    <a:pt x="13846" y="4102"/>
                    <a:pt x="13681" y="4066"/>
                    <a:pt x="13500" y="4066"/>
                  </a:cubicBezTo>
                  <a:cubicBezTo>
                    <a:pt x="12995" y="4066"/>
                    <a:pt x="12367" y="4347"/>
                    <a:pt x="12056" y="4598"/>
                  </a:cubicBezTo>
                  <a:cubicBezTo>
                    <a:pt x="12044" y="4609"/>
                    <a:pt x="11834" y="4820"/>
                    <a:pt x="11682" y="4972"/>
                  </a:cubicBezTo>
                  <a:cubicBezTo>
                    <a:pt x="11752" y="4867"/>
                    <a:pt x="11810" y="4761"/>
                    <a:pt x="11881" y="4656"/>
                  </a:cubicBezTo>
                  <a:cubicBezTo>
                    <a:pt x="12126" y="4282"/>
                    <a:pt x="12384" y="3954"/>
                    <a:pt x="12606" y="3661"/>
                  </a:cubicBezTo>
                  <a:cubicBezTo>
                    <a:pt x="12747" y="3497"/>
                    <a:pt x="12864" y="3357"/>
                    <a:pt x="12981" y="3228"/>
                  </a:cubicBezTo>
                  <a:cubicBezTo>
                    <a:pt x="13180" y="3228"/>
                    <a:pt x="14034" y="3193"/>
                    <a:pt x="14397" y="3017"/>
                  </a:cubicBezTo>
                  <a:cubicBezTo>
                    <a:pt x="14771" y="2854"/>
                    <a:pt x="15169" y="2538"/>
                    <a:pt x="15263" y="2128"/>
                  </a:cubicBezTo>
                  <a:cubicBezTo>
                    <a:pt x="15357" y="1718"/>
                    <a:pt x="15087" y="1309"/>
                    <a:pt x="14678" y="1250"/>
                  </a:cubicBezTo>
                  <a:cubicBezTo>
                    <a:pt x="14657" y="1248"/>
                    <a:pt x="14636" y="1247"/>
                    <a:pt x="14615" y="1247"/>
                  </a:cubicBezTo>
                  <a:cubicBezTo>
                    <a:pt x="14033" y="1247"/>
                    <a:pt x="13371" y="2016"/>
                    <a:pt x="13156" y="2491"/>
                  </a:cubicBezTo>
                  <a:cubicBezTo>
                    <a:pt x="13133" y="2538"/>
                    <a:pt x="12922" y="3216"/>
                    <a:pt x="12934" y="3216"/>
                  </a:cubicBezTo>
                  <a:lnTo>
                    <a:pt x="12946" y="3216"/>
                  </a:lnTo>
                  <a:cubicBezTo>
                    <a:pt x="12829" y="3345"/>
                    <a:pt x="12712" y="3486"/>
                    <a:pt x="12583" y="3638"/>
                  </a:cubicBezTo>
                  <a:cubicBezTo>
                    <a:pt x="12349" y="3930"/>
                    <a:pt x="12091" y="4246"/>
                    <a:pt x="11834" y="4621"/>
                  </a:cubicBezTo>
                  <a:cubicBezTo>
                    <a:pt x="11553" y="5019"/>
                    <a:pt x="11295" y="5440"/>
                    <a:pt x="11061" y="5862"/>
                  </a:cubicBezTo>
                  <a:cubicBezTo>
                    <a:pt x="10792" y="6341"/>
                    <a:pt x="10570" y="6845"/>
                    <a:pt x="10394" y="7360"/>
                  </a:cubicBezTo>
                  <a:lnTo>
                    <a:pt x="10394" y="7383"/>
                  </a:lnTo>
                  <a:cubicBezTo>
                    <a:pt x="10394" y="7208"/>
                    <a:pt x="10394" y="6716"/>
                    <a:pt x="10382" y="6681"/>
                  </a:cubicBezTo>
                  <a:cubicBezTo>
                    <a:pt x="10312" y="6154"/>
                    <a:pt x="9867" y="5171"/>
                    <a:pt x="9282" y="5054"/>
                  </a:cubicBezTo>
                  <a:cubicBezTo>
                    <a:pt x="9248" y="5049"/>
                    <a:pt x="9214" y="5047"/>
                    <a:pt x="9181" y="5047"/>
                  </a:cubicBezTo>
                  <a:cubicBezTo>
                    <a:pt x="8811" y="5047"/>
                    <a:pt x="8485" y="5335"/>
                    <a:pt x="8475" y="5721"/>
                  </a:cubicBezTo>
                  <a:cubicBezTo>
                    <a:pt x="8440" y="6142"/>
                    <a:pt x="8744" y="6564"/>
                    <a:pt x="9036" y="6833"/>
                  </a:cubicBezTo>
                  <a:cubicBezTo>
                    <a:pt x="9376" y="7126"/>
                    <a:pt x="10300" y="7418"/>
                    <a:pt x="10371" y="7442"/>
                  </a:cubicBezTo>
                  <a:cubicBezTo>
                    <a:pt x="10207" y="7968"/>
                    <a:pt x="10078" y="8518"/>
                    <a:pt x="9984" y="9057"/>
                  </a:cubicBezTo>
                  <a:cubicBezTo>
                    <a:pt x="9926" y="9385"/>
                    <a:pt x="9879" y="9701"/>
                    <a:pt x="9832" y="10028"/>
                  </a:cubicBezTo>
                  <a:cubicBezTo>
                    <a:pt x="9832" y="9888"/>
                    <a:pt x="9832" y="9736"/>
                    <a:pt x="9832" y="9724"/>
                  </a:cubicBezTo>
                  <a:cubicBezTo>
                    <a:pt x="9762" y="9197"/>
                    <a:pt x="9317" y="8214"/>
                    <a:pt x="8732" y="8109"/>
                  </a:cubicBezTo>
                  <a:cubicBezTo>
                    <a:pt x="8692" y="8102"/>
                    <a:pt x="8653" y="8099"/>
                    <a:pt x="8615" y="8099"/>
                  </a:cubicBezTo>
                  <a:cubicBezTo>
                    <a:pt x="8243" y="8099"/>
                    <a:pt x="7934" y="8394"/>
                    <a:pt x="7913" y="8776"/>
                  </a:cubicBezTo>
                  <a:cubicBezTo>
                    <a:pt x="7878" y="9186"/>
                    <a:pt x="8182" y="9607"/>
                    <a:pt x="8486" y="9876"/>
                  </a:cubicBezTo>
                  <a:cubicBezTo>
                    <a:pt x="8779" y="10145"/>
                    <a:pt x="9575" y="10403"/>
                    <a:pt x="9785" y="10473"/>
                  </a:cubicBezTo>
                  <a:cubicBezTo>
                    <a:pt x="9762" y="10602"/>
                    <a:pt x="9750" y="10719"/>
                    <a:pt x="9739" y="10848"/>
                  </a:cubicBezTo>
                  <a:cubicBezTo>
                    <a:pt x="9657" y="11444"/>
                    <a:pt x="9587" y="12041"/>
                    <a:pt x="9505" y="12627"/>
                  </a:cubicBezTo>
                  <a:cubicBezTo>
                    <a:pt x="9481" y="12837"/>
                    <a:pt x="9446" y="13036"/>
                    <a:pt x="9399" y="13235"/>
                  </a:cubicBezTo>
                  <a:cubicBezTo>
                    <a:pt x="9399" y="13106"/>
                    <a:pt x="9399" y="12989"/>
                    <a:pt x="9399" y="12978"/>
                  </a:cubicBezTo>
                  <a:cubicBezTo>
                    <a:pt x="9329" y="12451"/>
                    <a:pt x="8884" y="11468"/>
                    <a:pt x="8299" y="11363"/>
                  </a:cubicBezTo>
                  <a:cubicBezTo>
                    <a:pt x="8258" y="11356"/>
                    <a:pt x="8218" y="11352"/>
                    <a:pt x="8178" y="11352"/>
                  </a:cubicBezTo>
                  <a:cubicBezTo>
                    <a:pt x="7808" y="11352"/>
                    <a:pt x="7501" y="11637"/>
                    <a:pt x="7480" y="12018"/>
                  </a:cubicBezTo>
                  <a:cubicBezTo>
                    <a:pt x="7445" y="12439"/>
                    <a:pt x="7749" y="12861"/>
                    <a:pt x="8053" y="13130"/>
                  </a:cubicBezTo>
                  <a:cubicBezTo>
                    <a:pt x="8346" y="13387"/>
                    <a:pt x="9060" y="13633"/>
                    <a:pt x="9317" y="13715"/>
                  </a:cubicBezTo>
                  <a:cubicBezTo>
                    <a:pt x="9271" y="13914"/>
                    <a:pt x="9224" y="14125"/>
                    <a:pt x="9177" y="14324"/>
                  </a:cubicBezTo>
                  <a:cubicBezTo>
                    <a:pt x="9130" y="14452"/>
                    <a:pt x="9107" y="14593"/>
                    <a:pt x="9060" y="14722"/>
                  </a:cubicBezTo>
                  <a:lnTo>
                    <a:pt x="8931" y="15108"/>
                  </a:lnTo>
                  <a:cubicBezTo>
                    <a:pt x="8849" y="15354"/>
                    <a:pt x="8756" y="15611"/>
                    <a:pt x="8662" y="15845"/>
                  </a:cubicBezTo>
                  <a:cubicBezTo>
                    <a:pt x="8592" y="16009"/>
                    <a:pt x="8533" y="16173"/>
                    <a:pt x="8475" y="16325"/>
                  </a:cubicBezTo>
                  <a:cubicBezTo>
                    <a:pt x="8498" y="16126"/>
                    <a:pt x="8557" y="15716"/>
                    <a:pt x="8557" y="15681"/>
                  </a:cubicBezTo>
                  <a:cubicBezTo>
                    <a:pt x="8545" y="15213"/>
                    <a:pt x="8428" y="14757"/>
                    <a:pt x="8194" y="14347"/>
                  </a:cubicBezTo>
                  <a:cubicBezTo>
                    <a:pt x="8194" y="14300"/>
                    <a:pt x="8182" y="14242"/>
                    <a:pt x="8182" y="14195"/>
                  </a:cubicBezTo>
                  <a:cubicBezTo>
                    <a:pt x="8132" y="13834"/>
                    <a:pt x="7832" y="13576"/>
                    <a:pt x="7490" y="13576"/>
                  </a:cubicBezTo>
                  <a:cubicBezTo>
                    <a:pt x="7433" y="13576"/>
                    <a:pt x="7374" y="13583"/>
                    <a:pt x="7316" y="13598"/>
                  </a:cubicBezTo>
                  <a:cubicBezTo>
                    <a:pt x="6742" y="13738"/>
                    <a:pt x="6368" y="14768"/>
                    <a:pt x="6344" y="15295"/>
                  </a:cubicBezTo>
                  <a:cubicBezTo>
                    <a:pt x="6344" y="15330"/>
                    <a:pt x="6368" y="15670"/>
                    <a:pt x="6380" y="15880"/>
                  </a:cubicBezTo>
                  <a:cubicBezTo>
                    <a:pt x="6356" y="15752"/>
                    <a:pt x="6321" y="15634"/>
                    <a:pt x="6298" y="15506"/>
                  </a:cubicBezTo>
                  <a:cubicBezTo>
                    <a:pt x="6239" y="15248"/>
                    <a:pt x="6169" y="14991"/>
                    <a:pt x="6099" y="14722"/>
                  </a:cubicBezTo>
                  <a:cubicBezTo>
                    <a:pt x="6052" y="14593"/>
                    <a:pt x="6017" y="14464"/>
                    <a:pt x="5970" y="14324"/>
                  </a:cubicBezTo>
                  <a:cubicBezTo>
                    <a:pt x="5935" y="14195"/>
                    <a:pt x="5876" y="14066"/>
                    <a:pt x="5830" y="13926"/>
                  </a:cubicBezTo>
                  <a:cubicBezTo>
                    <a:pt x="5712" y="13610"/>
                    <a:pt x="5584" y="13305"/>
                    <a:pt x="5443" y="12989"/>
                  </a:cubicBezTo>
                  <a:cubicBezTo>
                    <a:pt x="5666" y="12943"/>
                    <a:pt x="6462" y="12744"/>
                    <a:pt x="6778" y="12498"/>
                  </a:cubicBezTo>
                  <a:cubicBezTo>
                    <a:pt x="7094" y="12252"/>
                    <a:pt x="7421" y="11854"/>
                    <a:pt x="7421" y="11433"/>
                  </a:cubicBezTo>
                  <a:cubicBezTo>
                    <a:pt x="7432" y="11032"/>
                    <a:pt x="7115" y="10705"/>
                    <a:pt x="6720" y="10705"/>
                  </a:cubicBezTo>
                  <a:cubicBezTo>
                    <a:pt x="6701" y="10705"/>
                    <a:pt x="6681" y="10705"/>
                    <a:pt x="6661" y="10707"/>
                  </a:cubicBezTo>
                  <a:cubicBezTo>
                    <a:pt x="6064" y="10766"/>
                    <a:pt x="5549" y="11714"/>
                    <a:pt x="5443" y="12240"/>
                  </a:cubicBezTo>
                  <a:cubicBezTo>
                    <a:pt x="5443" y="12264"/>
                    <a:pt x="5396" y="12650"/>
                    <a:pt x="5385" y="12861"/>
                  </a:cubicBezTo>
                  <a:cubicBezTo>
                    <a:pt x="5303" y="12673"/>
                    <a:pt x="5221" y="12486"/>
                    <a:pt x="5127" y="12311"/>
                  </a:cubicBezTo>
                  <a:cubicBezTo>
                    <a:pt x="4858" y="11772"/>
                    <a:pt x="4577" y="11234"/>
                    <a:pt x="4296" y="10707"/>
                  </a:cubicBezTo>
                  <a:cubicBezTo>
                    <a:pt x="4203" y="10543"/>
                    <a:pt x="4121" y="10379"/>
                    <a:pt x="4039" y="10216"/>
                  </a:cubicBezTo>
                  <a:cubicBezTo>
                    <a:pt x="4121" y="10204"/>
                    <a:pt x="5057" y="9981"/>
                    <a:pt x="5420" y="9712"/>
                  </a:cubicBezTo>
                  <a:cubicBezTo>
                    <a:pt x="5736" y="9466"/>
                    <a:pt x="6064" y="9069"/>
                    <a:pt x="6064" y="8647"/>
                  </a:cubicBezTo>
                  <a:cubicBezTo>
                    <a:pt x="6075" y="8246"/>
                    <a:pt x="5757" y="7919"/>
                    <a:pt x="5363" y="7919"/>
                  </a:cubicBezTo>
                  <a:cubicBezTo>
                    <a:pt x="5343" y="7919"/>
                    <a:pt x="5323" y="7920"/>
                    <a:pt x="5303" y="7921"/>
                  </a:cubicBezTo>
                  <a:cubicBezTo>
                    <a:pt x="4706" y="7992"/>
                    <a:pt x="4191" y="8928"/>
                    <a:pt x="4086" y="9455"/>
                  </a:cubicBezTo>
                  <a:cubicBezTo>
                    <a:pt x="4074" y="9490"/>
                    <a:pt x="4027" y="10040"/>
                    <a:pt x="4015" y="10192"/>
                  </a:cubicBezTo>
                  <a:cubicBezTo>
                    <a:pt x="3840" y="9829"/>
                    <a:pt x="3653" y="9466"/>
                    <a:pt x="3489" y="9104"/>
                  </a:cubicBezTo>
                  <a:cubicBezTo>
                    <a:pt x="3255" y="8612"/>
                    <a:pt x="3067" y="8109"/>
                    <a:pt x="2903" y="7605"/>
                  </a:cubicBezTo>
                  <a:cubicBezTo>
                    <a:pt x="2939" y="7594"/>
                    <a:pt x="3922" y="7371"/>
                    <a:pt x="4285" y="7091"/>
                  </a:cubicBezTo>
                  <a:cubicBezTo>
                    <a:pt x="4601" y="6845"/>
                    <a:pt x="4940" y="6447"/>
                    <a:pt x="4940" y="6025"/>
                  </a:cubicBezTo>
                  <a:cubicBezTo>
                    <a:pt x="4951" y="5624"/>
                    <a:pt x="4623" y="5297"/>
                    <a:pt x="4227" y="5297"/>
                  </a:cubicBezTo>
                  <a:cubicBezTo>
                    <a:pt x="4208" y="5297"/>
                    <a:pt x="4188" y="5298"/>
                    <a:pt x="4168" y="5300"/>
                  </a:cubicBezTo>
                  <a:cubicBezTo>
                    <a:pt x="3582" y="5370"/>
                    <a:pt x="3067" y="6318"/>
                    <a:pt x="2950" y="6833"/>
                  </a:cubicBezTo>
                  <a:cubicBezTo>
                    <a:pt x="2950" y="6880"/>
                    <a:pt x="2892" y="7477"/>
                    <a:pt x="2892" y="7582"/>
                  </a:cubicBezTo>
                  <a:cubicBezTo>
                    <a:pt x="2880" y="7547"/>
                    <a:pt x="2868" y="7524"/>
                    <a:pt x="2857" y="7488"/>
                  </a:cubicBezTo>
                  <a:cubicBezTo>
                    <a:pt x="2716" y="6973"/>
                    <a:pt x="2611" y="6435"/>
                    <a:pt x="2564" y="5897"/>
                  </a:cubicBezTo>
                  <a:cubicBezTo>
                    <a:pt x="2529" y="5604"/>
                    <a:pt x="2506" y="5311"/>
                    <a:pt x="2506" y="5042"/>
                  </a:cubicBezTo>
                  <a:cubicBezTo>
                    <a:pt x="2693" y="5019"/>
                    <a:pt x="3547" y="4902"/>
                    <a:pt x="3898" y="4691"/>
                  </a:cubicBezTo>
                  <a:cubicBezTo>
                    <a:pt x="4261" y="4469"/>
                    <a:pt x="4624" y="4129"/>
                    <a:pt x="4659" y="3708"/>
                  </a:cubicBezTo>
                  <a:cubicBezTo>
                    <a:pt x="4718" y="3287"/>
                    <a:pt x="4402" y="2912"/>
                    <a:pt x="3980" y="2900"/>
                  </a:cubicBezTo>
                  <a:cubicBezTo>
                    <a:pt x="3383" y="2900"/>
                    <a:pt x="2775" y="3778"/>
                    <a:pt x="2611" y="4293"/>
                  </a:cubicBezTo>
                  <a:cubicBezTo>
                    <a:pt x="2599" y="4317"/>
                    <a:pt x="2541" y="4609"/>
                    <a:pt x="2494" y="4820"/>
                  </a:cubicBezTo>
                  <a:lnTo>
                    <a:pt x="2494" y="4445"/>
                  </a:lnTo>
                  <a:cubicBezTo>
                    <a:pt x="2494" y="4001"/>
                    <a:pt x="2529" y="3579"/>
                    <a:pt x="2552" y="3216"/>
                  </a:cubicBezTo>
                  <a:cubicBezTo>
                    <a:pt x="2576" y="3006"/>
                    <a:pt x="2599" y="2819"/>
                    <a:pt x="2611" y="2643"/>
                  </a:cubicBezTo>
                  <a:cubicBezTo>
                    <a:pt x="2786" y="2526"/>
                    <a:pt x="3477" y="2034"/>
                    <a:pt x="3688" y="1695"/>
                  </a:cubicBezTo>
                  <a:cubicBezTo>
                    <a:pt x="3898" y="1344"/>
                    <a:pt x="4062" y="864"/>
                    <a:pt x="3910" y="466"/>
                  </a:cubicBezTo>
                  <a:cubicBezTo>
                    <a:pt x="3806" y="173"/>
                    <a:pt x="3537" y="0"/>
                    <a:pt x="3248" y="0"/>
                  </a:cubicBez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11"/>
            <p:cNvSpPr/>
            <p:nvPr/>
          </p:nvSpPr>
          <p:spPr>
            <a:xfrm flipH="1" rot="-1713283">
              <a:off x="5200628" y="3879184"/>
              <a:ext cx="109475" cy="58486"/>
            </a:xfrm>
            <a:custGeom>
              <a:rect b="b" l="l" r="r" t="t"/>
              <a:pathLst>
                <a:path extrusionOk="0" h="1876" w="3512">
                  <a:moveTo>
                    <a:pt x="1174" y="0"/>
                  </a:moveTo>
                  <a:cubicBezTo>
                    <a:pt x="870" y="0"/>
                    <a:pt x="592" y="64"/>
                    <a:pt x="398" y="226"/>
                  </a:cubicBezTo>
                  <a:cubicBezTo>
                    <a:pt x="12" y="565"/>
                    <a:pt x="0" y="1162"/>
                    <a:pt x="387" y="1513"/>
                  </a:cubicBezTo>
                  <a:cubicBezTo>
                    <a:pt x="653" y="1779"/>
                    <a:pt x="1070" y="1876"/>
                    <a:pt x="1463" y="1876"/>
                  </a:cubicBezTo>
                  <a:cubicBezTo>
                    <a:pt x="1606" y="1876"/>
                    <a:pt x="1745" y="1863"/>
                    <a:pt x="1873" y="1841"/>
                  </a:cubicBezTo>
                  <a:cubicBezTo>
                    <a:pt x="2435" y="1759"/>
                    <a:pt x="3512" y="1057"/>
                    <a:pt x="3512" y="1057"/>
                  </a:cubicBezTo>
                  <a:cubicBezTo>
                    <a:pt x="3512" y="1057"/>
                    <a:pt x="2833" y="495"/>
                    <a:pt x="2786" y="460"/>
                  </a:cubicBezTo>
                  <a:cubicBezTo>
                    <a:pt x="2418" y="230"/>
                    <a:pt x="1749" y="0"/>
                    <a:pt x="1174" y="0"/>
                  </a:cubicBez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11"/>
            <p:cNvSpPr/>
            <p:nvPr/>
          </p:nvSpPr>
          <p:spPr>
            <a:xfrm flipH="1" rot="-2700522">
              <a:off x="4728079" y="3875679"/>
              <a:ext cx="122597" cy="65498"/>
            </a:xfrm>
            <a:custGeom>
              <a:rect b="b" l="l" r="r" t="t"/>
              <a:pathLst>
                <a:path extrusionOk="0" h="1876" w="3512">
                  <a:moveTo>
                    <a:pt x="1174" y="0"/>
                  </a:moveTo>
                  <a:cubicBezTo>
                    <a:pt x="870" y="0"/>
                    <a:pt x="592" y="64"/>
                    <a:pt x="398" y="226"/>
                  </a:cubicBezTo>
                  <a:cubicBezTo>
                    <a:pt x="12" y="565"/>
                    <a:pt x="0" y="1162"/>
                    <a:pt x="387" y="1513"/>
                  </a:cubicBezTo>
                  <a:cubicBezTo>
                    <a:pt x="653" y="1779"/>
                    <a:pt x="1070" y="1876"/>
                    <a:pt x="1463" y="1876"/>
                  </a:cubicBezTo>
                  <a:cubicBezTo>
                    <a:pt x="1606" y="1876"/>
                    <a:pt x="1745" y="1863"/>
                    <a:pt x="1873" y="1841"/>
                  </a:cubicBezTo>
                  <a:cubicBezTo>
                    <a:pt x="2435" y="1759"/>
                    <a:pt x="3512" y="1057"/>
                    <a:pt x="3512" y="1057"/>
                  </a:cubicBezTo>
                  <a:cubicBezTo>
                    <a:pt x="3512" y="1057"/>
                    <a:pt x="2833" y="495"/>
                    <a:pt x="2786" y="460"/>
                  </a:cubicBezTo>
                  <a:cubicBezTo>
                    <a:pt x="2418" y="230"/>
                    <a:pt x="1749" y="0"/>
                    <a:pt x="1174" y="0"/>
                  </a:cubicBez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3" name="Google Shape;833;p111"/>
          <p:cNvGrpSpPr/>
          <p:nvPr/>
        </p:nvGrpSpPr>
        <p:grpSpPr>
          <a:xfrm>
            <a:off x="7113814" y="531600"/>
            <a:ext cx="1145877" cy="358493"/>
            <a:chOff x="379409" y="1779756"/>
            <a:chExt cx="661439" cy="206935"/>
          </a:xfrm>
        </p:grpSpPr>
        <p:sp>
          <p:nvSpPr>
            <p:cNvPr id="834" name="Google Shape;834;p111"/>
            <p:cNvSpPr/>
            <p:nvPr/>
          </p:nvSpPr>
          <p:spPr>
            <a:xfrm>
              <a:off x="379409" y="1863239"/>
              <a:ext cx="66015" cy="69889"/>
            </a:xfrm>
            <a:custGeom>
              <a:rect b="b" l="l" r="r" t="t"/>
              <a:pathLst>
                <a:path extrusionOk="0" h="4221" w="3987">
                  <a:moveTo>
                    <a:pt x="2894" y="0"/>
                  </a:moveTo>
                  <a:cubicBezTo>
                    <a:pt x="833" y="0"/>
                    <a:pt x="0" y="2997"/>
                    <a:pt x="2096" y="3942"/>
                  </a:cubicBezTo>
                  <a:cubicBezTo>
                    <a:pt x="2453" y="4120"/>
                    <a:pt x="2842" y="4221"/>
                    <a:pt x="3240" y="4221"/>
                  </a:cubicBezTo>
                  <a:cubicBezTo>
                    <a:pt x="3409" y="4221"/>
                    <a:pt x="3580" y="4203"/>
                    <a:pt x="3751" y="4165"/>
                  </a:cubicBezTo>
                  <a:cubicBezTo>
                    <a:pt x="3987" y="4076"/>
                    <a:pt x="3923" y="3744"/>
                    <a:pt x="3711" y="3744"/>
                  </a:cubicBezTo>
                  <a:cubicBezTo>
                    <a:pt x="3694" y="3744"/>
                    <a:pt x="3675" y="3746"/>
                    <a:pt x="3656" y="3751"/>
                  </a:cubicBezTo>
                  <a:cubicBezTo>
                    <a:pt x="3504" y="3786"/>
                    <a:pt x="3352" y="3803"/>
                    <a:pt x="3203" y="3803"/>
                  </a:cubicBezTo>
                  <a:cubicBezTo>
                    <a:pt x="2536" y="3803"/>
                    <a:pt x="1913" y="3469"/>
                    <a:pt x="1523" y="2923"/>
                  </a:cubicBezTo>
                  <a:cubicBezTo>
                    <a:pt x="1046" y="2191"/>
                    <a:pt x="1237" y="1236"/>
                    <a:pt x="1969" y="726"/>
                  </a:cubicBezTo>
                  <a:cubicBezTo>
                    <a:pt x="2227" y="515"/>
                    <a:pt x="2571" y="391"/>
                    <a:pt x="2913" y="391"/>
                  </a:cubicBezTo>
                  <a:cubicBezTo>
                    <a:pt x="3035" y="391"/>
                    <a:pt x="3157" y="406"/>
                    <a:pt x="3274" y="440"/>
                  </a:cubicBezTo>
                  <a:cubicBezTo>
                    <a:pt x="3296" y="445"/>
                    <a:pt x="3317" y="447"/>
                    <a:pt x="3336" y="447"/>
                  </a:cubicBezTo>
                  <a:cubicBezTo>
                    <a:pt x="3573" y="447"/>
                    <a:pt x="3637" y="117"/>
                    <a:pt x="3401" y="58"/>
                  </a:cubicBezTo>
                  <a:cubicBezTo>
                    <a:pt x="3225" y="19"/>
                    <a:pt x="3056" y="0"/>
                    <a:pt x="2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11"/>
            <p:cNvSpPr/>
            <p:nvPr/>
          </p:nvSpPr>
          <p:spPr>
            <a:xfrm>
              <a:off x="487380" y="1880012"/>
              <a:ext cx="34274" cy="9504"/>
            </a:xfrm>
            <a:custGeom>
              <a:rect b="b" l="l" r="r" t="t"/>
              <a:pathLst>
                <a:path extrusionOk="0" h="574" w="2070">
                  <a:moveTo>
                    <a:pt x="191" y="0"/>
                  </a:moveTo>
                  <a:cubicBezTo>
                    <a:pt x="64" y="0"/>
                    <a:pt x="0" y="64"/>
                    <a:pt x="0" y="191"/>
                  </a:cubicBezTo>
                  <a:cubicBezTo>
                    <a:pt x="0" y="287"/>
                    <a:pt x="64" y="382"/>
                    <a:pt x="191" y="382"/>
                  </a:cubicBezTo>
                  <a:lnTo>
                    <a:pt x="1878" y="573"/>
                  </a:lnTo>
                  <a:cubicBezTo>
                    <a:pt x="1974" y="573"/>
                    <a:pt x="2069" y="478"/>
                    <a:pt x="2069" y="382"/>
                  </a:cubicBezTo>
                  <a:cubicBezTo>
                    <a:pt x="2069" y="255"/>
                    <a:pt x="1974" y="159"/>
                    <a:pt x="1878" y="15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11"/>
            <p:cNvSpPr/>
            <p:nvPr/>
          </p:nvSpPr>
          <p:spPr>
            <a:xfrm>
              <a:off x="488953" y="1896338"/>
              <a:ext cx="36393" cy="6342"/>
            </a:xfrm>
            <a:custGeom>
              <a:rect b="b" l="l" r="r" t="t"/>
              <a:pathLst>
                <a:path extrusionOk="0" h="383" w="2198">
                  <a:moveTo>
                    <a:pt x="255" y="1"/>
                  </a:moveTo>
                  <a:cubicBezTo>
                    <a:pt x="1" y="1"/>
                    <a:pt x="1" y="383"/>
                    <a:pt x="255" y="383"/>
                  </a:cubicBezTo>
                  <a:lnTo>
                    <a:pt x="1943" y="383"/>
                  </a:lnTo>
                  <a:cubicBezTo>
                    <a:pt x="2197" y="383"/>
                    <a:pt x="2197" y="1"/>
                    <a:pt x="1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11"/>
            <p:cNvSpPr/>
            <p:nvPr/>
          </p:nvSpPr>
          <p:spPr>
            <a:xfrm>
              <a:off x="611777" y="1803632"/>
              <a:ext cx="40599" cy="65783"/>
            </a:xfrm>
            <a:custGeom>
              <a:rect b="b" l="l" r="r" t="t"/>
              <a:pathLst>
                <a:path extrusionOk="0" h="3973" w="2452">
                  <a:moveTo>
                    <a:pt x="1054" y="392"/>
                  </a:moveTo>
                  <a:cubicBezTo>
                    <a:pt x="1202" y="392"/>
                    <a:pt x="1342" y="421"/>
                    <a:pt x="1465" y="506"/>
                  </a:cubicBezTo>
                  <a:cubicBezTo>
                    <a:pt x="1687" y="634"/>
                    <a:pt x="1878" y="952"/>
                    <a:pt x="1656" y="1143"/>
                  </a:cubicBezTo>
                  <a:cubicBezTo>
                    <a:pt x="1305" y="1493"/>
                    <a:pt x="669" y="1493"/>
                    <a:pt x="637" y="2098"/>
                  </a:cubicBezTo>
                  <a:cubicBezTo>
                    <a:pt x="637" y="2194"/>
                    <a:pt x="732" y="2289"/>
                    <a:pt x="860" y="2289"/>
                  </a:cubicBezTo>
                  <a:cubicBezTo>
                    <a:pt x="923" y="2281"/>
                    <a:pt x="987" y="2277"/>
                    <a:pt x="1051" y="2277"/>
                  </a:cubicBezTo>
                  <a:cubicBezTo>
                    <a:pt x="1242" y="2277"/>
                    <a:pt x="1433" y="2313"/>
                    <a:pt x="1624" y="2385"/>
                  </a:cubicBezTo>
                  <a:cubicBezTo>
                    <a:pt x="1783" y="2480"/>
                    <a:pt x="1974" y="2671"/>
                    <a:pt x="1910" y="2894"/>
                  </a:cubicBezTo>
                  <a:cubicBezTo>
                    <a:pt x="1815" y="3085"/>
                    <a:pt x="1560" y="3180"/>
                    <a:pt x="1401" y="3244"/>
                  </a:cubicBezTo>
                  <a:cubicBezTo>
                    <a:pt x="1146" y="3340"/>
                    <a:pt x="892" y="3435"/>
                    <a:pt x="637" y="3531"/>
                  </a:cubicBezTo>
                  <a:cubicBezTo>
                    <a:pt x="573" y="3547"/>
                    <a:pt x="525" y="3570"/>
                    <a:pt x="494" y="3570"/>
                  </a:cubicBezTo>
                  <a:cubicBezTo>
                    <a:pt x="462" y="3570"/>
                    <a:pt x="446" y="3547"/>
                    <a:pt x="446" y="3467"/>
                  </a:cubicBezTo>
                  <a:cubicBezTo>
                    <a:pt x="414" y="3340"/>
                    <a:pt x="446" y="3244"/>
                    <a:pt x="446" y="3117"/>
                  </a:cubicBezTo>
                  <a:lnTo>
                    <a:pt x="446" y="2225"/>
                  </a:lnTo>
                  <a:lnTo>
                    <a:pt x="446" y="487"/>
                  </a:lnTo>
                  <a:lnTo>
                    <a:pt x="446" y="487"/>
                  </a:lnTo>
                  <a:cubicBezTo>
                    <a:pt x="639" y="447"/>
                    <a:pt x="852" y="392"/>
                    <a:pt x="1054" y="392"/>
                  </a:cubicBezTo>
                  <a:close/>
                  <a:moveTo>
                    <a:pt x="946" y="1"/>
                  </a:moveTo>
                  <a:cubicBezTo>
                    <a:pt x="702" y="1"/>
                    <a:pt x="458" y="40"/>
                    <a:pt x="223" y="124"/>
                  </a:cubicBezTo>
                  <a:cubicBezTo>
                    <a:pt x="132" y="147"/>
                    <a:pt x="86" y="214"/>
                    <a:pt x="77" y="286"/>
                  </a:cubicBezTo>
                  <a:lnTo>
                    <a:pt x="77" y="286"/>
                  </a:lnTo>
                  <a:cubicBezTo>
                    <a:pt x="49" y="317"/>
                    <a:pt x="32" y="359"/>
                    <a:pt x="32" y="411"/>
                  </a:cubicBezTo>
                  <a:lnTo>
                    <a:pt x="32" y="443"/>
                  </a:lnTo>
                  <a:lnTo>
                    <a:pt x="32" y="2289"/>
                  </a:lnTo>
                  <a:lnTo>
                    <a:pt x="32" y="3212"/>
                  </a:lnTo>
                  <a:cubicBezTo>
                    <a:pt x="0" y="3435"/>
                    <a:pt x="32" y="3658"/>
                    <a:pt x="159" y="3849"/>
                  </a:cubicBezTo>
                  <a:cubicBezTo>
                    <a:pt x="238" y="3940"/>
                    <a:pt x="332" y="3973"/>
                    <a:pt x="431" y="3973"/>
                  </a:cubicBezTo>
                  <a:cubicBezTo>
                    <a:pt x="574" y="3973"/>
                    <a:pt x="728" y="3905"/>
                    <a:pt x="860" y="3849"/>
                  </a:cubicBezTo>
                  <a:cubicBezTo>
                    <a:pt x="1083" y="3753"/>
                    <a:pt x="1369" y="3658"/>
                    <a:pt x="1656" y="3562"/>
                  </a:cubicBezTo>
                  <a:cubicBezTo>
                    <a:pt x="2038" y="3403"/>
                    <a:pt x="2451" y="3053"/>
                    <a:pt x="2260" y="2544"/>
                  </a:cubicBezTo>
                  <a:cubicBezTo>
                    <a:pt x="2103" y="2045"/>
                    <a:pt x="1621" y="1914"/>
                    <a:pt x="1154" y="1884"/>
                  </a:cubicBezTo>
                  <a:lnTo>
                    <a:pt x="1154" y="1884"/>
                  </a:lnTo>
                  <a:cubicBezTo>
                    <a:pt x="1281" y="1781"/>
                    <a:pt x="1495" y="1717"/>
                    <a:pt x="1624" y="1652"/>
                  </a:cubicBezTo>
                  <a:cubicBezTo>
                    <a:pt x="1910" y="1525"/>
                    <a:pt x="2101" y="1239"/>
                    <a:pt x="2133" y="920"/>
                  </a:cubicBezTo>
                  <a:cubicBezTo>
                    <a:pt x="2133" y="570"/>
                    <a:pt x="1910" y="252"/>
                    <a:pt x="1592" y="92"/>
                  </a:cubicBezTo>
                  <a:cubicBezTo>
                    <a:pt x="1381" y="32"/>
                    <a:pt x="1164" y="1"/>
                    <a:pt x="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11"/>
            <p:cNvSpPr/>
            <p:nvPr/>
          </p:nvSpPr>
          <p:spPr>
            <a:xfrm>
              <a:off x="670274" y="1789525"/>
              <a:ext cx="31443" cy="51510"/>
            </a:xfrm>
            <a:custGeom>
              <a:rect b="b" l="l" r="r" t="t"/>
              <a:pathLst>
                <a:path extrusionOk="0" h="3111" w="1899">
                  <a:moveTo>
                    <a:pt x="552" y="1"/>
                  </a:moveTo>
                  <a:cubicBezTo>
                    <a:pt x="418" y="1"/>
                    <a:pt x="275" y="36"/>
                    <a:pt x="128" y="117"/>
                  </a:cubicBezTo>
                  <a:cubicBezTo>
                    <a:pt x="33" y="180"/>
                    <a:pt x="1" y="308"/>
                    <a:pt x="64" y="403"/>
                  </a:cubicBezTo>
                  <a:cubicBezTo>
                    <a:pt x="85" y="465"/>
                    <a:pt x="145" y="500"/>
                    <a:pt x="211" y="500"/>
                  </a:cubicBezTo>
                  <a:cubicBezTo>
                    <a:pt x="248" y="500"/>
                    <a:pt x="285" y="489"/>
                    <a:pt x="319" y="467"/>
                  </a:cubicBezTo>
                  <a:cubicBezTo>
                    <a:pt x="369" y="450"/>
                    <a:pt x="417" y="443"/>
                    <a:pt x="463" y="443"/>
                  </a:cubicBezTo>
                  <a:cubicBezTo>
                    <a:pt x="833" y="443"/>
                    <a:pt x="1068" y="928"/>
                    <a:pt x="804" y="1203"/>
                  </a:cubicBezTo>
                  <a:lnTo>
                    <a:pt x="804" y="1203"/>
                  </a:lnTo>
                  <a:cubicBezTo>
                    <a:pt x="758" y="1226"/>
                    <a:pt x="713" y="1257"/>
                    <a:pt x="669" y="1295"/>
                  </a:cubicBezTo>
                  <a:cubicBezTo>
                    <a:pt x="538" y="1426"/>
                    <a:pt x="645" y="1645"/>
                    <a:pt x="813" y="1645"/>
                  </a:cubicBezTo>
                  <a:cubicBezTo>
                    <a:pt x="848" y="1645"/>
                    <a:pt x="885" y="1635"/>
                    <a:pt x="924" y="1613"/>
                  </a:cubicBezTo>
                  <a:cubicBezTo>
                    <a:pt x="971" y="1587"/>
                    <a:pt x="1013" y="1560"/>
                    <a:pt x="1052" y="1530"/>
                  </a:cubicBezTo>
                  <a:lnTo>
                    <a:pt x="1052" y="1530"/>
                  </a:lnTo>
                  <a:cubicBezTo>
                    <a:pt x="1065" y="1527"/>
                    <a:pt x="1078" y="1526"/>
                    <a:pt x="1091" y="1526"/>
                  </a:cubicBezTo>
                  <a:cubicBezTo>
                    <a:pt x="1309" y="1526"/>
                    <a:pt x="1518" y="1906"/>
                    <a:pt x="1465" y="2091"/>
                  </a:cubicBezTo>
                  <a:cubicBezTo>
                    <a:pt x="1338" y="2536"/>
                    <a:pt x="765" y="2664"/>
                    <a:pt x="351" y="2695"/>
                  </a:cubicBezTo>
                  <a:cubicBezTo>
                    <a:pt x="136" y="2726"/>
                    <a:pt x="99" y="3111"/>
                    <a:pt x="324" y="3111"/>
                  </a:cubicBezTo>
                  <a:cubicBezTo>
                    <a:pt x="333" y="3111"/>
                    <a:pt x="342" y="3110"/>
                    <a:pt x="351" y="3109"/>
                  </a:cubicBezTo>
                  <a:cubicBezTo>
                    <a:pt x="701" y="3077"/>
                    <a:pt x="1051" y="2982"/>
                    <a:pt x="1338" y="2823"/>
                  </a:cubicBezTo>
                  <a:cubicBezTo>
                    <a:pt x="1656" y="2664"/>
                    <a:pt x="1847" y="2377"/>
                    <a:pt x="1879" y="2027"/>
                  </a:cubicBezTo>
                  <a:cubicBezTo>
                    <a:pt x="1898" y="1680"/>
                    <a:pt x="1638" y="1322"/>
                    <a:pt x="1317" y="1192"/>
                  </a:cubicBezTo>
                  <a:lnTo>
                    <a:pt x="1317" y="1192"/>
                  </a:lnTo>
                  <a:cubicBezTo>
                    <a:pt x="1532" y="670"/>
                    <a:pt x="1132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11"/>
            <p:cNvSpPr/>
            <p:nvPr/>
          </p:nvSpPr>
          <p:spPr>
            <a:xfrm>
              <a:off x="744601" y="1809891"/>
              <a:ext cx="11607" cy="70121"/>
            </a:xfrm>
            <a:custGeom>
              <a:rect b="b" l="l" r="r" t="t"/>
              <a:pathLst>
                <a:path extrusionOk="0" h="4235" w="701">
                  <a:moveTo>
                    <a:pt x="494" y="1"/>
                  </a:moveTo>
                  <a:cubicBezTo>
                    <a:pt x="391" y="1"/>
                    <a:pt x="287" y="65"/>
                    <a:pt x="287" y="192"/>
                  </a:cubicBezTo>
                  <a:cubicBezTo>
                    <a:pt x="192" y="1497"/>
                    <a:pt x="96" y="2771"/>
                    <a:pt x="1" y="4044"/>
                  </a:cubicBezTo>
                  <a:cubicBezTo>
                    <a:pt x="1" y="4171"/>
                    <a:pt x="104" y="4235"/>
                    <a:pt x="207" y="4235"/>
                  </a:cubicBezTo>
                  <a:cubicBezTo>
                    <a:pt x="311" y="4235"/>
                    <a:pt x="414" y="4171"/>
                    <a:pt x="414" y="4044"/>
                  </a:cubicBezTo>
                  <a:cubicBezTo>
                    <a:pt x="510" y="2771"/>
                    <a:pt x="605" y="1465"/>
                    <a:pt x="701" y="192"/>
                  </a:cubicBezTo>
                  <a:cubicBezTo>
                    <a:pt x="701" y="65"/>
                    <a:pt x="597" y="1"/>
                    <a:pt x="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11"/>
            <p:cNvSpPr/>
            <p:nvPr/>
          </p:nvSpPr>
          <p:spPr>
            <a:xfrm>
              <a:off x="727199" y="1839413"/>
              <a:ext cx="47984" cy="7931"/>
            </a:xfrm>
            <a:custGeom>
              <a:rect b="b" l="l" r="r" t="t"/>
              <a:pathLst>
                <a:path extrusionOk="0" h="479" w="2898">
                  <a:moveTo>
                    <a:pt x="2643" y="1"/>
                  </a:moveTo>
                  <a:lnTo>
                    <a:pt x="288" y="64"/>
                  </a:lnTo>
                  <a:cubicBezTo>
                    <a:pt x="1" y="64"/>
                    <a:pt x="1" y="478"/>
                    <a:pt x="288" y="478"/>
                  </a:cubicBezTo>
                  <a:lnTo>
                    <a:pt x="2643" y="415"/>
                  </a:lnTo>
                  <a:cubicBezTo>
                    <a:pt x="2898" y="415"/>
                    <a:pt x="2898" y="1"/>
                    <a:pt x="2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11"/>
            <p:cNvSpPr/>
            <p:nvPr/>
          </p:nvSpPr>
          <p:spPr>
            <a:xfrm>
              <a:off x="812073" y="1800933"/>
              <a:ext cx="43447" cy="59243"/>
            </a:xfrm>
            <a:custGeom>
              <a:rect b="b" l="l" r="r" t="t"/>
              <a:pathLst>
                <a:path extrusionOk="0" h="3578" w="2624">
                  <a:moveTo>
                    <a:pt x="1847" y="1"/>
                  </a:moveTo>
                  <a:lnTo>
                    <a:pt x="1847" y="33"/>
                  </a:lnTo>
                  <a:cubicBezTo>
                    <a:pt x="1051" y="96"/>
                    <a:pt x="414" y="669"/>
                    <a:pt x="223" y="1433"/>
                  </a:cubicBezTo>
                  <a:cubicBezTo>
                    <a:pt x="64" y="2197"/>
                    <a:pt x="446" y="2993"/>
                    <a:pt x="1146" y="3343"/>
                  </a:cubicBezTo>
                  <a:cubicBezTo>
                    <a:pt x="1414" y="3499"/>
                    <a:pt x="1712" y="3577"/>
                    <a:pt x="2010" y="3577"/>
                  </a:cubicBezTo>
                  <a:cubicBezTo>
                    <a:pt x="2137" y="3577"/>
                    <a:pt x="2264" y="3563"/>
                    <a:pt x="2388" y="3534"/>
                  </a:cubicBezTo>
                  <a:cubicBezTo>
                    <a:pt x="2623" y="3476"/>
                    <a:pt x="2560" y="3145"/>
                    <a:pt x="2348" y="3145"/>
                  </a:cubicBezTo>
                  <a:cubicBezTo>
                    <a:pt x="2331" y="3145"/>
                    <a:pt x="2312" y="3148"/>
                    <a:pt x="2293" y="3152"/>
                  </a:cubicBezTo>
                  <a:cubicBezTo>
                    <a:pt x="2167" y="3179"/>
                    <a:pt x="2048" y="3192"/>
                    <a:pt x="1935" y="3192"/>
                  </a:cubicBezTo>
                  <a:cubicBezTo>
                    <a:pt x="299" y="3192"/>
                    <a:pt x="1" y="564"/>
                    <a:pt x="1847" y="415"/>
                  </a:cubicBezTo>
                  <a:cubicBezTo>
                    <a:pt x="2102" y="415"/>
                    <a:pt x="2102" y="1"/>
                    <a:pt x="18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11"/>
            <p:cNvSpPr/>
            <p:nvPr/>
          </p:nvSpPr>
          <p:spPr>
            <a:xfrm>
              <a:off x="871431" y="1779756"/>
              <a:ext cx="36062" cy="32403"/>
            </a:xfrm>
            <a:custGeom>
              <a:rect b="b" l="l" r="r" t="t"/>
              <a:pathLst>
                <a:path extrusionOk="0" h="1957" w="2178">
                  <a:moveTo>
                    <a:pt x="1113" y="0"/>
                  </a:moveTo>
                  <a:cubicBezTo>
                    <a:pt x="1097" y="0"/>
                    <a:pt x="1080" y="2"/>
                    <a:pt x="1063" y="6"/>
                  </a:cubicBezTo>
                  <a:lnTo>
                    <a:pt x="236" y="325"/>
                  </a:lnTo>
                  <a:cubicBezTo>
                    <a:pt x="0" y="413"/>
                    <a:pt x="64" y="746"/>
                    <a:pt x="276" y="746"/>
                  </a:cubicBezTo>
                  <a:cubicBezTo>
                    <a:pt x="293" y="746"/>
                    <a:pt x="312" y="743"/>
                    <a:pt x="331" y="739"/>
                  </a:cubicBezTo>
                  <a:lnTo>
                    <a:pt x="331" y="707"/>
                  </a:lnTo>
                  <a:lnTo>
                    <a:pt x="898" y="489"/>
                  </a:lnTo>
                  <a:lnTo>
                    <a:pt x="898" y="489"/>
                  </a:lnTo>
                  <a:cubicBezTo>
                    <a:pt x="859" y="821"/>
                    <a:pt x="713" y="1121"/>
                    <a:pt x="490" y="1343"/>
                  </a:cubicBezTo>
                  <a:cubicBezTo>
                    <a:pt x="395" y="1471"/>
                    <a:pt x="427" y="1630"/>
                    <a:pt x="586" y="1694"/>
                  </a:cubicBezTo>
                  <a:lnTo>
                    <a:pt x="1891" y="1948"/>
                  </a:lnTo>
                  <a:cubicBezTo>
                    <a:pt x="1908" y="1954"/>
                    <a:pt x="1926" y="1957"/>
                    <a:pt x="1944" y="1957"/>
                  </a:cubicBezTo>
                  <a:cubicBezTo>
                    <a:pt x="2029" y="1957"/>
                    <a:pt x="2119" y="1900"/>
                    <a:pt x="2146" y="1821"/>
                  </a:cubicBezTo>
                  <a:cubicBezTo>
                    <a:pt x="2178" y="1694"/>
                    <a:pt x="2114" y="1598"/>
                    <a:pt x="2018" y="1566"/>
                  </a:cubicBezTo>
                  <a:lnTo>
                    <a:pt x="979" y="1368"/>
                  </a:lnTo>
                  <a:lnTo>
                    <a:pt x="979" y="1368"/>
                  </a:lnTo>
                  <a:cubicBezTo>
                    <a:pt x="1200" y="1029"/>
                    <a:pt x="1318" y="623"/>
                    <a:pt x="1318" y="197"/>
                  </a:cubicBezTo>
                  <a:cubicBezTo>
                    <a:pt x="1318" y="87"/>
                    <a:pt x="1222" y="0"/>
                    <a:pt x="1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11"/>
            <p:cNvSpPr/>
            <p:nvPr/>
          </p:nvSpPr>
          <p:spPr>
            <a:xfrm>
              <a:off x="938572" y="1814246"/>
              <a:ext cx="8974" cy="44159"/>
            </a:xfrm>
            <a:custGeom>
              <a:rect b="b" l="l" r="r" t="t"/>
              <a:pathLst>
                <a:path extrusionOk="0" h="2667" w="542">
                  <a:moveTo>
                    <a:pt x="351" y="1"/>
                  </a:moveTo>
                  <a:cubicBezTo>
                    <a:pt x="255" y="1"/>
                    <a:pt x="160" y="72"/>
                    <a:pt x="160" y="215"/>
                  </a:cubicBezTo>
                  <a:cubicBezTo>
                    <a:pt x="33" y="948"/>
                    <a:pt x="1" y="1712"/>
                    <a:pt x="64" y="2476"/>
                  </a:cubicBezTo>
                  <a:cubicBezTo>
                    <a:pt x="64" y="2603"/>
                    <a:pt x="160" y="2667"/>
                    <a:pt x="255" y="2667"/>
                  </a:cubicBezTo>
                  <a:cubicBezTo>
                    <a:pt x="351" y="2667"/>
                    <a:pt x="446" y="2603"/>
                    <a:pt x="446" y="2476"/>
                  </a:cubicBezTo>
                  <a:cubicBezTo>
                    <a:pt x="415" y="1712"/>
                    <a:pt x="446" y="948"/>
                    <a:pt x="542" y="215"/>
                  </a:cubicBezTo>
                  <a:cubicBezTo>
                    <a:pt x="542" y="72"/>
                    <a:pt x="446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11"/>
            <p:cNvSpPr/>
            <p:nvPr/>
          </p:nvSpPr>
          <p:spPr>
            <a:xfrm>
              <a:off x="927512" y="1829396"/>
              <a:ext cx="36377" cy="7401"/>
            </a:xfrm>
            <a:custGeom>
              <a:rect b="b" l="l" r="r" t="t"/>
              <a:pathLst>
                <a:path extrusionOk="0" h="447" w="2197">
                  <a:moveTo>
                    <a:pt x="255" y="1"/>
                  </a:moveTo>
                  <a:cubicBezTo>
                    <a:pt x="0" y="1"/>
                    <a:pt x="0" y="415"/>
                    <a:pt x="255" y="415"/>
                  </a:cubicBezTo>
                  <a:lnTo>
                    <a:pt x="1910" y="447"/>
                  </a:lnTo>
                  <a:cubicBezTo>
                    <a:pt x="2197" y="447"/>
                    <a:pt x="2197" y="65"/>
                    <a:pt x="1910" y="65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11"/>
            <p:cNvSpPr/>
            <p:nvPr/>
          </p:nvSpPr>
          <p:spPr>
            <a:xfrm>
              <a:off x="992963" y="1799327"/>
              <a:ext cx="24687" cy="48812"/>
            </a:xfrm>
            <a:custGeom>
              <a:rect b="b" l="l" r="r" t="t"/>
              <a:pathLst>
                <a:path extrusionOk="0" h="2948" w="1491">
                  <a:moveTo>
                    <a:pt x="1254" y="1"/>
                  </a:moveTo>
                  <a:cubicBezTo>
                    <a:pt x="1186" y="1"/>
                    <a:pt x="1118" y="36"/>
                    <a:pt x="1077" y="98"/>
                  </a:cubicBezTo>
                  <a:cubicBezTo>
                    <a:pt x="727" y="957"/>
                    <a:pt x="377" y="1817"/>
                    <a:pt x="27" y="2708"/>
                  </a:cubicBezTo>
                  <a:cubicBezTo>
                    <a:pt x="1" y="2839"/>
                    <a:pt x="103" y="2948"/>
                    <a:pt x="228" y="2948"/>
                  </a:cubicBezTo>
                  <a:cubicBezTo>
                    <a:pt x="256" y="2948"/>
                    <a:pt x="284" y="2943"/>
                    <a:pt x="313" y="2931"/>
                  </a:cubicBezTo>
                  <a:lnTo>
                    <a:pt x="504" y="2804"/>
                  </a:lnTo>
                  <a:cubicBezTo>
                    <a:pt x="600" y="2740"/>
                    <a:pt x="631" y="2613"/>
                    <a:pt x="568" y="2517"/>
                  </a:cubicBezTo>
                  <a:cubicBezTo>
                    <a:pt x="558" y="2502"/>
                    <a:pt x="547" y="2489"/>
                    <a:pt x="535" y="2477"/>
                  </a:cubicBezTo>
                  <a:lnTo>
                    <a:pt x="535" y="2477"/>
                  </a:lnTo>
                  <a:cubicBezTo>
                    <a:pt x="819" y="1751"/>
                    <a:pt x="1123" y="1008"/>
                    <a:pt x="1427" y="289"/>
                  </a:cubicBezTo>
                  <a:cubicBezTo>
                    <a:pt x="1491" y="193"/>
                    <a:pt x="1459" y="66"/>
                    <a:pt x="1364" y="34"/>
                  </a:cubicBezTo>
                  <a:cubicBezTo>
                    <a:pt x="1330" y="12"/>
                    <a:pt x="1292" y="1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11"/>
            <p:cNvSpPr/>
            <p:nvPr/>
          </p:nvSpPr>
          <p:spPr>
            <a:xfrm>
              <a:off x="1011740" y="1798764"/>
              <a:ext cx="21293" cy="50004"/>
            </a:xfrm>
            <a:custGeom>
              <a:rect b="b" l="l" r="r" t="t"/>
              <a:pathLst>
                <a:path extrusionOk="0" h="3020" w="1286">
                  <a:moveTo>
                    <a:pt x="260" y="0"/>
                  </a:moveTo>
                  <a:cubicBezTo>
                    <a:pt x="133" y="0"/>
                    <a:pt x="1" y="107"/>
                    <a:pt x="39" y="259"/>
                  </a:cubicBezTo>
                  <a:lnTo>
                    <a:pt x="835" y="2870"/>
                  </a:lnTo>
                  <a:cubicBezTo>
                    <a:pt x="861" y="2974"/>
                    <a:pt x="945" y="3019"/>
                    <a:pt x="1032" y="3019"/>
                  </a:cubicBezTo>
                  <a:cubicBezTo>
                    <a:pt x="1157" y="3019"/>
                    <a:pt x="1286" y="2924"/>
                    <a:pt x="1248" y="2774"/>
                  </a:cubicBezTo>
                  <a:cubicBezTo>
                    <a:pt x="962" y="1883"/>
                    <a:pt x="707" y="1023"/>
                    <a:pt x="453" y="164"/>
                  </a:cubicBezTo>
                  <a:cubicBezTo>
                    <a:pt x="427" y="48"/>
                    <a:pt x="345" y="0"/>
                    <a:pt x="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11"/>
            <p:cNvSpPr/>
            <p:nvPr/>
          </p:nvSpPr>
          <p:spPr>
            <a:xfrm>
              <a:off x="1006574" y="1822524"/>
              <a:ext cx="22154" cy="8080"/>
            </a:xfrm>
            <a:custGeom>
              <a:rect b="b" l="l" r="r" t="t"/>
              <a:pathLst>
                <a:path extrusionOk="0" h="488" w="1338">
                  <a:moveTo>
                    <a:pt x="799" y="1"/>
                  </a:moveTo>
                  <a:cubicBezTo>
                    <a:pt x="584" y="1"/>
                    <a:pt x="365" y="36"/>
                    <a:pt x="160" y="98"/>
                  </a:cubicBezTo>
                  <a:cubicBezTo>
                    <a:pt x="64" y="129"/>
                    <a:pt x="0" y="257"/>
                    <a:pt x="32" y="352"/>
                  </a:cubicBezTo>
                  <a:cubicBezTo>
                    <a:pt x="59" y="431"/>
                    <a:pt x="149" y="488"/>
                    <a:pt x="234" y="488"/>
                  </a:cubicBezTo>
                  <a:cubicBezTo>
                    <a:pt x="252" y="488"/>
                    <a:pt x="270" y="485"/>
                    <a:pt x="287" y="480"/>
                  </a:cubicBezTo>
                  <a:cubicBezTo>
                    <a:pt x="383" y="448"/>
                    <a:pt x="446" y="448"/>
                    <a:pt x="510" y="416"/>
                  </a:cubicBezTo>
                  <a:lnTo>
                    <a:pt x="1147" y="416"/>
                  </a:lnTo>
                  <a:cubicBezTo>
                    <a:pt x="1274" y="416"/>
                    <a:pt x="1338" y="320"/>
                    <a:pt x="1338" y="225"/>
                  </a:cubicBezTo>
                  <a:cubicBezTo>
                    <a:pt x="1338" y="129"/>
                    <a:pt x="1274" y="34"/>
                    <a:pt x="1147" y="34"/>
                  </a:cubicBezTo>
                  <a:cubicBezTo>
                    <a:pt x="1034" y="11"/>
                    <a:pt x="917" y="1"/>
                    <a:pt x="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11"/>
            <p:cNvSpPr/>
            <p:nvPr/>
          </p:nvSpPr>
          <p:spPr>
            <a:xfrm>
              <a:off x="592802" y="1901090"/>
              <a:ext cx="448046" cy="10564"/>
            </a:xfrm>
            <a:custGeom>
              <a:rect b="b" l="l" r="r" t="t"/>
              <a:pathLst>
                <a:path extrusionOk="0" h="638" w="27060">
                  <a:moveTo>
                    <a:pt x="255" y="0"/>
                  </a:moveTo>
                  <a:cubicBezTo>
                    <a:pt x="0" y="0"/>
                    <a:pt x="0" y="414"/>
                    <a:pt x="255" y="414"/>
                  </a:cubicBezTo>
                  <a:lnTo>
                    <a:pt x="287" y="446"/>
                  </a:lnTo>
                  <a:lnTo>
                    <a:pt x="9169" y="446"/>
                  </a:lnTo>
                  <a:cubicBezTo>
                    <a:pt x="9943" y="435"/>
                    <a:pt x="10718" y="432"/>
                    <a:pt x="11492" y="432"/>
                  </a:cubicBezTo>
                  <a:cubicBezTo>
                    <a:pt x="13042" y="432"/>
                    <a:pt x="14591" y="446"/>
                    <a:pt x="16140" y="446"/>
                  </a:cubicBezTo>
                  <a:cubicBezTo>
                    <a:pt x="18273" y="446"/>
                    <a:pt x="20406" y="478"/>
                    <a:pt x="22507" y="510"/>
                  </a:cubicBezTo>
                  <a:cubicBezTo>
                    <a:pt x="23876" y="510"/>
                    <a:pt x="25213" y="542"/>
                    <a:pt x="26550" y="637"/>
                  </a:cubicBezTo>
                  <a:lnTo>
                    <a:pt x="26805" y="637"/>
                  </a:lnTo>
                  <a:cubicBezTo>
                    <a:pt x="27060" y="637"/>
                    <a:pt x="27060" y="223"/>
                    <a:pt x="26805" y="223"/>
                  </a:cubicBezTo>
                  <a:cubicBezTo>
                    <a:pt x="25627" y="128"/>
                    <a:pt x="24386" y="128"/>
                    <a:pt x="23176" y="128"/>
                  </a:cubicBezTo>
                  <a:cubicBezTo>
                    <a:pt x="21107" y="64"/>
                    <a:pt x="19037" y="64"/>
                    <a:pt x="16968" y="64"/>
                  </a:cubicBezTo>
                  <a:cubicBezTo>
                    <a:pt x="14644" y="32"/>
                    <a:pt x="12320" y="32"/>
                    <a:pt x="9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11"/>
            <p:cNvSpPr/>
            <p:nvPr/>
          </p:nvSpPr>
          <p:spPr>
            <a:xfrm>
              <a:off x="736190" y="1938327"/>
              <a:ext cx="32668" cy="48364"/>
            </a:xfrm>
            <a:custGeom>
              <a:rect b="b" l="l" r="r" t="t"/>
              <a:pathLst>
                <a:path extrusionOk="0" h="2921" w="1973">
                  <a:moveTo>
                    <a:pt x="830" y="0"/>
                  </a:moveTo>
                  <a:cubicBezTo>
                    <a:pt x="598" y="0"/>
                    <a:pt x="385" y="42"/>
                    <a:pt x="190" y="139"/>
                  </a:cubicBezTo>
                  <a:cubicBezTo>
                    <a:pt x="1" y="247"/>
                    <a:pt x="110" y="517"/>
                    <a:pt x="304" y="517"/>
                  </a:cubicBezTo>
                  <a:cubicBezTo>
                    <a:pt x="338" y="517"/>
                    <a:pt x="375" y="508"/>
                    <a:pt x="413" y="489"/>
                  </a:cubicBezTo>
                  <a:lnTo>
                    <a:pt x="381" y="457"/>
                  </a:lnTo>
                  <a:cubicBezTo>
                    <a:pt x="533" y="389"/>
                    <a:pt x="690" y="355"/>
                    <a:pt x="845" y="355"/>
                  </a:cubicBezTo>
                  <a:cubicBezTo>
                    <a:pt x="1050" y="355"/>
                    <a:pt x="1251" y="413"/>
                    <a:pt x="1432" y="521"/>
                  </a:cubicBezTo>
                  <a:cubicBezTo>
                    <a:pt x="1495" y="553"/>
                    <a:pt x="1495" y="585"/>
                    <a:pt x="1432" y="648"/>
                  </a:cubicBezTo>
                  <a:cubicBezTo>
                    <a:pt x="1368" y="712"/>
                    <a:pt x="1336" y="776"/>
                    <a:pt x="1273" y="871"/>
                  </a:cubicBezTo>
                  <a:cubicBezTo>
                    <a:pt x="1113" y="1030"/>
                    <a:pt x="954" y="1158"/>
                    <a:pt x="795" y="1285"/>
                  </a:cubicBezTo>
                  <a:cubicBezTo>
                    <a:pt x="636" y="1381"/>
                    <a:pt x="700" y="1635"/>
                    <a:pt x="922" y="1667"/>
                  </a:cubicBezTo>
                  <a:cubicBezTo>
                    <a:pt x="950" y="1662"/>
                    <a:pt x="978" y="1659"/>
                    <a:pt x="1007" y="1659"/>
                  </a:cubicBezTo>
                  <a:cubicBezTo>
                    <a:pt x="1146" y="1659"/>
                    <a:pt x="1300" y="1721"/>
                    <a:pt x="1432" y="1826"/>
                  </a:cubicBezTo>
                  <a:cubicBezTo>
                    <a:pt x="1559" y="1954"/>
                    <a:pt x="1527" y="2081"/>
                    <a:pt x="1400" y="2208"/>
                  </a:cubicBezTo>
                  <a:cubicBezTo>
                    <a:pt x="1114" y="2408"/>
                    <a:pt x="777" y="2531"/>
                    <a:pt x="434" y="2531"/>
                  </a:cubicBezTo>
                  <a:cubicBezTo>
                    <a:pt x="396" y="2531"/>
                    <a:pt x="357" y="2530"/>
                    <a:pt x="318" y="2527"/>
                  </a:cubicBezTo>
                  <a:cubicBezTo>
                    <a:pt x="308" y="2525"/>
                    <a:pt x="299" y="2525"/>
                    <a:pt x="290" y="2525"/>
                  </a:cubicBezTo>
                  <a:cubicBezTo>
                    <a:pt x="63" y="2525"/>
                    <a:pt x="72" y="2909"/>
                    <a:pt x="318" y="2909"/>
                  </a:cubicBezTo>
                  <a:cubicBezTo>
                    <a:pt x="385" y="2916"/>
                    <a:pt x="453" y="2920"/>
                    <a:pt x="520" y="2920"/>
                  </a:cubicBezTo>
                  <a:cubicBezTo>
                    <a:pt x="738" y="2920"/>
                    <a:pt x="951" y="2879"/>
                    <a:pt x="1145" y="2781"/>
                  </a:cubicBezTo>
                  <a:cubicBezTo>
                    <a:pt x="1400" y="2686"/>
                    <a:pt x="1655" y="2527"/>
                    <a:pt x="1814" y="2304"/>
                  </a:cubicBezTo>
                  <a:cubicBezTo>
                    <a:pt x="1973" y="2049"/>
                    <a:pt x="1941" y="1763"/>
                    <a:pt x="1718" y="1572"/>
                  </a:cubicBezTo>
                  <a:cubicBezTo>
                    <a:pt x="1610" y="1463"/>
                    <a:pt x="1487" y="1385"/>
                    <a:pt x="1356" y="1333"/>
                  </a:cubicBezTo>
                  <a:lnTo>
                    <a:pt x="1356" y="1333"/>
                  </a:lnTo>
                  <a:cubicBezTo>
                    <a:pt x="1455" y="1237"/>
                    <a:pt x="1546" y="1138"/>
                    <a:pt x="1623" y="1030"/>
                  </a:cubicBezTo>
                  <a:cubicBezTo>
                    <a:pt x="1814" y="808"/>
                    <a:pt x="1973" y="521"/>
                    <a:pt x="1750" y="266"/>
                  </a:cubicBezTo>
                  <a:cubicBezTo>
                    <a:pt x="1559" y="107"/>
                    <a:pt x="1304" y="12"/>
                    <a:pt x="1050" y="12"/>
                  </a:cubicBezTo>
                  <a:cubicBezTo>
                    <a:pt x="975" y="4"/>
                    <a:pt x="901" y="0"/>
                    <a:pt x="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11"/>
            <p:cNvSpPr/>
            <p:nvPr/>
          </p:nvSpPr>
          <p:spPr>
            <a:xfrm>
              <a:off x="793098" y="1938510"/>
              <a:ext cx="8974" cy="42851"/>
            </a:xfrm>
            <a:custGeom>
              <a:rect b="b" l="l" r="r" t="t"/>
              <a:pathLst>
                <a:path extrusionOk="0" h="2588" w="542">
                  <a:moveTo>
                    <a:pt x="255" y="1"/>
                  </a:moveTo>
                  <a:cubicBezTo>
                    <a:pt x="160" y="1"/>
                    <a:pt x="64" y="64"/>
                    <a:pt x="64" y="192"/>
                  </a:cubicBezTo>
                  <a:cubicBezTo>
                    <a:pt x="0" y="956"/>
                    <a:pt x="32" y="1688"/>
                    <a:pt x="128" y="2420"/>
                  </a:cubicBezTo>
                  <a:cubicBezTo>
                    <a:pt x="154" y="2526"/>
                    <a:pt x="246" y="2587"/>
                    <a:pt x="331" y="2587"/>
                  </a:cubicBezTo>
                  <a:cubicBezTo>
                    <a:pt x="349" y="2587"/>
                    <a:pt x="366" y="2585"/>
                    <a:pt x="382" y="2579"/>
                  </a:cubicBezTo>
                  <a:cubicBezTo>
                    <a:pt x="478" y="2547"/>
                    <a:pt x="542" y="2420"/>
                    <a:pt x="510" y="2325"/>
                  </a:cubicBezTo>
                  <a:cubicBezTo>
                    <a:pt x="414" y="1624"/>
                    <a:pt x="382" y="892"/>
                    <a:pt x="446" y="192"/>
                  </a:cubicBezTo>
                  <a:cubicBezTo>
                    <a:pt x="446" y="64"/>
                    <a:pt x="351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11"/>
            <p:cNvSpPr/>
            <p:nvPr/>
          </p:nvSpPr>
          <p:spPr>
            <a:xfrm>
              <a:off x="792568" y="1936953"/>
              <a:ext cx="34274" cy="49209"/>
            </a:xfrm>
            <a:custGeom>
              <a:rect b="b" l="l" r="r" t="t"/>
              <a:pathLst>
                <a:path extrusionOk="0" h="2972" w="2070">
                  <a:moveTo>
                    <a:pt x="564" y="0"/>
                  </a:moveTo>
                  <a:cubicBezTo>
                    <a:pt x="460" y="0"/>
                    <a:pt x="356" y="11"/>
                    <a:pt x="255" y="31"/>
                  </a:cubicBezTo>
                  <a:cubicBezTo>
                    <a:pt x="1" y="31"/>
                    <a:pt x="1" y="413"/>
                    <a:pt x="255" y="413"/>
                  </a:cubicBezTo>
                  <a:lnTo>
                    <a:pt x="287" y="413"/>
                  </a:lnTo>
                  <a:cubicBezTo>
                    <a:pt x="369" y="401"/>
                    <a:pt x="450" y="394"/>
                    <a:pt x="532" y="394"/>
                  </a:cubicBezTo>
                  <a:cubicBezTo>
                    <a:pt x="673" y="394"/>
                    <a:pt x="814" y="416"/>
                    <a:pt x="956" y="477"/>
                  </a:cubicBezTo>
                  <a:cubicBezTo>
                    <a:pt x="1115" y="509"/>
                    <a:pt x="1210" y="668"/>
                    <a:pt x="1242" y="827"/>
                  </a:cubicBezTo>
                  <a:cubicBezTo>
                    <a:pt x="1242" y="1145"/>
                    <a:pt x="765" y="1304"/>
                    <a:pt x="510" y="1368"/>
                  </a:cubicBezTo>
                  <a:cubicBezTo>
                    <a:pt x="351" y="1400"/>
                    <a:pt x="319" y="1623"/>
                    <a:pt x="478" y="1718"/>
                  </a:cubicBezTo>
                  <a:cubicBezTo>
                    <a:pt x="627" y="1803"/>
                    <a:pt x="789" y="1846"/>
                    <a:pt x="957" y="1846"/>
                  </a:cubicBezTo>
                  <a:cubicBezTo>
                    <a:pt x="1040" y="1846"/>
                    <a:pt x="1125" y="1835"/>
                    <a:pt x="1210" y="1814"/>
                  </a:cubicBezTo>
                  <a:cubicBezTo>
                    <a:pt x="1338" y="1814"/>
                    <a:pt x="1656" y="1814"/>
                    <a:pt x="1592" y="2005"/>
                  </a:cubicBezTo>
                  <a:cubicBezTo>
                    <a:pt x="1560" y="2196"/>
                    <a:pt x="1274" y="2387"/>
                    <a:pt x="1083" y="2482"/>
                  </a:cubicBezTo>
                  <a:cubicBezTo>
                    <a:pt x="901" y="2534"/>
                    <a:pt x="719" y="2586"/>
                    <a:pt x="520" y="2586"/>
                  </a:cubicBezTo>
                  <a:cubicBezTo>
                    <a:pt x="475" y="2586"/>
                    <a:pt x="429" y="2584"/>
                    <a:pt x="383" y="2578"/>
                  </a:cubicBezTo>
                  <a:cubicBezTo>
                    <a:pt x="366" y="2572"/>
                    <a:pt x="348" y="2570"/>
                    <a:pt x="330" y="2570"/>
                  </a:cubicBezTo>
                  <a:cubicBezTo>
                    <a:pt x="245" y="2570"/>
                    <a:pt x="154" y="2627"/>
                    <a:pt x="128" y="2705"/>
                  </a:cubicBezTo>
                  <a:cubicBezTo>
                    <a:pt x="96" y="2801"/>
                    <a:pt x="160" y="2928"/>
                    <a:pt x="287" y="2960"/>
                  </a:cubicBezTo>
                  <a:cubicBezTo>
                    <a:pt x="362" y="2967"/>
                    <a:pt x="439" y="2971"/>
                    <a:pt x="517" y="2971"/>
                  </a:cubicBezTo>
                  <a:cubicBezTo>
                    <a:pt x="767" y="2971"/>
                    <a:pt x="1023" y="2930"/>
                    <a:pt x="1242" y="2832"/>
                  </a:cubicBezTo>
                  <a:cubicBezTo>
                    <a:pt x="1592" y="2705"/>
                    <a:pt x="1847" y="2450"/>
                    <a:pt x="1974" y="2164"/>
                  </a:cubicBezTo>
                  <a:cubicBezTo>
                    <a:pt x="2070" y="1846"/>
                    <a:pt x="1879" y="1527"/>
                    <a:pt x="1560" y="1464"/>
                  </a:cubicBezTo>
                  <a:cubicBezTo>
                    <a:pt x="1468" y="1445"/>
                    <a:pt x="1386" y="1427"/>
                    <a:pt x="1303" y="1421"/>
                  </a:cubicBezTo>
                  <a:lnTo>
                    <a:pt x="1303" y="1421"/>
                  </a:lnTo>
                  <a:cubicBezTo>
                    <a:pt x="1501" y="1266"/>
                    <a:pt x="1640" y="1061"/>
                    <a:pt x="1624" y="795"/>
                  </a:cubicBezTo>
                  <a:cubicBezTo>
                    <a:pt x="1592" y="509"/>
                    <a:pt x="1433" y="254"/>
                    <a:pt x="1210" y="158"/>
                  </a:cubicBezTo>
                  <a:cubicBezTo>
                    <a:pt x="1014" y="50"/>
                    <a:pt x="789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11"/>
            <p:cNvSpPr/>
            <p:nvPr/>
          </p:nvSpPr>
          <p:spPr>
            <a:xfrm>
              <a:off x="831577" y="1935728"/>
              <a:ext cx="41228" cy="47984"/>
            </a:xfrm>
            <a:custGeom>
              <a:rect b="b" l="l" r="r" t="t"/>
              <a:pathLst>
                <a:path extrusionOk="0" h="2898" w="2490">
                  <a:moveTo>
                    <a:pt x="1619" y="0"/>
                  </a:moveTo>
                  <a:cubicBezTo>
                    <a:pt x="1554" y="0"/>
                    <a:pt x="1493" y="33"/>
                    <a:pt x="1465" y="105"/>
                  </a:cubicBezTo>
                  <a:cubicBezTo>
                    <a:pt x="924" y="869"/>
                    <a:pt x="446" y="1697"/>
                    <a:pt x="64" y="2556"/>
                  </a:cubicBezTo>
                  <a:cubicBezTo>
                    <a:pt x="0" y="2652"/>
                    <a:pt x="32" y="2747"/>
                    <a:pt x="128" y="2811"/>
                  </a:cubicBezTo>
                  <a:cubicBezTo>
                    <a:pt x="161" y="2834"/>
                    <a:pt x="195" y="2844"/>
                    <a:pt x="228" y="2844"/>
                  </a:cubicBezTo>
                  <a:cubicBezTo>
                    <a:pt x="287" y="2844"/>
                    <a:pt x="341" y="2809"/>
                    <a:pt x="382" y="2747"/>
                  </a:cubicBezTo>
                  <a:cubicBezTo>
                    <a:pt x="730" y="2024"/>
                    <a:pt x="1101" y="1324"/>
                    <a:pt x="1532" y="665"/>
                  </a:cubicBezTo>
                  <a:lnTo>
                    <a:pt x="1532" y="665"/>
                  </a:lnTo>
                  <a:cubicBezTo>
                    <a:pt x="1699" y="1371"/>
                    <a:pt x="1884" y="2059"/>
                    <a:pt x="2070" y="2747"/>
                  </a:cubicBezTo>
                  <a:cubicBezTo>
                    <a:pt x="2096" y="2852"/>
                    <a:pt x="2175" y="2897"/>
                    <a:pt x="2255" y="2897"/>
                  </a:cubicBezTo>
                  <a:cubicBezTo>
                    <a:pt x="2371" y="2897"/>
                    <a:pt x="2489" y="2802"/>
                    <a:pt x="2452" y="2652"/>
                  </a:cubicBezTo>
                  <a:cubicBezTo>
                    <a:pt x="2229" y="1824"/>
                    <a:pt x="2038" y="965"/>
                    <a:pt x="1815" y="137"/>
                  </a:cubicBezTo>
                  <a:cubicBezTo>
                    <a:pt x="1780" y="49"/>
                    <a:pt x="1697" y="0"/>
                    <a:pt x="1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11"/>
            <p:cNvSpPr/>
            <p:nvPr/>
          </p:nvSpPr>
          <p:spPr>
            <a:xfrm>
              <a:off x="841065" y="1960647"/>
              <a:ext cx="32701" cy="6342"/>
            </a:xfrm>
            <a:custGeom>
              <a:rect b="b" l="l" r="r" t="t"/>
              <a:pathLst>
                <a:path extrusionOk="0" h="383" w="1975">
                  <a:moveTo>
                    <a:pt x="287" y="1"/>
                  </a:moveTo>
                  <a:cubicBezTo>
                    <a:pt x="0" y="1"/>
                    <a:pt x="0" y="383"/>
                    <a:pt x="287" y="383"/>
                  </a:cubicBezTo>
                  <a:lnTo>
                    <a:pt x="1688" y="383"/>
                  </a:lnTo>
                  <a:cubicBezTo>
                    <a:pt x="1974" y="383"/>
                    <a:pt x="1974" y="1"/>
                    <a:pt x="1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4" name="Google Shape;854;p111"/>
          <p:cNvSpPr/>
          <p:nvPr/>
        </p:nvSpPr>
        <p:spPr>
          <a:xfrm>
            <a:off x="3540550" y="4118104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11"/>
          <p:cNvSpPr/>
          <p:nvPr/>
        </p:nvSpPr>
        <p:spPr>
          <a:xfrm>
            <a:off x="1766426" y="367263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6" name="Google Shape;856;p111"/>
          <p:cNvCxnSpPr/>
          <p:nvPr/>
        </p:nvCxnSpPr>
        <p:spPr>
          <a:xfrm>
            <a:off x="714875" y="4611900"/>
            <a:ext cx="772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7" name="Google Shape;857;p111"/>
          <p:cNvSpPr/>
          <p:nvPr/>
        </p:nvSpPr>
        <p:spPr>
          <a:xfrm>
            <a:off x="7618948" y="3962025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12"/>
          <p:cNvSpPr/>
          <p:nvPr/>
        </p:nvSpPr>
        <p:spPr>
          <a:xfrm>
            <a:off x="659850" y="-4761625"/>
            <a:ext cx="7824300" cy="782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112"/>
          <p:cNvSpPr/>
          <p:nvPr/>
        </p:nvSpPr>
        <p:spPr>
          <a:xfrm>
            <a:off x="5758913" y="3697469"/>
            <a:ext cx="758521" cy="914453"/>
          </a:xfrm>
          <a:custGeom>
            <a:rect b="b" l="l" r="r" t="t"/>
            <a:pathLst>
              <a:path extrusionOk="0" h="18514" w="15357">
                <a:moveTo>
                  <a:pt x="3248" y="0"/>
                </a:moveTo>
                <a:cubicBezTo>
                  <a:pt x="3146" y="0"/>
                  <a:pt x="3040" y="22"/>
                  <a:pt x="2939" y="68"/>
                </a:cubicBezTo>
                <a:cubicBezTo>
                  <a:pt x="2412" y="349"/>
                  <a:pt x="2271" y="1414"/>
                  <a:pt x="2353" y="1941"/>
                </a:cubicBezTo>
                <a:cubicBezTo>
                  <a:pt x="2353" y="1987"/>
                  <a:pt x="2561" y="2667"/>
                  <a:pt x="2575" y="2667"/>
                </a:cubicBezTo>
                <a:cubicBezTo>
                  <a:pt x="2576" y="2667"/>
                  <a:pt x="2576" y="2666"/>
                  <a:pt x="2576" y="2666"/>
                </a:cubicBezTo>
                <a:lnTo>
                  <a:pt x="2587" y="2666"/>
                </a:lnTo>
                <a:cubicBezTo>
                  <a:pt x="2564" y="2842"/>
                  <a:pt x="2541" y="3017"/>
                  <a:pt x="2517" y="3216"/>
                </a:cubicBezTo>
                <a:cubicBezTo>
                  <a:pt x="2482" y="3579"/>
                  <a:pt x="2447" y="4001"/>
                  <a:pt x="2435" y="4445"/>
                </a:cubicBezTo>
                <a:cubicBezTo>
                  <a:pt x="2412" y="4937"/>
                  <a:pt x="2424" y="5429"/>
                  <a:pt x="2470" y="5908"/>
                </a:cubicBezTo>
                <a:cubicBezTo>
                  <a:pt x="2506" y="6458"/>
                  <a:pt x="2599" y="6997"/>
                  <a:pt x="2740" y="7524"/>
                </a:cubicBezTo>
                <a:cubicBezTo>
                  <a:pt x="2740" y="7524"/>
                  <a:pt x="2740" y="7535"/>
                  <a:pt x="2740" y="7535"/>
                </a:cubicBezTo>
                <a:cubicBezTo>
                  <a:pt x="2646" y="7395"/>
                  <a:pt x="2365" y="6985"/>
                  <a:pt x="2342" y="6950"/>
                </a:cubicBezTo>
                <a:cubicBezTo>
                  <a:pt x="2047" y="6616"/>
                  <a:pt x="1356" y="6158"/>
                  <a:pt x="817" y="6158"/>
                </a:cubicBezTo>
                <a:cubicBezTo>
                  <a:pt x="714" y="6158"/>
                  <a:pt x="616" y="6175"/>
                  <a:pt x="528" y="6213"/>
                </a:cubicBezTo>
                <a:cubicBezTo>
                  <a:pt x="153" y="6388"/>
                  <a:pt x="1" y="6856"/>
                  <a:pt x="223" y="7219"/>
                </a:cubicBezTo>
                <a:cubicBezTo>
                  <a:pt x="422" y="7605"/>
                  <a:pt x="902" y="7793"/>
                  <a:pt x="1300" y="7851"/>
                </a:cubicBezTo>
                <a:cubicBezTo>
                  <a:pt x="1342" y="7857"/>
                  <a:pt x="1390" y="7860"/>
                  <a:pt x="1440" y="7860"/>
                </a:cubicBezTo>
                <a:cubicBezTo>
                  <a:pt x="1910" y="7860"/>
                  <a:pt x="2688" y="7638"/>
                  <a:pt x="2751" y="7617"/>
                </a:cubicBezTo>
                <a:cubicBezTo>
                  <a:pt x="2903" y="8156"/>
                  <a:pt x="3091" y="8682"/>
                  <a:pt x="3325" y="9197"/>
                </a:cubicBezTo>
                <a:cubicBezTo>
                  <a:pt x="3454" y="9490"/>
                  <a:pt x="3582" y="9782"/>
                  <a:pt x="3734" y="10075"/>
                </a:cubicBezTo>
                <a:cubicBezTo>
                  <a:pt x="3641" y="9958"/>
                  <a:pt x="3571" y="9841"/>
                  <a:pt x="3559" y="9829"/>
                </a:cubicBezTo>
                <a:cubicBezTo>
                  <a:pt x="3266" y="9497"/>
                  <a:pt x="2580" y="9034"/>
                  <a:pt x="2042" y="9034"/>
                </a:cubicBezTo>
                <a:cubicBezTo>
                  <a:pt x="1936" y="9034"/>
                  <a:pt x="1835" y="9051"/>
                  <a:pt x="1745" y="9092"/>
                </a:cubicBezTo>
                <a:cubicBezTo>
                  <a:pt x="1359" y="9256"/>
                  <a:pt x="1218" y="9724"/>
                  <a:pt x="1429" y="10087"/>
                </a:cubicBezTo>
                <a:cubicBezTo>
                  <a:pt x="1639" y="10461"/>
                  <a:pt x="2119" y="10637"/>
                  <a:pt x="2517" y="10695"/>
                </a:cubicBezTo>
                <a:cubicBezTo>
                  <a:pt x="2564" y="10702"/>
                  <a:pt x="2616" y="10706"/>
                  <a:pt x="2673" y="10706"/>
                </a:cubicBezTo>
                <a:cubicBezTo>
                  <a:pt x="3091" y="10706"/>
                  <a:pt x="3748" y="10536"/>
                  <a:pt x="3933" y="10485"/>
                </a:cubicBezTo>
                <a:lnTo>
                  <a:pt x="4097" y="10824"/>
                </a:lnTo>
                <a:cubicBezTo>
                  <a:pt x="4367" y="11363"/>
                  <a:pt x="4636" y="11901"/>
                  <a:pt x="4893" y="12428"/>
                </a:cubicBezTo>
                <a:cubicBezTo>
                  <a:pt x="4975" y="12615"/>
                  <a:pt x="5057" y="12802"/>
                  <a:pt x="5139" y="12989"/>
                </a:cubicBezTo>
                <a:cubicBezTo>
                  <a:pt x="5069" y="12884"/>
                  <a:pt x="4999" y="12790"/>
                  <a:pt x="4999" y="12779"/>
                </a:cubicBezTo>
                <a:cubicBezTo>
                  <a:pt x="4704" y="12435"/>
                  <a:pt x="4013" y="11975"/>
                  <a:pt x="3473" y="11975"/>
                </a:cubicBezTo>
                <a:cubicBezTo>
                  <a:pt x="3370" y="11975"/>
                  <a:pt x="3273" y="11992"/>
                  <a:pt x="3184" y="12030"/>
                </a:cubicBezTo>
                <a:cubicBezTo>
                  <a:pt x="2798" y="12205"/>
                  <a:pt x="2658" y="12673"/>
                  <a:pt x="2868" y="13036"/>
                </a:cubicBezTo>
                <a:cubicBezTo>
                  <a:pt x="3079" y="13411"/>
                  <a:pt x="3559" y="13586"/>
                  <a:pt x="3957" y="13645"/>
                </a:cubicBezTo>
                <a:cubicBezTo>
                  <a:pt x="4008" y="13653"/>
                  <a:pt x="4065" y="13656"/>
                  <a:pt x="4126" y="13656"/>
                </a:cubicBezTo>
                <a:cubicBezTo>
                  <a:pt x="4529" y="13656"/>
                  <a:pt x="5113" y="13507"/>
                  <a:pt x="5326" y="13446"/>
                </a:cubicBezTo>
                <a:cubicBezTo>
                  <a:pt x="5408" y="13633"/>
                  <a:pt x="5490" y="13832"/>
                  <a:pt x="5549" y="14031"/>
                </a:cubicBezTo>
                <a:cubicBezTo>
                  <a:pt x="5595" y="14160"/>
                  <a:pt x="5642" y="14289"/>
                  <a:pt x="5677" y="14417"/>
                </a:cubicBezTo>
                <a:cubicBezTo>
                  <a:pt x="5712" y="14558"/>
                  <a:pt x="5748" y="14686"/>
                  <a:pt x="5783" y="14815"/>
                </a:cubicBezTo>
                <a:cubicBezTo>
                  <a:pt x="5853" y="15073"/>
                  <a:pt x="5911" y="15330"/>
                  <a:pt x="5970" y="15588"/>
                </a:cubicBezTo>
                <a:cubicBezTo>
                  <a:pt x="6005" y="15763"/>
                  <a:pt x="6040" y="15927"/>
                  <a:pt x="6075" y="16091"/>
                </a:cubicBezTo>
                <a:cubicBezTo>
                  <a:pt x="5982" y="15904"/>
                  <a:pt x="5806" y="15541"/>
                  <a:pt x="5794" y="15506"/>
                </a:cubicBezTo>
                <a:cubicBezTo>
                  <a:pt x="5540" y="15103"/>
                  <a:pt x="4843" y="14478"/>
                  <a:pt x="4288" y="14478"/>
                </a:cubicBezTo>
                <a:cubicBezTo>
                  <a:pt x="4230" y="14478"/>
                  <a:pt x="4174" y="14485"/>
                  <a:pt x="4121" y="14499"/>
                </a:cubicBezTo>
                <a:cubicBezTo>
                  <a:pt x="3711" y="14616"/>
                  <a:pt x="3500" y="15061"/>
                  <a:pt x="3653" y="15447"/>
                </a:cubicBezTo>
                <a:cubicBezTo>
                  <a:pt x="3805" y="15845"/>
                  <a:pt x="4249" y="16091"/>
                  <a:pt x="4636" y="16208"/>
                </a:cubicBezTo>
                <a:cubicBezTo>
                  <a:pt x="4783" y="16253"/>
                  <a:pt x="4991" y="16268"/>
                  <a:pt x="5205" y="16268"/>
                </a:cubicBezTo>
                <a:cubicBezTo>
                  <a:pt x="5604" y="16268"/>
                  <a:pt x="6022" y="16216"/>
                  <a:pt x="6099" y="16208"/>
                </a:cubicBezTo>
                <a:cubicBezTo>
                  <a:pt x="6157" y="16489"/>
                  <a:pt x="6204" y="16758"/>
                  <a:pt x="6239" y="17016"/>
                </a:cubicBezTo>
                <a:cubicBezTo>
                  <a:pt x="6344" y="17577"/>
                  <a:pt x="6415" y="18081"/>
                  <a:pt x="6473" y="18514"/>
                </a:cubicBezTo>
                <a:lnTo>
                  <a:pt x="6871" y="18514"/>
                </a:lnTo>
                <a:cubicBezTo>
                  <a:pt x="6801" y="18069"/>
                  <a:pt x="6719" y="17542"/>
                  <a:pt x="6602" y="16945"/>
                </a:cubicBezTo>
                <a:cubicBezTo>
                  <a:pt x="6543" y="16664"/>
                  <a:pt x="6473" y="16360"/>
                  <a:pt x="6403" y="16056"/>
                </a:cubicBezTo>
                <a:cubicBezTo>
                  <a:pt x="6684" y="15951"/>
                  <a:pt x="6953" y="15822"/>
                  <a:pt x="7222" y="15681"/>
                </a:cubicBezTo>
                <a:cubicBezTo>
                  <a:pt x="7527" y="16009"/>
                  <a:pt x="8311" y="16395"/>
                  <a:pt x="8416" y="16442"/>
                </a:cubicBezTo>
                <a:cubicBezTo>
                  <a:pt x="8311" y="16711"/>
                  <a:pt x="8205" y="16957"/>
                  <a:pt x="8100" y="17203"/>
                </a:cubicBezTo>
                <a:cubicBezTo>
                  <a:pt x="7878" y="17694"/>
                  <a:pt x="7679" y="18139"/>
                  <a:pt x="7491" y="18514"/>
                </a:cubicBezTo>
                <a:lnTo>
                  <a:pt x="7913" y="18514"/>
                </a:lnTo>
                <a:cubicBezTo>
                  <a:pt x="8077" y="18163"/>
                  <a:pt x="8241" y="17776"/>
                  <a:pt x="8428" y="17332"/>
                </a:cubicBezTo>
                <a:cubicBezTo>
                  <a:pt x="8533" y="17074"/>
                  <a:pt x="8638" y="16781"/>
                  <a:pt x="8756" y="16489"/>
                </a:cubicBezTo>
                <a:cubicBezTo>
                  <a:pt x="8849" y="16508"/>
                  <a:pt x="9448" y="16632"/>
                  <a:pt x="9911" y="16632"/>
                </a:cubicBezTo>
                <a:cubicBezTo>
                  <a:pt x="10025" y="16632"/>
                  <a:pt x="10131" y="16624"/>
                  <a:pt x="10219" y="16606"/>
                </a:cubicBezTo>
                <a:cubicBezTo>
                  <a:pt x="10605" y="16512"/>
                  <a:pt x="11073" y="16290"/>
                  <a:pt x="11248" y="15915"/>
                </a:cubicBezTo>
                <a:cubicBezTo>
                  <a:pt x="11436" y="15529"/>
                  <a:pt x="11260" y="15084"/>
                  <a:pt x="10862" y="14932"/>
                </a:cubicBezTo>
                <a:cubicBezTo>
                  <a:pt x="10794" y="14909"/>
                  <a:pt x="10720" y="14899"/>
                  <a:pt x="10644" y="14899"/>
                </a:cubicBezTo>
                <a:cubicBezTo>
                  <a:pt x="10097" y="14899"/>
                  <a:pt x="9396" y="15440"/>
                  <a:pt x="9118" y="15810"/>
                </a:cubicBezTo>
                <a:cubicBezTo>
                  <a:pt x="9095" y="15833"/>
                  <a:pt x="8919" y="16138"/>
                  <a:pt x="8826" y="16325"/>
                </a:cubicBezTo>
                <a:cubicBezTo>
                  <a:pt x="8873" y="16208"/>
                  <a:pt x="8908" y="16091"/>
                  <a:pt x="8954" y="15962"/>
                </a:cubicBezTo>
                <a:cubicBezTo>
                  <a:pt x="9048" y="15716"/>
                  <a:pt x="9130" y="15471"/>
                  <a:pt x="9224" y="15201"/>
                </a:cubicBezTo>
                <a:lnTo>
                  <a:pt x="9341" y="14804"/>
                </a:lnTo>
                <a:cubicBezTo>
                  <a:pt x="9376" y="14675"/>
                  <a:pt x="9411" y="14534"/>
                  <a:pt x="9446" y="14394"/>
                </a:cubicBezTo>
                <a:cubicBezTo>
                  <a:pt x="9516" y="14066"/>
                  <a:pt x="9587" y="13738"/>
                  <a:pt x="9633" y="13399"/>
                </a:cubicBezTo>
                <a:cubicBezTo>
                  <a:pt x="9847" y="13478"/>
                  <a:pt x="10565" y="13728"/>
                  <a:pt x="10975" y="13728"/>
                </a:cubicBezTo>
                <a:cubicBezTo>
                  <a:pt x="10993" y="13728"/>
                  <a:pt x="11010" y="13728"/>
                  <a:pt x="11026" y="13727"/>
                </a:cubicBezTo>
                <a:cubicBezTo>
                  <a:pt x="11424" y="13692"/>
                  <a:pt x="11916" y="13551"/>
                  <a:pt x="12150" y="13188"/>
                </a:cubicBezTo>
                <a:cubicBezTo>
                  <a:pt x="12384" y="12849"/>
                  <a:pt x="12278" y="12369"/>
                  <a:pt x="11916" y="12170"/>
                </a:cubicBezTo>
                <a:cubicBezTo>
                  <a:pt x="11810" y="12117"/>
                  <a:pt x="11688" y="12094"/>
                  <a:pt x="11558" y="12094"/>
                </a:cubicBezTo>
                <a:cubicBezTo>
                  <a:pt x="11026" y="12094"/>
                  <a:pt x="10355" y="12478"/>
                  <a:pt x="10055" y="12779"/>
                </a:cubicBezTo>
                <a:cubicBezTo>
                  <a:pt x="10031" y="12802"/>
                  <a:pt x="9785" y="13095"/>
                  <a:pt x="9657" y="13270"/>
                </a:cubicBezTo>
                <a:cubicBezTo>
                  <a:pt x="9692" y="13071"/>
                  <a:pt x="9727" y="12861"/>
                  <a:pt x="9750" y="12662"/>
                </a:cubicBezTo>
                <a:cubicBezTo>
                  <a:pt x="9821" y="12076"/>
                  <a:pt x="9879" y="11468"/>
                  <a:pt x="9938" y="10871"/>
                </a:cubicBezTo>
                <a:cubicBezTo>
                  <a:pt x="9949" y="10684"/>
                  <a:pt x="9973" y="10496"/>
                  <a:pt x="9996" y="10321"/>
                </a:cubicBezTo>
                <a:cubicBezTo>
                  <a:pt x="10063" y="10343"/>
                  <a:pt x="10892" y="10651"/>
                  <a:pt x="11355" y="10651"/>
                </a:cubicBezTo>
                <a:cubicBezTo>
                  <a:pt x="11379" y="10651"/>
                  <a:pt x="11402" y="10650"/>
                  <a:pt x="11424" y="10649"/>
                </a:cubicBezTo>
                <a:cubicBezTo>
                  <a:pt x="11822" y="10625"/>
                  <a:pt x="12314" y="10485"/>
                  <a:pt x="12548" y="10122"/>
                </a:cubicBezTo>
                <a:cubicBezTo>
                  <a:pt x="12793" y="9782"/>
                  <a:pt x="12676" y="9303"/>
                  <a:pt x="12314" y="9104"/>
                </a:cubicBezTo>
                <a:cubicBezTo>
                  <a:pt x="12210" y="9051"/>
                  <a:pt x="12089" y="9028"/>
                  <a:pt x="11960" y="9028"/>
                </a:cubicBezTo>
                <a:cubicBezTo>
                  <a:pt x="11432" y="9028"/>
                  <a:pt x="10753" y="9411"/>
                  <a:pt x="10453" y="9712"/>
                </a:cubicBezTo>
                <a:cubicBezTo>
                  <a:pt x="10429" y="9736"/>
                  <a:pt x="10078" y="10169"/>
                  <a:pt x="9996" y="10286"/>
                </a:cubicBezTo>
                <a:cubicBezTo>
                  <a:pt x="10043" y="9876"/>
                  <a:pt x="10090" y="9478"/>
                  <a:pt x="10137" y="9080"/>
                </a:cubicBezTo>
                <a:cubicBezTo>
                  <a:pt x="10219" y="8554"/>
                  <a:pt x="10336" y="8027"/>
                  <a:pt x="10488" y="7512"/>
                </a:cubicBezTo>
                <a:cubicBezTo>
                  <a:pt x="10522" y="7523"/>
                  <a:pt x="11411" y="7852"/>
                  <a:pt x="11882" y="7852"/>
                </a:cubicBezTo>
                <a:cubicBezTo>
                  <a:pt x="11897" y="7852"/>
                  <a:pt x="11913" y="7852"/>
                  <a:pt x="11927" y="7851"/>
                </a:cubicBezTo>
                <a:cubicBezTo>
                  <a:pt x="12325" y="7816"/>
                  <a:pt x="12817" y="7676"/>
                  <a:pt x="13051" y="7325"/>
                </a:cubicBezTo>
                <a:cubicBezTo>
                  <a:pt x="13297" y="6973"/>
                  <a:pt x="13180" y="6494"/>
                  <a:pt x="12817" y="6295"/>
                </a:cubicBezTo>
                <a:cubicBezTo>
                  <a:pt x="12711" y="6242"/>
                  <a:pt x="12589" y="6219"/>
                  <a:pt x="12459" y="6219"/>
                </a:cubicBezTo>
                <a:cubicBezTo>
                  <a:pt x="11927" y="6219"/>
                  <a:pt x="11257" y="6602"/>
                  <a:pt x="10956" y="6903"/>
                </a:cubicBezTo>
                <a:cubicBezTo>
                  <a:pt x="10921" y="6938"/>
                  <a:pt x="10558" y="7395"/>
                  <a:pt x="10488" y="7488"/>
                </a:cubicBezTo>
                <a:cubicBezTo>
                  <a:pt x="10499" y="7465"/>
                  <a:pt x="10511" y="7430"/>
                  <a:pt x="10511" y="7395"/>
                </a:cubicBezTo>
                <a:cubicBezTo>
                  <a:pt x="10675" y="6880"/>
                  <a:pt x="10886" y="6388"/>
                  <a:pt x="11143" y="5908"/>
                </a:cubicBezTo>
                <a:cubicBezTo>
                  <a:pt x="11272" y="5639"/>
                  <a:pt x="11424" y="5393"/>
                  <a:pt x="11565" y="5159"/>
                </a:cubicBezTo>
                <a:cubicBezTo>
                  <a:pt x="11740" y="5241"/>
                  <a:pt x="12513" y="5616"/>
                  <a:pt x="12934" y="5639"/>
                </a:cubicBezTo>
                <a:cubicBezTo>
                  <a:pt x="12956" y="5640"/>
                  <a:pt x="12978" y="5640"/>
                  <a:pt x="13001" y="5640"/>
                </a:cubicBezTo>
                <a:cubicBezTo>
                  <a:pt x="13396" y="5640"/>
                  <a:pt x="13850" y="5540"/>
                  <a:pt x="14104" y="5241"/>
                </a:cubicBezTo>
                <a:cubicBezTo>
                  <a:pt x="14373" y="4925"/>
                  <a:pt x="14315" y="4434"/>
                  <a:pt x="13976" y="4188"/>
                </a:cubicBezTo>
                <a:cubicBezTo>
                  <a:pt x="13846" y="4102"/>
                  <a:pt x="13681" y="4066"/>
                  <a:pt x="13500" y="4066"/>
                </a:cubicBezTo>
                <a:cubicBezTo>
                  <a:pt x="12995" y="4066"/>
                  <a:pt x="12367" y="4347"/>
                  <a:pt x="12056" y="4598"/>
                </a:cubicBezTo>
                <a:cubicBezTo>
                  <a:pt x="12044" y="4609"/>
                  <a:pt x="11834" y="4820"/>
                  <a:pt x="11682" y="4972"/>
                </a:cubicBezTo>
                <a:cubicBezTo>
                  <a:pt x="11752" y="4867"/>
                  <a:pt x="11810" y="4761"/>
                  <a:pt x="11881" y="4656"/>
                </a:cubicBezTo>
                <a:cubicBezTo>
                  <a:pt x="12126" y="4282"/>
                  <a:pt x="12384" y="3954"/>
                  <a:pt x="12606" y="3661"/>
                </a:cubicBezTo>
                <a:cubicBezTo>
                  <a:pt x="12747" y="3497"/>
                  <a:pt x="12864" y="3357"/>
                  <a:pt x="12981" y="3228"/>
                </a:cubicBezTo>
                <a:cubicBezTo>
                  <a:pt x="13180" y="3228"/>
                  <a:pt x="14034" y="3193"/>
                  <a:pt x="14397" y="3017"/>
                </a:cubicBezTo>
                <a:cubicBezTo>
                  <a:pt x="14771" y="2854"/>
                  <a:pt x="15169" y="2538"/>
                  <a:pt x="15263" y="2128"/>
                </a:cubicBezTo>
                <a:cubicBezTo>
                  <a:pt x="15357" y="1718"/>
                  <a:pt x="15087" y="1309"/>
                  <a:pt x="14678" y="1250"/>
                </a:cubicBezTo>
                <a:cubicBezTo>
                  <a:pt x="14657" y="1248"/>
                  <a:pt x="14636" y="1247"/>
                  <a:pt x="14615" y="1247"/>
                </a:cubicBezTo>
                <a:cubicBezTo>
                  <a:pt x="14033" y="1247"/>
                  <a:pt x="13371" y="2016"/>
                  <a:pt x="13156" y="2491"/>
                </a:cubicBezTo>
                <a:cubicBezTo>
                  <a:pt x="13133" y="2538"/>
                  <a:pt x="12922" y="3216"/>
                  <a:pt x="12934" y="3216"/>
                </a:cubicBezTo>
                <a:lnTo>
                  <a:pt x="12946" y="3216"/>
                </a:lnTo>
                <a:cubicBezTo>
                  <a:pt x="12829" y="3345"/>
                  <a:pt x="12712" y="3486"/>
                  <a:pt x="12583" y="3638"/>
                </a:cubicBezTo>
                <a:cubicBezTo>
                  <a:pt x="12349" y="3930"/>
                  <a:pt x="12091" y="4246"/>
                  <a:pt x="11834" y="4621"/>
                </a:cubicBezTo>
                <a:cubicBezTo>
                  <a:pt x="11553" y="5019"/>
                  <a:pt x="11295" y="5440"/>
                  <a:pt x="11061" y="5862"/>
                </a:cubicBezTo>
                <a:cubicBezTo>
                  <a:pt x="10792" y="6341"/>
                  <a:pt x="10570" y="6845"/>
                  <a:pt x="10394" y="7360"/>
                </a:cubicBezTo>
                <a:lnTo>
                  <a:pt x="10394" y="7383"/>
                </a:lnTo>
                <a:cubicBezTo>
                  <a:pt x="10394" y="7208"/>
                  <a:pt x="10394" y="6716"/>
                  <a:pt x="10382" y="6681"/>
                </a:cubicBezTo>
                <a:cubicBezTo>
                  <a:pt x="10312" y="6154"/>
                  <a:pt x="9867" y="5171"/>
                  <a:pt x="9282" y="5054"/>
                </a:cubicBezTo>
                <a:cubicBezTo>
                  <a:pt x="9248" y="5049"/>
                  <a:pt x="9214" y="5047"/>
                  <a:pt x="9181" y="5047"/>
                </a:cubicBezTo>
                <a:cubicBezTo>
                  <a:pt x="8811" y="5047"/>
                  <a:pt x="8485" y="5335"/>
                  <a:pt x="8475" y="5721"/>
                </a:cubicBezTo>
                <a:cubicBezTo>
                  <a:pt x="8440" y="6142"/>
                  <a:pt x="8744" y="6564"/>
                  <a:pt x="9036" y="6833"/>
                </a:cubicBezTo>
                <a:cubicBezTo>
                  <a:pt x="9376" y="7126"/>
                  <a:pt x="10300" y="7418"/>
                  <a:pt x="10371" y="7442"/>
                </a:cubicBezTo>
                <a:cubicBezTo>
                  <a:pt x="10207" y="7968"/>
                  <a:pt x="10078" y="8518"/>
                  <a:pt x="9984" y="9057"/>
                </a:cubicBezTo>
                <a:cubicBezTo>
                  <a:pt x="9926" y="9385"/>
                  <a:pt x="9879" y="9701"/>
                  <a:pt x="9832" y="10028"/>
                </a:cubicBezTo>
                <a:cubicBezTo>
                  <a:pt x="9832" y="9888"/>
                  <a:pt x="9832" y="9736"/>
                  <a:pt x="9832" y="9724"/>
                </a:cubicBezTo>
                <a:cubicBezTo>
                  <a:pt x="9762" y="9197"/>
                  <a:pt x="9317" y="8214"/>
                  <a:pt x="8732" y="8109"/>
                </a:cubicBezTo>
                <a:cubicBezTo>
                  <a:pt x="8692" y="8102"/>
                  <a:pt x="8653" y="8099"/>
                  <a:pt x="8615" y="8099"/>
                </a:cubicBezTo>
                <a:cubicBezTo>
                  <a:pt x="8243" y="8099"/>
                  <a:pt x="7934" y="8394"/>
                  <a:pt x="7913" y="8776"/>
                </a:cubicBezTo>
                <a:cubicBezTo>
                  <a:pt x="7878" y="9186"/>
                  <a:pt x="8182" y="9607"/>
                  <a:pt x="8486" y="9876"/>
                </a:cubicBezTo>
                <a:cubicBezTo>
                  <a:pt x="8779" y="10145"/>
                  <a:pt x="9575" y="10403"/>
                  <a:pt x="9785" y="10473"/>
                </a:cubicBezTo>
                <a:cubicBezTo>
                  <a:pt x="9762" y="10602"/>
                  <a:pt x="9750" y="10719"/>
                  <a:pt x="9739" y="10848"/>
                </a:cubicBezTo>
                <a:cubicBezTo>
                  <a:pt x="9657" y="11444"/>
                  <a:pt x="9587" y="12041"/>
                  <a:pt x="9505" y="12627"/>
                </a:cubicBezTo>
                <a:cubicBezTo>
                  <a:pt x="9481" y="12837"/>
                  <a:pt x="9446" y="13036"/>
                  <a:pt x="9399" y="13235"/>
                </a:cubicBezTo>
                <a:cubicBezTo>
                  <a:pt x="9399" y="13106"/>
                  <a:pt x="9399" y="12989"/>
                  <a:pt x="9399" y="12978"/>
                </a:cubicBezTo>
                <a:cubicBezTo>
                  <a:pt x="9329" y="12451"/>
                  <a:pt x="8884" y="11468"/>
                  <a:pt x="8299" y="11363"/>
                </a:cubicBezTo>
                <a:cubicBezTo>
                  <a:pt x="8258" y="11356"/>
                  <a:pt x="8218" y="11352"/>
                  <a:pt x="8178" y="11352"/>
                </a:cubicBezTo>
                <a:cubicBezTo>
                  <a:pt x="7808" y="11352"/>
                  <a:pt x="7501" y="11637"/>
                  <a:pt x="7480" y="12018"/>
                </a:cubicBezTo>
                <a:cubicBezTo>
                  <a:pt x="7445" y="12439"/>
                  <a:pt x="7749" y="12861"/>
                  <a:pt x="8053" y="13130"/>
                </a:cubicBezTo>
                <a:cubicBezTo>
                  <a:pt x="8346" y="13387"/>
                  <a:pt x="9060" y="13633"/>
                  <a:pt x="9317" y="13715"/>
                </a:cubicBezTo>
                <a:cubicBezTo>
                  <a:pt x="9271" y="13914"/>
                  <a:pt x="9224" y="14125"/>
                  <a:pt x="9177" y="14324"/>
                </a:cubicBezTo>
                <a:cubicBezTo>
                  <a:pt x="9130" y="14452"/>
                  <a:pt x="9107" y="14593"/>
                  <a:pt x="9060" y="14722"/>
                </a:cubicBezTo>
                <a:lnTo>
                  <a:pt x="8931" y="15108"/>
                </a:lnTo>
                <a:cubicBezTo>
                  <a:pt x="8849" y="15354"/>
                  <a:pt x="8756" y="15611"/>
                  <a:pt x="8662" y="15845"/>
                </a:cubicBezTo>
                <a:cubicBezTo>
                  <a:pt x="8592" y="16009"/>
                  <a:pt x="8533" y="16173"/>
                  <a:pt x="8475" y="16325"/>
                </a:cubicBezTo>
                <a:cubicBezTo>
                  <a:pt x="8498" y="16126"/>
                  <a:pt x="8557" y="15716"/>
                  <a:pt x="8557" y="15681"/>
                </a:cubicBezTo>
                <a:cubicBezTo>
                  <a:pt x="8545" y="15213"/>
                  <a:pt x="8428" y="14757"/>
                  <a:pt x="8194" y="14347"/>
                </a:cubicBezTo>
                <a:cubicBezTo>
                  <a:pt x="8194" y="14300"/>
                  <a:pt x="8182" y="14242"/>
                  <a:pt x="8182" y="14195"/>
                </a:cubicBezTo>
                <a:cubicBezTo>
                  <a:pt x="8132" y="13834"/>
                  <a:pt x="7832" y="13576"/>
                  <a:pt x="7490" y="13576"/>
                </a:cubicBezTo>
                <a:cubicBezTo>
                  <a:pt x="7433" y="13576"/>
                  <a:pt x="7374" y="13583"/>
                  <a:pt x="7316" y="13598"/>
                </a:cubicBezTo>
                <a:cubicBezTo>
                  <a:pt x="6742" y="13738"/>
                  <a:pt x="6368" y="14768"/>
                  <a:pt x="6344" y="15295"/>
                </a:cubicBezTo>
                <a:cubicBezTo>
                  <a:pt x="6344" y="15330"/>
                  <a:pt x="6368" y="15670"/>
                  <a:pt x="6380" y="15880"/>
                </a:cubicBezTo>
                <a:cubicBezTo>
                  <a:pt x="6356" y="15752"/>
                  <a:pt x="6321" y="15634"/>
                  <a:pt x="6298" y="15506"/>
                </a:cubicBezTo>
                <a:cubicBezTo>
                  <a:pt x="6239" y="15248"/>
                  <a:pt x="6169" y="14991"/>
                  <a:pt x="6099" y="14722"/>
                </a:cubicBezTo>
                <a:cubicBezTo>
                  <a:pt x="6052" y="14593"/>
                  <a:pt x="6017" y="14464"/>
                  <a:pt x="5970" y="14324"/>
                </a:cubicBezTo>
                <a:cubicBezTo>
                  <a:pt x="5935" y="14195"/>
                  <a:pt x="5876" y="14066"/>
                  <a:pt x="5830" y="13926"/>
                </a:cubicBezTo>
                <a:cubicBezTo>
                  <a:pt x="5712" y="13610"/>
                  <a:pt x="5584" y="13305"/>
                  <a:pt x="5443" y="12989"/>
                </a:cubicBezTo>
                <a:cubicBezTo>
                  <a:pt x="5666" y="12943"/>
                  <a:pt x="6462" y="12744"/>
                  <a:pt x="6778" y="12498"/>
                </a:cubicBezTo>
                <a:cubicBezTo>
                  <a:pt x="7094" y="12252"/>
                  <a:pt x="7421" y="11854"/>
                  <a:pt x="7421" y="11433"/>
                </a:cubicBezTo>
                <a:cubicBezTo>
                  <a:pt x="7432" y="11032"/>
                  <a:pt x="7115" y="10705"/>
                  <a:pt x="6720" y="10705"/>
                </a:cubicBezTo>
                <a:cubicBezTo>
                  <a:pt x="6701" y="10705"/>
                  <a:pt x="6681" y="10705"/>
                  <a:pt x="6661" y="10707"/>
                </a:cubicBezTo>
                <a:cubicBezTo>
                  <a:pt x="6064" y="10766"/>
                  <a:pt x="5549" y="11714"/>
                  <a:pt x="5443" y="12240"/>
                </a:cubicBezTo>
                <a:cubicBezTo>
                  <a:pt x="5443" y="12264"/>
                  <a:pt x="5396" y="12650"/>
                  <a:pt x="5385" y="12861"/>
                </a:cubicBezTo>
                <a:cubicBezTo>
                  <a:pt x="5303" y="12673"/>
                  <a:pt x="5221" y="12486"/>
                  <a:pt x="5127" y="12311"/>
                </a:cubicBezTo>
                <a:cubicBezTo>
                  <a:pt x="4858" y="11772"/>
                  <a:pt x="4577" y="11234"/>
                  <a:pt x="4296" y="10707"/>
                </a:cubicBezTo>
                <a:cubicBezTo>
                  <a:pt x="4203" y="10543"/>
                  <a:pt x="4121" y="10379"/>
                  <a:pt x="4039" y="10216"/>
                </a:cubicBezTo>
                <a:cubicBezTo>
                  <a:pt x="4121" y="10204"/>
                  <a:pt x="5057" y="9981"/>
                  <a:pt x="5420" y="9712"/>
                </a:cubicBezTo>
                <a:cubicBezTo>
                  <a:pt x="5736" y="9466"/>
                  <a:pt x="6064" y="9069"/>
                  <a:pt x="6064" y="8647"/>
                </a:cubicBezTo>
                <a:cubicBezTo>
                  <a:pt x="6075" y="8246"/>
                  <a:pt x="5757" y="7919"/>
                  <a:pt x="5363" y="7919"/>
                </a:cubicBezTo>
                <a:cubicBezTo>
                  <a:pt x="5343" y="7919"/>
                  <a:pt x="5323" y="7920"/>
                  <a:pt x="5303" y="7921"/>
                </a:cubicBezTo>
                <a:cubicBezTo>
                  <a:pt x="4706" y="7992"/>
                  <a:pt x="4191" y="8928"/>
                  <a:pt x="4086" y="9455"/>
                </a:cubicBezTo>
                <a:cubicBezTo>
                  <a:pt x="4074" y="9490"/>
                  <a:pt x="4027" y="10040"/>
                  <a:pt x="4015" y="10192"/>
                </a:cubicBezTo>
                <a:cubicBezTo>
                  <a:pt x="3840" y="9829"/>
                  <a:pt x="3653" y="9466"/>
                  <a:pt x="3489" y="9104"/>
                </a:cubicBezTo>
                <a:cubicBezTo>
                  <a:pt x="3255" y="8612"/>
                  <a:pt x="3067" y="8109"/>
                  <a:pt x="2903" y="7605"/>
                </a:cubicBezTo>
                <a:cubicBezTo>
                  <a:pt x="2939" y="7594"/>
                  <a:pt x="3922" y="7371"/>
                  <a:pt x="4285" y="7091"/>
                </a:cubicBezTo>
                <a:cubicBezTo>
                  <a:pt x="4601" y="6845"/>
                  <a:pt x="4940" y="6447"/>
                  <a:pt x="4940" y="6025"/>
                </a:cubicBezTo>
                <a:cubicBezTo>
                  <a:pt x="4951" y="5624"/>
                  <a:pt x="4623" y="5297"/>
                  <a:pt x="4227" y="5297"/>
                </a:cubicBezTo>
                <a:cubicBezTo>
                  <a:pt x="4208" y="5297"/>
                  <a:pt x="4188" y="5298"/>
                  <a:pt x="4168" y="5300"/>
                </a:cubicBezTo>
                <a:cubicBezTo>
                  <a:pt x="3582" y="5370"/>
                  <a:pt x="3067" y="6318"/>
                  <a:pt x="2950" y="6833"/>
                </a:cubicBezTo>
                <a:cubicBezTo>
                  <a:pt x="2950" y="6880"/>
                  <a:pt x="2892" y="7477"/>
                  <a:pt x="2892" y="7582"/>
                </a:cubicBezTo>
                <a:cubicBezTo>
                  <a:pt x="2880" y="7547"/>
                  <a:pt x="2868" y="7524"/>
                  <a:pt x="2857" y="7488"/>
                </a:cubicBezTo>
                <a:cubicBezTo>
                  <a:pt x="2716" y="6973"/>
                  <a:pt x="2611" y="6435"/>
                  <a:pt x="2564" y="5897"/>
                </a:cubicBezTo>
                <a:cubicBezTo>
                  <a:pt x="2529" y="5604"/>
                  <a:pt x="2506" y="5311"/>
                  <a:pt x="2506" y="5042"/>
                </a:cubicBezTo>
                <a:cubicBezTo>
                  <a:pt x="2693" y="5019"/>
                  <a:pt x="3547" y="4902"/>
                  <a:pt x="3898" y="4691"/>
                </a:cubicBezTo>
                <a:cubicBezTo>
                  <a:pt x="4261" y="4469"/>
                  <a:pt x="4624" y="4129"/>
                  <a:pt x="4659" y="3708"/>
                </a:cubicBezTo>
                <a:cubicBezTo>
                  <a:pt x="4718" y="3287"/>
                  <a:pt x="4402" y="2912"/>
                  <a:pt x="3980" y="2900"/>
                </a:cubicBezTo>
                <a:cubicBezTo>
                  <a:pt x="3383" y="2900"/>
                  <a:pt x="2775" y="3778"/>
                  <a:pt x="2611" y="4293"/>
                </a:cubicBezTo>
                <a:cubicBezTo>
                  <a:pt x="2599" y="4317"/>
                  <a:pt x="2541" y="4609"/>
                  <a:pt x="2494" y="4820"/>
                </a:cubicBezTo>
                <a:lnTo>
                  <a:pt x="2494" y="4445"/>
                </a:lnTo>
                <a:cubicBezTo>
                  <a:pt x="2494" y="4001"/>
                  <a:pt x="2529" y="3579"/>
                  <a:pt x="2552" y="3216"/>
                </a:cubicBezTo>
                <a:cubicBezTo>
                  <a:pt x="2576" y="3006"/>
                  <a:pt x="2599" y="2819"/>
                  <a:pt x="2611" y="2643"/>
                </a:cubicBezTo>
                <a:cubicBezTo>
                  <a:pt x="2786" y="2526"/>
                  <a:pt x="3477" y="2034"/>
                  <a:pt x="3688" y="1695"/>
                </a:cubicBezTo>
                <a:cubicBezTo>
                  <a:pt x="3898" y="1344"/>
                  <a:pt x="4062" y="864"/>
                  <a:pt x="3910" y="466"/>
                </a:cubicBezTo>
                <a:cubicBezTo>
                  <a:pt x="3806" y="173"/>
                  <a:pt x="3537" y="0"/>
                  <a:pt x="3248" y="0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112"/>
          <p:cNvSpPr/>
          <p:nvPr/>
        </p:nvSpPr>
        <p:spPr>
          <a:xfrm>
            <a:off x="2638763" y="3440746"/>
            <a:ext cx="953972" cy="1149715"/>
          </a:xfrm>
          <a:custGeom>
            <a:rect b="b" l="l" r="r" t="t"/>
            <a:pathLst>
              <a:path extrusionOk="0" h="11060" w="9177">
                <a:moveTo>
                  <a:pt x="1948" y="1"/>
                </a:moveTo>
                <a:cubicBezTo>
                  <a:pt x="1884" y="1"/>
                  <a:pt x="1819" y="15"/>
                  <a:pt x="1756" y="46"/>
                </a:cubicBezTo>
                <a:cubicBezTo>
                  <a:pt x="1440" y="210"/>
                  <a:pt x="1358" y="842"/>
                  <a:pt x="1417" y="1158"/>
                </a:cubicBezTo>
                <a:cubicBezTo>
                  <a:pt x="1417" y="1193"/>
                  <a:pt x="1534" y="1603"/>
                  <a:pt x="1545" y="1603"/>
                </a:cubicBezTo>
                <a:cubicBezTo>
                  <a:pt x="1534" y="1697"/>
                  <a:pt x="1510" y="1814"/>
                  <a:pt x="1499" y="1931"/>
                </a:cubicBezTo>
                <a:cubicBezTo>
                  <a:pt x="1475" y="2141"/>
                  <a:pt x="1452" y="2399"/>
                  <a:pt x="1452" y="2656"/>
                </a:cubicBezTo>
                <a:cubicBezTo>
                  <a:pt x="1440" y="2949"/>
                  <a:pt x="1452" y="3242"/>
                  <a:pt x="1475" y="3534"/>
                </a:cubicBezTo>
                <a:cubicBezTo>
                  <a:pt x="1499" y="3862"/>
                  <a:pt x="1545" y="4190"/>
                  <a:pt x="1639" y="4506"/>
                </a:cubicBezTo>
                <a:lnTo>
                  <a:pt x="1639" y="4517"/>
                </a:lnTo>
                <a:cubicBezTo>
                  <a:pt x="1581" y="4424"/>
                  <a:pt x="1417" y="4178"/>
                  <a:pt x="1393" y="4166"/>
                </a:cubicBezTo>
                <a:cubicBezTo>
                  <a:pt x="1229" y="3963"/>
                  <a:pt x="824" y="3695"/>
                  <a:pt x="503" y="3695"/>
                </a:cubicBezTo>
                <a:cubicBezTo>
                  <a:pt x="436" y="3695"/>
                  <a:pt x="373" y="3707"/>
                  <a:pt x="316" y="3733"/>
                </a:cubicBezTo>
                <a:cubicBezTo>
                  <a:pt x="82" y="3827"/>
                  <a:pt x="0" y="4108"/>
                  <a:pt x="129" y="4330"/>
                </a:cubicBezTo>
                <a:cubicBezTo>
                  <a:pt x="246" y="4517"/>
                  <a:pt x="539" y="4634"/>
                  <a:pt x="773" y="4670"/>
                </a:cubicBezTo>
                <a:cubicBezTo>
                  <a:pt x="798" y="4673"/>
                  <a:pt x="825" y="4674"/>
                  <a:pt x="855" y="4674"/>
                </a:cubicBezTo>
                <a:cubicBezTo>
                  <a:pt x="1134" y="4674"/>
                  <a:pt x="1598" y="4540"/>
                  <a:pt x="1651" y="4529"/>
                </a:cubicBezTo>
                <a:cubicBezTo>
                  <a:pt x="1733" y="4845"/>
                  <a:pt x="1850" y="5161"/>
                  <a:pt x="1990" y="5465"/>
                </a:cubicBezTo>
                <a:cubicBezTo>
                  <a:pt x="2060" y="5641"/>
                  <a:pt x="2142" y="5828"/>
                  <a:pt x="2236" y="6004"/>
                </a:cubicBezTo>
                <a:cubicBezTo>
                  <a:pt x="2177" y="5922"/>
                  <a:pt x="2131" y="5852"/>
                  <a:pt x="2131" y="5852"/>
                </a:cubicBezTo>
                <a:cubicBezTo>
                  <a:pt x="1956" y="5648"/>
                  <a:pt x="1550" y="5381"/>
                  <a:pt x="1229" y="5381"/>
                </a:cubicBezTo>
                <a:cubicBezTo>
                  <a:pt x="1162" y="5381"/>
                  <a:pt x="1099" y="5392"/>
                  <a:pt x="1042" y="5419"/>
                </a:cubicBezTo>
                <a:cubicBezTo>
                  <a:pt x="820" y="5512"/>
                  <a:pt x="726" y="5793"/>
                  <a:pt x="855" y="6016"/>
                </a:cubicBezTo>
                <a:cubicBezTo>
                  <a:pt x="972" y="6238"/>
                  <a:pt x="1265" y="6343"/>
                  <a:pt x="1510" y="6378"/>
                </a:cubicBezTo>
                <a:cubicBezTo>
                  <a:pt x="1538" y="6383"/>
                  <a:pt x="1569" y="6384"/>
                  <a:pt x="1603" y="6384"/>
                </a:cubicBezTo>
                <a:cubicBezTo>
                  <a:pt x="1853" y="6384"/>
                  <a:pt x="2239" y="6281"/>
                  <a:pt x="2353" y="6250"/>
                </a:cubicBezTo>
                <a:cubicBezTo>
                  <a:pt x="2388" y="6320"/>
                  <a:pt x="2412" y="6378"/>
                  <a:pt x="2447" y="6449"/>
                </a:cubicBezTo>
                <a:cubicBezTo>
                  <a:pt x="2610" y="6776"/>
                  <a:pt x="2774" y="7092"/>
                  <a:pt x="2927" y="7408"/>
                </a:cubicBezTo>
                <a:cubicBezTo>
                  <a:pt x="2973" y="7525"/>
                  <a:pt x="3032" y="7642"/>
                  <a:pt x="3067" y="7748"/>
                </a:cubicBezTo>
                <a:cubicBezTo>
                  <a:pt x="3032" y="7689"/>
                  <a:pt x="2985" y="7631"/>
                  <a:pt x="2985" y="7619"/>
                </a:cubicBezTo>
                <a:cubicBezTo>
                  <a:pt x="2810" y="7424"/>
                  <a:pt x="2400" y="7149"/>
                  <a:pt x="2079" y="7149"/>
                </a:cubicBezTo>
                <a:cubicBezTo>
                  <a:pt x="2013" y="7149"/>
                  <a:pt x="1952" y="7160"/>
                  <a:pt x="1897" y="7186"/>
                </a:cubicBezTo>
                <a:cubicBezTo>
                  <a:pt x="1674" y="7291"/>
                  <a:pt x="1581" y="7572"/>
                  <a:pt x="1709" y="7783"/>
                </a:cubicBezTo>
                <a:cubicBezTo>
                  <a:pt x="1838" y="8005"/>
                  <a:pt x="2119" y="8111"/>
                  <a:pt x="2365" y="8146"/>
                </a:cubicBezTo>
                <a:cubicBezTo>
                  <a:pt x="2395" y="8150"/>
                  <a:pt x="2428" y="8152"/>
                  <a:pt x="2463" y="8152"/>
                </a:cubicBezTo>
                <a:cubicBezTo>
                  <a:pt x="2705" y="8152"/>
                  <a:pt x="3051" y="8059"/>
                  <a:pt x="3184" y="8029"/>
                </a:cubicBezTo>
                <a:cubicBezTo>
                  <a:pt x="3231" y="8146"/>
                  <a:pt x="3278" y="8263"/>
                  <a:pt x="3313" y="8368"/>
                </a:cubicBezTo>
                <a:cubicBezTo>
                  <a:pt x="3336" y="8450"/>
                  <a:pt x="3371" y="8532"/>
                  <a:pt x="3395" y="8614"/>
                </a:cubicBezTo>
                <a:cubicBezTo>
                  <a:pt x="3406" y="8696"/>
                  <a:pt x="3430" y="8766"/>
                  <a:pt x="3453" y="8848"/>
                </a:cubicBezTo>
                <a:cubicBezTo>
                  <a:pt x="3488" y="9000"/>
                  <a:pt x="3535" y="9152"/>
                  <a:pt x="3559" y="9304"/>
                </a:cubicBezTo>
                <a:cubicBezTo>
                  <a:pt x="3582" y="9410"/>
                  <a:pt x="3605" y="9503"/>
                  <a:pt x="3629" y="9609"/>
                </a:cubicBezTo>
                <a:cubicBezTo>
                  <a:pt x="3570" y="9492"/>
                  <a:pt x="3465" y="9281"/>
                  <a:pt x="3453" y="9258"/>
                </a:cubicBezTo>
                <a:cubicBezTo>
                  <a:pt x="3305" y="9014"/>
                  <a:pt x="2890" y="8647"/>
                  <a:pt x="2561" y="8647"/>
                </a:cubicBezTo>
                <a:cubicBezTo>
                  <a:pt x="2526" y="8647"/>
                  <a:pt x="2491" y="8652"/>
                  <a:pt x="2458" y="8661"/>
                </a:cubicBezTo>
                <a:cubicBezTo>
                  <a:pt x="2213" y="8731"/>
                  <a:pt x="2084" y="8988"/>
                  <a:pt x="2177" y="9222"/>
                </a:cubicBezTo>
                <a:cubicBezTo>
                  <a:pt x="2271" y="9457"/>
                  <a:pt x="2540" y="9609"/>
                  <a:pt x="2763" y="9679"/>
                </a:cubicBezTo>
                <a:cubicBezTo>
                  <a:pt x="2841" y="9702"/>
                  <a:pt x="2956" y="9710"/>
                  <a:pt x="3079" y="9710"/>
                </a:cubicBezTo>
                <a:cubicBezTo>
                  <a:pt x="3323" y="9710"/>
                  <a:pt x="3594" y="9679"/>
                  <a:pt x="3640" y="9679"/>
                </a:cubicBezTo>
                <a:cubicBezTo>
                  <a:pt x="3676" y="9843"/>
                  <a:pt x="3711" y="10007"/>
                  <a:pt x="3734" y="10159"/>
                </a:cubicBezTo>
                <a:cubicBezTo>
                  <a:pt x="3793" y="10498"/>
                  <a:pt x="3839" y="10803"/>
                  <a:pt x="3875" y="11060"/>
                </a:cubicBezTo>
                <a:lnTo>
                  <a:pt x="4109" y="11060"/>
                </a:lnTo>
                <a:cubicBezTo>
                  <a:pt x="4062" y="10791"/>
                  <a:pt x="4015" y="10475"/>
                  <a:pt x="3945" y="10124"/>
                </a:cubicBezTo>
                <a:cubicBezTo>
                  <a:pt x="3910" y="9948"/>
                  <a:pt x="3875" y="9773"/>
                  <a:pt x="3828" y="9585"/>
                </a:cubicBezTo>
                <a:cubicBezTo>
                  <a:pt x="3992" y="9527"/>
                  <a:pt x="4155" y="9445"/>
                  <a:pt x="4319" y="9363"/>
                </a:cubicBezTo>
                <a:cubicBezTo>
                  <a:pt x="4530" y="9550"/>
                  <a:pt x="4776" y="9702"/>
                  <a:pt x="5022" y="9819"/>
                </a:cubicBezTo>
                <a:cubicBezTo>
                  <a:pt x="4963" y="9972"/>
                  <a:pt x="4904" y="10124"/>
                  <a:pt x="4834" y="10264"/>
                </a:cubicBezTo>
                <a:cubicBezTo>
                  <a:pt x="4706" y="10557"/>
                  <a:pt x="4588" y="10826"/>
                  <a:pt x="4483" y="11060"/>
                </a:cubicBezTo>
                <a:lnTo>
                  <a:pt x="4729" y="11060"/>
                </a:lnTo>
                <a:cubicBezTo>
                  <a:pt x="4823" y="10849"/>
                  <a:pt x="4928" y="10615"/>
                  <a:pt x="5033" y="10346"/>
                </a:cubicBezTo>
                <a:cubicBezTo>
                  <a:pt x="5103" y="10194"/>
                  <a:pt x="5162" y="10018"/>
                  <a:pt x="5232" y="9843"/>
                </a:cubicBezTo>
                <a:cubicBezTo>
                  <a:pt x="5289" y="9852"/>
                  <a:pt x="5653" y="9929"/>
                  <a:pt x="5929" y="9929"/>
                </a:cubicBezTo>
                <a:cubicBezTo>
                  <a:pt x="5997" y="9929"/>
                  <a:pt x="6059" y="9925"/>
                  <a:pt x="6110" y="9913"/>
                </a:cubicBezTo>
                <a:cubicBezTo>
                  <a:pt x="6344" y="9866"/>
                  <a:pt x="6625" y="9726"/>
                  <a:pt x="6730" y="9503"/>
                </a:cubicBezTo>
                <a:cubicBezTo>
                  <a:pt x="6836" y="9269"/>
                  <a:pt x="6730" y="9000"/>
                  <a:pt x="6496" y="8918"/>
                </a:cubicBezTo>
                <a:cubicBezTo>
                  <a:pt x="6453" y="8903"/>
                  <a:pt x="6408" y="8897"/>
                  <a:pt x="6360" y="8897"/>
                </a:cubicBezTo>
                <a:cubicBezTo>
                  <a:pt x="6032" y="8897"/>
                  <a:pt x="5618" y="9220"/>
                  <a:pt x="5455" y="9445"/>
                </a:cubicBezTo>
                <a:cubicBezTo>
                  <a:pt x="5443" y="9457"/>
                  <a:pt x="5338" y="9632"/>
                  <a:pt x="5267" y="9749"/>
                </a:cubicBezTo>
                <a:lnTo>
                  <a:pt x="5349" y="9527"/>
                </a:lnTo>
                <a:cubicBezTo>
                  <a:pt x="5408" y="9386"/>
                  <a:pt x="5455" y="9234"/>
                  <a:pt x="5513" y="9070"/>
                </a:cubicBezTo>
                <a:cubicBezTo>
                  <a:pt x="5537" y="9000"/>
                  <a:pt x="5560" y="8918"/>
                  <a:pt x="5583" y="8836"/>
                </a:cubicBezTo>
                <a:cubicBezTo>
                  <a:pt x="5607" y="8754"/>
                  <a:pt x="5618" y="8672"/>
                  <a:pt x="5642" y="8590"/>
                </a:cubicBezTo>
                <a:cubicBezTo>
                  <a:pt x="5689" y="8403"/>
                  <a:pt x="5724" y="8204"/>
                  <a:pt x="5759" y="8005"/>
                </a:cubicBezTo>
                <a:cubicBezTo>
                  <a:pt x="5879" y="8049"/>
                  <a:pt x="6285" y="8195"/>
                  <a:pt x="6539" y="8195"/>
                </a:cubicBezTo>
                <a:cubicBezTo>
                  <a:pt x="6556" y="8195"/>
                  <a:pt x="6574" y="8194"/>
                  <a:pt x="6590" y="8192"/>
                </a:cubicBezTo>
                <a:cubicBezTo>
                  <a:pt x="6836" y="8181"/>
                  <a:pt x="7128" y="8087"/>
                  <a:pt x="7257" y="7876"/>
                </a:cubicBezTo>
                <a:cubicBezTo>
                  <a:pt x="7409" y="7678"/>
                  <a:pt x="7339" y="7385"/>
                  <a:pt x="7117" y="7268"/>
                </a:cubicBezTo>
                <a:cubicBezTo>
                  <a:pt x="7054" y="7235"/>
                  <a:pt x="6981" y="7221"/>
                  <a:pt x="6903" y="7221"/>
                </a:cubicBezTo>
                <a:cubicBezTo>
                  <a:pt x="6587" y="7221"/>
                  <a:pt x="6183" y="7452"/>
                  <a:pt x="6005" y="7631"/>
                </a:cubicBezTo>
                <a:cubicBezTo>
                  <a:pt x="5993" y="7642"/>
                  <a:pt x="5841" y="7830"/>
                  <a:pt x="5771" y="7923"/>
                </a:cubicBezTo>
                <a:cubicBezTo>
                  <a:pt x="5794" y="7806"/>
                  <a:pt x="5806" y="7678"/>
                  <a:pt x="5817" y="7560"/>
                </a:cubicBezTo>
                <a:cubicBezTo>
                  <a:pt x="5864" y="7209"/>
                  <a:pt x="5899" y="6847"/>
                  <a:pt x="5934" y="6484"/>
                </a:cubicBezTo>
                <a:cubicBezTo>
                  <a:pt x="5946" y="6378"/>
                  <a:pt x="5958" y="6273"/>
                  <a:pt x="5970" y="6156"/>
                </a:cubicBezTo>
                <a:cubicBezTo>
                  <a:pt x="6014" y="6178"/>
                  <a:pt x="6497" y="6357"/>
                  <a:pt x="6777" y="6357"/>
                </a:cubicBezTo>
                <a:cubicBezTo>
                  <a:pt x="6793" y="6357"/>
                  <a:pt x="6809" y="6356"/>
                  <a:pt x="6824" y="6355"/>
                </a:cubicBezTo>
                <a:cubicBezTo>
                  <a:pt x="7058" y="6343"/>
                  <a:pt x="7362" y="6261"/>
                  <a:pt x="7503" y="6051"/>
                </a:cubicBezTo>
                <a:cubicBezTo>
                  <a:pt x="7643" y="5840"/>
                  <a:pt x="7573" y="5547"/>
                  <a:pt x="7351" y="5430"/>
                </a:cubicBezTo>
                <a:cubicBezTo>
                  <a:pt x="7288" y="5398"/>
                  <a:pt x="7215" y="5384"/>
                  <a:pt x="7137" y="5384"/>
                </a:cubicBezTo>
                <a:cubicBezTo>
                  <a:pt x="6821" y="5384"/>
                  <a:pt x="6417" y="5615"/>
                  <a:pt x="6239" y="5793"/>
                </a:cubicBezTo>
                <a:cubicBezTo>
                  <a:pt x="6227" y="5817"/>
                  <a:pt x="6016" y="6074"/>
                  <a:pt x="5970" y="6144"/>
                </a:cubicBezTo>
                <a:cubicBezTo>
                  <a:pt x="5993" y="5898"/>
                  <a:pt x="6016" y="5653"/>
                  <a:pt x="6051" y="5419"/>
                </a:cubicBezTo>
                <a:cubicBezTo>
                  <a:pt x="6110" y="5103"/>
                  <a:pt x="6169" y="4787"/>
                  <a:pt x="6262" y="4482"/>
                </a:cubicBezTo>
                <a:cubicBezTo>
                  <a:pt x="6284" y="4482"/>
                  <a:pt x="6793" y="4683"/>
                  <a:pt x="7084" y="4683"/>
                </a:cubicBezTo>
                <a:cubicBezTo>
                  <a:pt x="7099" y="4683"/>
                  <a:pt x="7114" y="4682"/>
                  <a:pt x="7128" y="4681"/>
                </a:cubicBezTo>
                <a:cubicBezTo>
                  <a:pt x="7362" y="4670"/>
                  <a:pt x="7655" y="4576"/>
                  <a:pt x="7795" y="4365"/>
                </a:cubicBezTo>
                <a:cubicBezTo>
                  <a:pt x="7936" y="4166"/>
                  <a:pt x="7877" y="3874"/>
                  <a:pt x="7655" y="3757"/>
                </a:cubicBezTo>
                <a:cubicBezTo>
                  <a:pt x="7590" y="3724"/>
                  <a:pt x="7516" y="3710"/>
                  <a:pt x="7437" y="3710"/>
                </a:cubicBezTo>
                <a:cubicBezTo>
                  <a:pt x="7118" y="3710"/>
                  <a:pt x="6721" y="3941"/>
                  <a:pt x="6543" y="4119"/>
                </a:cubicBezTo>
                <a:cubicBezTo>
                  <a:pt x="6520" y="4131"/>
                  <a:pt x="6297" y="4412"/>
                  <a:pt x="6262" y="4471"/>
                </a:cubicBezTo>
                <a:cubicBezTo>
                  <a:pt x="6262" y="4447"/>
                  <a:pt x="6274" y="4435"/>
                  <a:pt x="6274" y="4412"/>
                </a:cubicBezTo>
                <a:cubicBezTo>
                  <a:pt x="6367" y="4108"/>
                  <a:pt x="6496" y="3803"/>
                  <a:pt x="6648" y="3523"/>
                </a:cubicBezTo>
                <a:cubicBezTo>
                  <a:pt x="6730" y="3359"/>
                  <a:pt x="6812" y="3218"/>
                  <a:pt x="6906" y="3078"/>
                </a:cubicBezTo>
                <a:cubicBezTo>
                  <a:pt x="7000" y="3125"/>
                  <a:pt x="7468" y="3347"/>
                  <a:pt x="7713" y="3370"/>
                </a:cubicBezTo>
                <a:cubicBezTo>
                  <a:pt x="7734" y="3371"/>
                  <a:pt x="7755" y="3372"/>
                  <a:pt x="7776" y="3372"/>
                </a:cubicBezTo>
                <a:cubicBezTo>
                  <a:pt x="8017" y="3372"/>
                  <a:pt x="8277" y="3308"/>
                  <a:pt x="8427" y="3125"/>
                </a:cubicBezTo>
                <a:cubicBezTo>
                  <a:pt x="8591" y="2937"/>
                  <a:pt x="8556" y="2645"/>
                  <a:pt x="8345" y="2504"/>
                </a:cubicBezTo>
                <a:cubicBezTo>
                  <a:pt x="8267" y="2451"/>
                  <a:pt x="8166" y="2429"/>
                  <a:pt x="8056" y="2429"/>
                </a:cubicBezTo>
                <a:cubicBezTo>
                  <a:pt x="7757" y="2429"/>
                  <a:pt x="7387" y="2593"/>
                  <a:pt x="7198" y="2738"/>
                </a:cubicBezTo>
                <a:cubicBezTo>
                  <a:pt x="7187" y="2750"/>
                  <a:pt x="7058" y="2879"/>
                  <a:pt x="6976" y="2972"/>
                </a:cubicBezTo>
                <a:cubicBezTo>
                  <a:pt x="7011" y="2902"/>
                  <a:pt x="7058" y="2844"/>
                  <a:pt x="7093" y="2774"/>
                </a:cubicBezTo>
                <a:cubicBezTo>
                  <a:pt x="7245" y="2551"/>
                  <a:pt x="7386" y="2352"/>
                  <a:pt x="7538" y="2188"/>
                </a:cubicBezTo>
                <a:cubicBezTo>
                  <a:pt x="7608" y="2083"/>
                  <a:pt x="7678" y="2001"/>
                  <a:pt x="7749" y="1919"/>
                </a:cubicBezTo>
                <a:cubicBezTo>
                  <a:pt x="7877" y="1919"/>
                  <a:pt x="8381" y="1896"/>
                  <a:pt x="8603" y="1802"/>
                </a:cubicBezTo>
                <a:cubicBezTo>
                  <a:pt x="8825" y="1697"/>
                  <a:pt x="9059" y="1509"/>
                  <a:pt x="9118" y="1264"/>
                </a:cubicBezTo>
                <a:cubicBezTo>
                  <a:pt x="9176" y="1018"/>
                  <a:pt x="9013" y="772"/>
                  <a:pt x="8767" y="737"/>
                </a:cubicBezTo>
                <a:cubicBezTo>
                  <a:pt x="8754" y="736"/>
                  <a:pt x="8742" y="735"/>
                  <a:pt x="8729" y="735"/>
                </a:cubicBezTo>
                <a:cubicBezTo>
                  <a:pt x="8376" y="735"/>
                  <a:pt x="7978" y="1203"/>
                  <a:pt x="7854" y="1486"/>
                </a:cubicBezTo>
                <a:cubicBezTo>
                  <a:pt x="7842" y="1509"/>
                  <a:pt x="7713" y="1919"/>
                  <a:pt x="7725" y="1919"/>
                </a:cubicBezTo>
                <a:cubicBezTo>
                  <a:pt x="7667" y="2001"/>
                  <a:pt x="7585" y="2083"/>
                  <a:pt x="7514" y="2165"/>
                </a:cubicBezTo>
                <a:cubicBezTo>
                  <a:pt x="7374" y="2340"/>
                  <a:pt x="7222" y="2539"/>
                  <a:pt x="7070" y="2750"/>
                </a:cubicBezTo>
                <a:cubicBezTo>
                  <a:pt x="6894" y="2996"/>
                  <a:pt x="6742" y="3242"/>
                  <a:pt x="6602" y="3499"/>
                </a:cubicBezTo>
                <a:cubicBezTo>
                  <a:pt x="6438" y="3780"/>
                  <a:pt x="6309" y="4084"/>
                  <a:pt x="6204" y="4389"/>
                </a:cubicBezTo>
                <a:lnTo>
                  <a:pt x="6204" y="3979"/>
                </a:lnTo>
                <a:cubicBezTo>
                  <a:pt x="6157" y="3663"/>
                  <a:pt x="5899" y="3078"/>
                  <a:pt x="5548" y="3019"/>
                </a:cubicBezTo>
                <a:cubicBezTo>
                  <a:pt x="5523" y="3014"/>
                  <a:pt x="5497" y="3012"/>
                  <a:pt x="5472" y="3012"/>
                </a:cubicBezTo>
                <a:cubicBezTo>
                  <a:pt x="5256" y="3012"/>
                  <a:pt x="5067" y="3186"/>
                  <a:pt x="5057" y="3417"/>
                </a:cubicBezTo>
                <a:cubicBezTo>
                  <a:pt x="5033" y="3663"/>
                  <a:pt x="5221" y="3921"/>
                  <a:pt x="5396" y="4073"/>
                </a:cubicBezTo>
                <a:cubicBezTo>
                  <a:pt x="5595" y="4248"/>
                  <a:pt x="6157" y="4424"/>
                  <a:pt x="6204" y="4435"/>
                </a:cubicBezTo>
                <a:cubicBezTo>
                  <a:pt x="6098" y="4763"/>
                  <a:pt x="6016" y="5079"/>
                  <a:pt x="5970" y="5407"/>
                </a:cubicBezTo>
                <a:cubicBezTo>
                  <a:pt x="5934" y="5606"/>
                  <a:pt x="5899" y="5793"/>
                  <a:pt x="5876" y="5992"/>
                </a:cubicBezTo>
                <a:lnTo>
                  <a:pt x="5876" y="5817"/>
                </a:lnTo>
                <a:cubicBezTo>
                  <a:pt x="5829" y="5501"/>
                  <a:pt x="5572" y="4915"/>
                  <a:pt x="5221" y="4845"/>
                </a:cubicBezTo>
                <a:cubicBezTo>
                  <a:pt x="5200" y="4842"/>
                  <a:pt x="5181" y="4841"/>
                  <a:pt x="5161" y="4841"/>
                </a:cubicBezTo>
                <a:cubicBezTo>
                  <a:pt x="4938" y="4841"/>
                  <a:pt x="4740" y="5017"/>
                  <a:pt x="4729" y="5243"/>
                </a:cubicBezTo>
                <a:cubicBezTo>
                  <a:pt x="4706" y="5501"/>
                  <a:pt x="4893" y="5746"/>
                  <a:pt x="5068" y="5910"/>
                </a:cubicBezTo>
                <a:cubicBezTo>
                  <a:pt x="5244" y="6062"/>
                  <a:pt x="5724" y="6226"/>
                  <a:pt x="5841" y="6261"/>
                </a:cubicBezTo>
                <a:cubicBezTo>
                  <a:pt x="5841" y="6343"/>
                  <a:pt x="5829" y="6413"/>
                  <a:pt x="5817" y="6484"/>
                </a:cubicBezTo>
                <a:cubicBezTo>
                  <a:pt x="5771" y="6847"/>
                  <a:pt x="5735" y="7209"/>
                  <a:pt x="5689" y="7549"/>
                </a:cubicBezTo>
                <a:cubicBezTo>
                  <a:pt x="5665" y="7678"/>
                  <a:pt x="5642" y="7795"/>
                  <a:pt x="5618" y="7923"/>
                </a:cubicBezTo>
                <a:lnTo>
                  <a:pt x="5618" y="7759"/>
                </a:lnTo>
                <a:cubicBezTo>
                  <a:pt x="5583" y="7443"/>
                  <a:pt x="5314" y="6858"/>
                  <a:pt x="4963" y="6788"/>
                </a:cubicBezTo>
                <a:cubicBezTo>
                  <a:pt x="4943" y="6785"/>
                  <a:pt x="4923" y="6784"/>
                  <a:pt x="4904" y="6784"/>
                </a:cubicBezTo>
                <a:cubicBezTo>
                  <a:pt x="4682" y="6784"/>
                  <a:pt x="4493" y="6960"/>
                  <a:pt x="4471" y="7186"/>
                </a:cubicBezTo>
                <a:cubicBezTo>
                  <a:pt x="4460" y="7443"/>
                  <a:pt x="4635" y="7689"/>
                  <a:pt x="4811" y="7853"/>
                </a:cubicBezTo>
                <a:cubicBezTo>
                  <a:pt x="4998" y="8005"/>
                  <a:pt x="5419" y="8157"/>
                  <a:pt x="5572" y="8204"/>
                </a:cubicBezTo>
                <a:cubicBezTo>
                  <a:pt x="5548" y="8321"/>
                  <a:pt x="5513" y="8450"/>
                  <a:pt x="5490" y="8567"/>
                </a:cubicBezTo>
                <a:cubicBezTo>
                  <a:pt x="5466" y="8649"/>
                  <a:pt x="5443" y="8719"/>
                  <a:pt x="5419" y="8801"/>
                </a:cubicBezTo>
                <a:cubicBezTo>
                  <a:pt x="5396" y="8883"/>
                  <a:pt x="5373" y="8965"/>
                  <a:pt x="5349" y="9035"/>
                </a:cubicBezTo>
                <a:cubicBezTo>
                  <a:pt x="5291" y="9187"/>
                  <a:pt x="5232" y="9328"/>
                  <a:pt x="5185" y="9480"/>
                </a:cubicBezTo>
                <a:cubicBezTo>
                  <a:pt x="5139" y="9574"/>
                  <a:pt x="5103" y="9667"/>
                  <a:pt x="5068" y="9773"/>
                </a:cubicBezTo>
                <a:cubicBezTo>
                  <a:pt x="5080" y="9644"/>
                  <a:pt x="5115" y="9410"/>
                  <a:pt x="5115" y="9386"/>
                </a:cubicBezTo>
                <a:cubicBezTo>
                  <a:pt x="5115" y="9105"/>
                  <a:pt x="5045" y="8836"/>
                  <a:pt x="4904" y="8590"/>
                </a:cubicBezTo>
                <a:cubicBezTo>
                  <a:pt x="4904" y="8555"/>
                  <a:pt x="4904" y="8532"/>
                  <a:pt x="4904" y="8497"/>
                </a:cubicBezTo>
                <a:cubicBezTo>
                  <a:pt x="4874" y="8283"/>
                  <a:pt x="4684" y="8123"/>
                  <a:pt x="4474" y="8123"/>
                </a:cubicBezTo>
                <a:cubicBezTo>
                  <a:pt x="4442" y="8123"/>
                  <a:pt x="4410" y="8126"/>
                  <a:pt x="4378" y="8134"/>
                </a:cubicBezTo>
                <a:cubicBezTo>
                  <a:pt x="4038" y="8228"/>
                  <a:pt x="3816" y="8836"/>
                  <a:pt x="3793" y="9152"/>
                </a:cubicBezTo>
                <a:cubicBezTo>
                  <a:pt x="3793" y="9176"/>
                  <a:pt x="3804" y="9375"/>
                  <a:pt x="3816" y="9503"/>
                </a:cubicBezTo>
                <a:cubicBezTo>
                  <a:pt x="3804" y="9433"/>
                  <a:pt x="3781" y="9363"/>
                  <a:pt x="3769" y="9281"/>
                </a:cubicBezTo>
                <a:cubicBezTo>
                  <a:pt x="3734" y="9141"/>
                  <a:pt x="3687" y="8977"/>
                  <a:pt x="3652" y="8813"/>
                </a:cubicBezTo>
                <a:cubicBezTo>
                  <a:pt x="3629" y="8731"/>
                  <a:pt x="3605" y="8661"/>
                  <a:pt x="3570" y="8579"/>
                </a:cubicBezTo>
                <a:cubicBezTo>
                  <a:pt x="3547" y="8497"/>
                  <a:pt x="3523" y="8415"/>
                  <a:pt x="3488" y="8333"/>
                </a:cubicBezTo>
                <a:cubicBezTo>
                  <a:pt x="3418" y="8146"/>
                  <a:pt x="3348" y="7970"/>
                  <a:pt x="3266" y="7783"/>
                </a:cubicBezTo>
                <a:cubicBezTo>
                  <a:pt x="3395" y="7748"/>
                  <a:pt x="3875" y="7631"/>
                  <a:pt x="4062" y="7490"/>
                </a:cubicBezTo>
                <a:cubicBezTo>
                  <a:pt x="4249" y="7338"/>
                  <a:pt x="4448" y="7104"/>
                  <a:pt x="4448" y="6858"/>
                </a:cubicBezTo>
                <a:cubicBezTo>
                  <a:pt x="4459" y="6614"/>
                  <a:pt x="4259" y="6412"/>
                  <a:pt x="4029" y="6412"/>
                </a:cubicBezTo>
                <a:cubicBezTo>
                  <a:pt x="4017" y="6412"/>
                  <a:pt x="4004" y="6412"/>
                  <a:pt x="3992" y="6413"/>
                </a:cubicBezTo>
                <a:cubicBezTo>
                  <a:pt x="3640" y="6449"/>
                  <a:pt x="3324" y="7022"/>
                  <a:pt x="3254" y="7326"/>
                </a:cubicBezTo>
                <a:cubicBezTo>
                  <a:pt x="3254" y="7350"/>
                  <a:pt x="3231" y="7584"/>
                  <a:pt x="3231" y="7701"/>
                </a:cubicBezTo>
                <a:cubicBezTo>
                  <a:pt x="3172" y="7596"/>
                  <a:pt x="3125" y="7479"/>
                  <a:pt x="3067" y="7373"/>
                </a:cubicBezTo>
                <a:cubicBezTo>
                  <a:pt x="2915" y="7057"/>
                  <a:pt x="2739" y="6729"/>
                  <a:pt x="2575" y="6413"/>
                </a:cubicBezTo>
                <a:lnTo>
                  <a:pt x="2423" y="6121"/>
                </a:lnTo>
                <a:cubicBezTo>
                  <a:pt x="2470" y="6109"/>
                  <a:pt x="3044" y="5980"/>
                  <a:pt x="3254" y="5817"/>
                </a:cubicBezTo>
                <a:cubicBezTo>
                  <a:pt x="3441" y="5676"/>
                  <a:pt x="3640" y="5442"/>
                  <a:pt x="3640" y="5185"/>
                </a:cubicBezTo>
                <a:cubicBezTo>
                  <a:pt x="3652" y="4941"/>
                  <a:pt x="3453" y="4750"/>
                  <a:pt x="3223" y="4750"/>
                </a:cubicBezTo>
                <a:cubicBezTo>
                  <a:pt x="3210" y="4750"/>
                  <a:pt x="3197" y="4750"/>
                  <a:pt x="3184" y="4751"/>
                </a:cubicBezTo>
                <a:cubicBezTo>
                  <a:pt x="2833" y="4787"/>
                  <a:pt x="2517" y="5348"/>
                  <a:pt x="2447" y="5664"/>
                </a:cubicBezTo>
                <a:cubicBezTo>
                  <a:pt x="2447" y="5688"/>
                  <a:pt x="2412" y="6016"/>
                  <a:pt x="2412" y="6097"/>
                </a:cubicBezTo>
                <a:cubicBezTo>
                  <a:pt x="2306" y="5887"/>
                  <a:pt x="2189" y="5676"/>
                  <a:pt x="2096" y="5454"/>
                </a:cubicBezTo>
                <a:cubicBezTo>
                  <a:pt x="1955" y="5161"/>
                  <a:pt x="1838" y="4857"/>
                  <a:pt x="1744" y="4553"/>
                </a:cubicBezTo>
                <a:cubicBezTo>
                  <a:pt x="1768" y="4553"/>
                  <a:pt x="2353" y="4412"/>
                  <a:pt x="2575" y="4248"/>
                </a:cubicBezTo>
                <a:cubicBezTo>
                  <a:pt x="2763" y="4096"/>
                  <a:pt x="2962" y="3862"/>
                  <a:pt x="2962" y="3616"/>
                </a:cubicBezTo>
                <a:cubicBezTo>
                  <a:pt x="2973" y="3366"/>
                  <a:pt x="2763" y="3171"/>
                  <a:pt x="2526" y="3171"/>
                </a:cubicBezTo>
                <a:cubicBezTo>
                  <a:pt x="2519" y="3171"/>
                  <a:pt x="2512" y="3171"/>
                  <a:pt x="2505" y="3171"/>
                </a:cubicBezTo>
                <a:cubicBezTo>
                  <a:pt x="2154" y="3218"/>
                  <a:pt x="1838" y="3780"/>
                  <a:pt x="1768" y="4096"/>
                </a:cubicBezTo>
                <a:cubicBezTo>
                  <a:pt x="1768" y="4119"/>
                  <a:pt x="1733" y="4471"/>
                  <a:pt x="1733" y="4529"/>
                </a:cubicBezTo>
                <a:cubicBezTo>
                  <a:pt x="1733" y="4517"/>
                  <a:pt x="1721" y="4494"/>
                  <a:pt x="1721" y="4471"/>
                </a:cubicBezTo>
                <a:cubicBezTo>
                  <a:pt x="1627" y="4166"/>
                  <a:pt x="1569" y="3850"/>
                  <a:pt x="1534" y="3523"/>
                </a:cubicBezTo>
                <a:cubicBezTo>
                  <a:pt x="1510" y="3347"/>
                  <a:pt x="1510" y="3183"/>
                  <a:pt x="1499" y="3008"/>
                </a:cubicBezTo>
                <a:cubicBezTo>
                  <a:pt x="1616" y="2996"/>
                  <a:pt x="2131" y="2926"/>
                  <a:pt x="2341" y="2797"/>
                </a:cubicBezTo>
                <a:cubicBezTo>
                  <a:pt x="2552" y="2668"/>
                  <a:pt x="2774" y="2469"/>
                  <a:pt x="2798" y="2212"/>
                </a:cubicBezTo>
                <a:cubicBezTo>
                  <a:pt x="2833" y="1966"/>
                  <a:pt x="2634" y="1744"/>
                  <a:pt x="2388" y="1732"/>
                </a:cubicBezTo>
                <a:cubicBezTo>
                  <a:pt x="2037" y="1732"/>
                  <a:pt x="1662" y="2259"/>
                  <a:pt x="1569" y="2563"/>
                </a:cubicBezTo>
                <a:cubicBezTo>
                  <a:pt x="1569" y="2586"/>
                  <a:pt x="1522" y="2750"/>
                  <a:pt x="1499" y="2879"/>
                </a:cubicBezTo>
                <a:lnTo>
                  <a:pt x="1499" y="2656"/>
                </a:lnTo>
                <a:cubicBezTo>
                  <a:pt x="1499" y="2387"/>
                  <a:pt x="1510" y="2141"/>
                  <a:pt x="1534" y="1931"/>
                </a:cubicBezTo>
                <a:cubicBezTo>
                  <a:pt x="1545" y="1802"/>
                  <a:pt x="1557" y="1685"/>
                  <a:pt x="1569" y="1580"/>
                </a:cubicBezTo>
                <a:cubicBezTo>
                  <a:pt x="1674" y="1509"/>
                  <a:pt x="2084" y="1229"/>
                  <a:pt x="2213" y="1018"/>
                </a:cubicBezTo>
                <a:cubicBezTo>
                  <a:pt x="2341" y="807"/>
                  <a:pt x="2435" y="515"/>
                  <a:pt x="2341" y="281"/>
                </a:cubicBezTo>
                <a:cubicBezTo>
                  <a:pt x="2281" y="109"/>
                  <a:pt x="2121" y="1"/>
                  <a:pt x="1948" y="1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112"/>
          <p:cNvCxnSpPr/>
          <p:nvPr/>
        </p:nvCxnSpPr>
        <p:spPr>
          <a:xfrm>
            <a:off x="965400" y="4611900"/>
            <a:ext cx="721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4" name="Google Shape;864;p112"/>
          <p:cNvSpPr/>
          <p:nvPr/>
        </p:nvSpPr>
        <p:spPr>
          <a:xfrm>
            <a:off x="4093507" y="4443121"/>
            <a:ext cx="11011" cy="18202"/>
          </a:xfrm>
          <a:custGeom>
            <a:rect b="b" l="l" r="r" t="t"/>
            <a:pathLst>
              <a:path extrusionOk="0" h="486" w="294">
                <a:moveTo>
                  <a:pt x="54" y="1"/>
                </a:moveTo>
                <a:cubicBezTo>
                  <a:pt x="48" y="1"/>
                  <a:pt x="42" y="2"/>
                  <a:pt x="36" y="5"/>
                </a:cubicBezTo>
                <a:cubicBezTo>
                  <a:pt x="12" y="17"/>
                  <a:pt x="1" y="52"/>
                  <a:pt x="12" y="76"/>
                </a:cubicBezTo>
                <a:lnTo>
                  <a:pt x="188" y="462"/>
                </a:lnTo>
                <a:cubicBezTo>
                  <a:pt x="200" y="474"/>
                  <a:pt x="211" y="485"/>
                  <a:pt x="235" y="485"/>
                </a:cubicBezTo>
                <a:lnTo>
                  <a:pt x="258" y="485"/>
                </a:lnTo>
                <a:cubicBezTo>
                  <a:pt x="282" y="474"/>
                  <a:pt x="293" y="438"/>
                  <a:pt x="282" y="415"/>
                </a:cubicBezTo>
                <a:lnTo>
                  <a:pt x="94" y="29"/>
                </a:lnTo>
                <a:cubicBezTo>
                  <a:pt x="86" y="12"/>
                  <a:pt x="71" y="1"/>
                  <a:pt x="54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12"/>
          <p:cNvSpPr/>
          <p:nvPr/>
        </p:nvSpPr>
        <p:spPr>
          <a:xfrm>
            <a:off x="8110325" y="2332623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12"/>
          <p:cNvSpPr/>
          <p:nvPr/>
        </p:nvSpPr>
        <p:spPr>
          <a:xfrm>
            <a:off x="7136400" y="3653625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12"/>
          <p:cNvSpPr/>
          <p:nvPr/>
        </p:nvSpPr>
        <p:spPr>
          <a:xfrm>
            <a:off x="7999513" y="4116462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12"/>
          <p:cNvSpPr/>
          <p:nvPr/>
        </p:nvSpPr>
        <p:spPr>
          <a:xfrm>
            <a:off x="965401" y="2571738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112"/>
          <p:cNvSpPr/>
          <p:nvPr/>
        </p:nvSpPr>
        <p:spPr>
          <a:xfrm>
            <a:off x="2059975" y="285754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12"/>
          <p:cNvSpPr/>
          <p:nvPr/>
        </p:nvSpPr>
        <p:spPr>
          <a:xfrm>
            <a:off x="1893498" y="4033150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1" name="Google Shape;871;p112"/>
          <p:cNvGrpSpPr/>
          <p:nvPr/>
        </p:nvGrpSpPr>
        <p:grpSpPr>
          <a:xfrm>
            <a:off x="1299236" y="3445963"/>
            <a:ext cx="953993" cy="298483"/>
            <a:chOff x="379409" y="1779756"/>
            <a:chExt cx="661439" cy="206935"/>
          </a:xfrm>
        </p:grpSpPr>
        <p:sp>
          <p:nvSpPr>
            <p:cNvPr id="872" name="Google Shape;872;p112"/>
            <p:cNvSpPr/>
            <p:nvPr/>
          </p:nvSpPr>
          <p:spPr>
            <a:xfrm>
              <a:off x="379409" y="1863239"/>
              <a:ext cx="66015" cy="69889"/>
            </a:xfrm>
            <a:custGeom>
              <a:rect b="b" l="l" r="r" t="t"/>
              <a:pathLst>
                <a:path extrusionOk="0" h="4221" w="3987">
                  <a:moveTo>
                    <a:pt x="2894" y="0"/>
                  </a:moveTo>
                  <a:cubicBezTo>
                    <a:pt x="833" y="0"/>
                    <a:pt x="0" y="2997"/>
                    <a:pt x="2096" y="3942"/>
                  </a:cubicBezTo>
                  <a:cubicBezTo>
                    <a:pt x="2453" y="4120"/>
                    <a:pt x="2842" y="4221"/>
                    <a:pt x="3240" y="4221"/>
                  </a:cubicBezTo>
                  <a:cubicBezTo>
                    <a:pt x="3409" y="4221"/>
                    <a:pt x="3580" y="4203"/>
                    <a:pt x="3751" y="4165"/>
                  </a:cubicBezTo>
                  <a:cubicBezTo>
                    <a:pt x="3987" y="4076"/>
                    <a:pt x="3923" y="3744"/>
                    <a:pt x="3711" y="3744"/>
                  </a:cubicBezTo>
                  <a:cubicBezTo>
                    <a:pt x="3694" y="3744"/>
                    <a:pt x="3675" y="3746"/>
                    <a:pt x="3656" y="3751"/>
                  </a:cubicBezTo>
                  <a:cubicBezTo>
                    <a:pt x="3504" y="3786"/>
                    <a:pt x="3352" y="3803"/>
                    <a:pt x="3203" y="3803"/>
                  </a:cubicBezTo>
                  <a:cubicBezTo>
                    <a:pt x="2536" y="3803"/>
                    <a:pt x="1913" y="3469"/>
                    <a:pt x="1523" y="2923"/>
                  </a:cubicBezTo>
                  <a:cubicBezTo>
                    <a:pt x="1046" y="2191"/>
                    <a:pt x="1237" y="1236"/>
                    <a:pt x="1969" y="726"/>
                  </a:cubicBezTo>
                  <a:cubicBezTo>
                    <a:pt x="2227" y="515"/>
                    <a:pt x="2571" y="391"/>
                    <a:pt x="2913" y="391"/>
                  </a:cubicBezTo>
                  <a:cubicBezTo>
                    <a:pt x="3035" y="391"/>
                    <a:pt x="3157" y="406"/>
                    <a:pt x="3274" y="440"/>
                  </a:cubicBezTo>
                  <a:cubicBezTo>
                    <a:pt x="3296" y="445"/>
                    <a:pt x="3317" y="447"/>
                    <a:pt x="3336" y="447"/>
                  </a:cubicBezTo>
                  <a:cubicBezTo>
                    <a:pt x="3573" y="447"/>
                    <a:pt x="3637" y="117"/>
                    <a:pt x="3401" y="58"/>
                  </a:cubicBezTo>
                  <a:cubicBezTo>
                    <a:pt x="3225" y="19"/>
                    <a:pt x="3056" y="0"/>
                    <a:pt x="2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12"/>
            <p:cNvSpPr/>
            <p:nvPr/>
          </p:nvSpPr>
          <p:spPr>
            <a:xfrm>
              <a:off x="487380" y="1880012"/>
              <a:ext cx="34274" cy="9504"/>
            </a:xfrm>
            <a:custGeom>
              <a:rect b="b" l="l" r="r" t="t"/>
              <a:pathLst>
                <a:path extrusionOk="0" h="574" w="2070">
                  <a:moveTo>
                    <a:pt x="191" y="0"/>
                  </a:moveTo>
                  <a:cubicBezTo>
                    <a:pt x="64" y="0"/>
                    <a:pt x="0" y="64"/>
                    <a:pt x="0" y="191"/>
                  </a:cubicBezTo>
                  <a:cubicBezTo>
                    <a:pt x="0" y="287"/>
                    <a:pt x="64" y="382"/>
                    <a:pt x="191" y="382"/>
                  </a:cubicBezTo>
                  <a:lnTo>
                    <a:pt x="1878" y="573"/>
                  </a:lnTo>
                  <a:cubicBezTo>
                    <a:pt x="1974" y="573"/>
                    <a:pt x="2069" y="478"/>
                    <a:pt x="2069" y="382"/>
                  </a:cubicBezTo>
                  <a:cubicBezTo>
                    <a:pt x="2069" y="255"/>
                    <a:pt x="1974" y="159"/>
                    <a:pt x="1878" y="15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112"/>
            <p:cNvSpPr/>
            <p:nvPr/>
          </p:nvSpPr>
          <p:spPr>
            <a:xfrm>
              <a:off x="488953" y="1896338"/>
              <a:ext cx="36393" cy="6342"/>
            </a:xfrm>
            <a:custGeom>
              <a:rect b="b" l="l" r="r" t="t"/>
              <a:pathLst>
                <a:path extrusionOk="0" h="383" w="2198">
                  <a:moveTo>
                    <a:pt x="255" y="1"/>
                  </a:moveTo>
                  <a:cubicBezTo>
                    <a:pt x="1" y="1"/>
                    <a:pt x="1" y="383"/>
                    <a:pt x="255" y="383"/>
                  </a:cubicBezTo>
                  <a:lnTo>
                    <a:pt x="1943" y="383"/>
                  </a:lnTo>
                  <a:cubicBezTo>
                    <a:pt x="2197" y="383"/>
                    <a:pt x="2197" y="1"/>
                    <a:pt x="1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12"/>
            <p:cNvSpPr/>
            <p:nvPr/>
          </p:nvSpPr>
          <p:spPr>
            <a:xfrm>
              <a:off x="611777" y="1803632"/>
              <a:ext cx="40599" cy="65783"/>
            </a:xfrm>
            <a:custGeom>
              <a:rect b="b" l="l" r="r" t="t"/>
              <a:pathLst>
                <a:path extrusionOk="0" h="3973" w="2452">
                  <a:moveTo>
                    <a:pt x="1054" y="392"/>
                  </a:moveTo>
                  <a:cubicBezTo>
                    <a:pt x="1202" y="392"/>
                    <a:pt x="1342" y="421"/>
                    <a:pt x="1465" y="506"/>
                  </a:cubicBezTo>
                  <a:cubicBezTo>
                    <a:pt x="1687" y="634"/>
                    <a:pt x="1878" y="952"/>
                    <a:pt x="1656" y="1143"/>
                  </a:cubicBezTo>
                  <a:cubicBezTo>
                    <a:pt x="1305" y="1493"/>
                    <a:pt x="669" y="1493"/>
                    <a:pt x="637" y="2098"/>
                  </a:cubicBezTo>
                  <a:cubicBezTo>
                    <a:pt x="637" y="2194"/>
                    <a:pt x="732" y="2289"/>
                    <a:pt x="860" y="2289"/>
                  </a:cubicBezTo>
                  <a:cubicBezTo>
                    <a:pt x="923" y="2281"/>
                    <a:pt x="987" y="2277"/>
                    <a:pt x="1051" y="2277"/>
                  </a:cubicBezTo>
                  <a:cubicBezTo>
                    <a:pt x="1242" y="2277"/>
                    <a:pt x="1433" y="2313"/>
                    <a:pt x="1624" y="2385"/>
                  </a:cubicBezTo>
                  <a:cubicBezTo>
                    <a:pt x="1783" y="2480"/>
                    <a:pt x="1974" y="2671"/>
                    <a:pt x="1910" y="2894"/>
                  </a:cubicBezTo>
                  <a:cubicBezTo>
                    <a:pt x="1815" y="3085"/>
                    <a:pt x="1560" y="3180"/>
                    <a:pt x="1401" y="3244"/>
                  </a:cubicBezTo>
                  <a:cubicBezTo>
                    <a:pt x="1146" y="3340"/>
                    <a:pt x="892" y="3435"/>
                    <a:pt x="637" y="3531"/>
                  </a:cubicBezTo>
                  <a:cubicBezTo>
                    <a:pt x="573" y="3547"/>
                    <a:pt x="525" y="3570"/>
                    <a:pt x="494" y="3570"/>
                  </a:cubicBezTo>
                  <a:cubicBezTo>
                    <a:pt x="462" y="3570"/>
                    <a:pt x="446" y="3547"/>
                    <a:pt x="446" y="3467"/>
                  </a:cubicBezTo>
                  <a:cubicBezTo>
                    <a:pt x="414" y="3340"/>
                    <a:pt x="446" y="3244"/>
                    <a:pt x="446" y="3117"/>
                  </a:cubicBezTo>
                  <a:lnTo>
                    <a:pt x="446" y="2225"/>
                  </a:lnTo>
                  <a:lnTo>
                    <a:pt x="446" y="487"/>
                  </a:lnTo>
                  <a:lnTo>
                    <a:pt x="446" y="487"/>
                  </a:lnTo>
                  <a:cubicBezTo>
                    <a:pt x="639" y="447"/>
                    <a:pt x="852" y="392"/>
                    <a:pt x="1054" y="392"/>
                  </a:cubicBezTo>
                  <a:close/>
                  <a:moveTo>
                    <a:pt x="946" y="1"/>
                  </a:moveTo>
                  <a:cubicBezTo>
                    <a:pt x="702" y="1"/>
                    <a:pt x="458" y="40"/>
                    <a:pt x="223" y="124"/>
                  </a:cubicBezTo>
                  <a:cubicBezTo>
                    <a:pt x="132" y="147"/>
                    <a:pt x="86" y="214"/>
                    <a:pt x="77" y="286"/>
                  </a:cubicBezTo>
                  <a:lnTo>
                    <a:pt x="77" y="286"/>
                  </a:lnTo>
                  <a:cubicBezTo>
                    <a:pt x="49" y="317"/>
                    <a:pt x="32" y="359"/>
                    <a:pt x="32" y="411"/>
                  </a:cubicBezTo>
                  <a:lnTo>
                    <a:pt x="32" y="443"/>
                  </a:lnTo>
                  <a:lnTo>
                    <a:pt x="32" y="2289"/>
                  </a:lnTo>
                  <a:lnTo>
                    <a:pt x="32" y="3212"/>
                  </a:lnTo>
                  <a:cubicBezTo>
                    <a:pt x="0" y="3435"/>
                    <a:pt x="32" y="3658"/>
                    <a:pt x="159" y="3849"/>
                  </a:cubicBezTo>
                  <a:cubicBezTo>
                    <a:pt x="238" y="3940"/>
                    <a:pt x="332" y="3973"/>
                    <a:pt x="431" y="3973"/>
                  </a:cubicBezTo>
                  <a:cubicBezTo>
                    <a:pt x="574" y="3973"/>
                    <a:pt x="728" y="3905"/>
                    <a:pt x="860" y="3849"/>
                  </a:cubicBezTo>
                  <a:cubicBezTo>
                    <a:pt x="1083" y="3753"/>
                    <a:pt x="1369" y="3658"/>
                    <a:pt x="1656" y="3562"/>
                  </a:cubicBezTo>
                  <a:cubicBezTo>
                    <a:pt x="2038" y="3403"/>
                    <a:pt x="2451" y="3053"/>
                    <a:pt x="2260" y="2544"/>
                  </a:cubicBezTo>
                  <a:cubicBezTo>
                    <a:pt x="2103" y="2045"/>
                    <a:pt x="1621" y="1914"/>
                    <a:pt x="1154" y="1884"/>
                  </a:cubicBezTo>
                  <a:lnTo>
                    <a:pt x="1154" y="1884"/>
                  </a:lnTo>
                  <a:cubicBezTo>
                    <a:pt x="1281" y="1781"/>
                    <a:pt x="1495" y="1717"/>
                    <a:pt x="1624" y="1652"/>
                  </a:cubicBezTo>
                  <a:cubicBezTo>
                    <a:pt x="1910" y="1525"/>
                    <a:pt x="2101" y="1239"/>
                    <a:pt x="2133" y="920"/>
                  </a:cubicBezTo>
                  <a:cubicBezTo>
                    <a:pt x="2133" y="570"/>
                    <a:pt x="1910" y="252"/>
                    <a:pt x="1592" y="92"/>
                  </a:cubicBezTo>
                  <a:cubicBezTo>
                    <a:pt x="1381" y="32"/>
                    <a:pt x="1164" y="1"/>
                    <a:pt x="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12"/>
            <p:cNvSpPr/>
            <p:nvPr/>
          </p:nvSpPr>
          <p:spPr>
            <a:xfrm>
              <a:off x="670274" y="1789525"/>
              <a:ext cx="31443" cy="51510"/>
            </a:xfrm>
            <a:custGeom>
              <a:rect b="b" l="l" r="r" t="t"/>
              <a:pathLst>
                <a:path extrusionOk="0" h="3111" w="1899">
                  <a:moveTo>
                    <a:pt x="552" y="1"/>
                  </a:moveTo>
                  <a:cubicBezTo>
                    <a:pt x="418" y="1"/>
                    <a:pt x="275" y="36"/>
                    <a:pt x="128" y="117"/>
                  </a:cubicBezTo>
                  <a:cubicBezTo>
                    <a:pt x="33" y="180"/>
                    <a:pt x="1" y="308"/>
                    <a:pt x="64" y="403"/>
                  </a:cubicBezTo>
                  <a:cubicBezTo>
                    <a:pt x="85" y="465"/>
                    <a:pt x="145" y="500"/>
                    <a:pt x="211" y="500"/>
                  </a:cubicBezTo>
                  <a:cubicBezTo>
                    <a:pt x="248" y="500"/>
                    <a:pt x="285" y="489"/>
                    <a:pt x="319" y="467"/>
                  </a:cubicBezTo>
                  <a:cubicBezTo>
                    <a:pt x="369" y="450"/>
                    <a:pt x="417" y="443"/>
                    <a:pt x="463" y="443"/>
                  </a:cubicBezTo>
                  <a:cubicBezTo>
                    <a:pt x="833" y="443"/>
                    <a:pt x="1068" y="928"/>
                    <a:pt x="804" y="1203"/>
                  </a:cubicBezTo>
                  <a:lnTo>
                    <a:pt x="804" y="1203"/>
                  </a:lnTo>
                  <a:cubicBezTo>
                    <a:pt x="758" y="1226"/>
                    <a:pt x="713" y="1257"/>
                    <a:pt x="669" y="1295"/>
                  </a:cubicBezTo>
                  <a:cubicBezTo>
                    <a:pt x="538" y="1426"/>
                    <a:pt x="645" y="1645"/>
                    <a:pt x="813" y="1645"/>
                  </a:cubicBezTo>
                  <a:cubicBezTo>
                    <a:pt x="848" y="1645"/>
                    <a:pt x="885" y="1635"/>
                    <a:pt x="924" y="1613"/>
                  </a:cubicBezTo>
                  <a:cubicBezTo>
                    <a:pt x="971" y="1587"/>
                    <a:pt x="1013" y="1560"/>
                    <a:pt x="1052" y="1530"/>
                  </a:cubicBezTo>
                  <a:lnTo>
                    <a:pt x="1052" y="1530"/>
                  </a:lnTo>
                  <a:cubicBezTo>
                    <a:pt x="1065" y="1527"/>
                    <a:pt x="1078" y="1526"/>
                    <a:pt x="1091" y="1526"/>
                  </a:cubicBezTo>
                  <a:cubicBezTo>
                    <a:pt x="1309" y="1526"/>
                    <a:pt x="1518" y="1906"/>
                    <a:pt x="1465" y="2091"/>
                  </a:cubicBezTo>
                  <a:cubicBezTo>
                    <a:pt x="1338" y="2536"/>
                    <a:pt x="765" y="2664"/>
                    <a:pt x="351" y="2695"/>
                  </a:cubicBezTo>
                  <a:cubicBezTo>
                    <a:pt x="136" y="2726"/>
                    <a:pt x="99" y="3111"/>
                    <a:pt x="324" y="3111"/>
                  </a:cubicBezTo>
                  <a:cubicBezTo>
                    <a:pt x="333" y="3111"/>
                    <a:pt x="342" y="3110"/>
                    <a:pt x="351" y="3109"/>
                  </a:cubicBezTo>
                  <a:cubicBezTo>
                    <a:pt x="701" y="3077"/>
                    <a:pt x="1051" y="2982"/>
                    <a:pt x="1338" y="2823"/>
                  </a:cubicBezTo>
                  <a:cubicBezTo>
                    <a:pt x="1656" y="2664"/>
                    <a:pt x="1847" y="2377"/>
                    <a:pt x="1879" y="2027"/>
                  </a:cubicBezTo>
                  <a:cubicBezTo>
                    <a:pt x="1898" y="1680"/>
                    <a:pt x="1638" y="1322"/>
                    <a:pt x="1317" y="1192"/>
                  </a:cubicBezTo>
                  <a:lnTo>
                    <a:pt x="1317" y="1192"/>
                  </a:lnTo>
                  <a:cubicBezTo>
                    <a:pt x="1532" y="670"/>
                    <a:pt x="1132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12"/>
            <p:cNvSpPr/>
            <p:nvPr/>
          </p:nvSpPr>
          <p:spPr>
            <a:xfrm>
              <a:off x="744601" y="1809891"/>
              <a:ext cx="11607" cy="70121"/>
            </a:xfrm>
            <a:custGeom>
              <a:rect b="b" l="l" r="r" t="t"/>
              <a:pathLst>
                <a:path extrusionOk="0" h="4235" w="701">
                  <a:moveTo>
                    <a:pt x="494" y="1"/>
                  </a:moveTo>
                  <a:cubicBezTo>
                    <a:pt x="391" y="1"/>
                    <a:pt x="287" y="65"/>
                    <a:pt x="287" y="192"/>
                  </a:cubicBezTo>
                  <a:cubicBezTo>
                    <a:pt x="192" y="1497"/>
                    <a:pt x="96" y="2771"/>
                    <a:pt x="1" y="4044"/>
                  </a:cubicBezTo>
                  <a:cubicBezTo>
                    <a:pt x="1" y="4171"/>
                    <a:pt x="104" y="4235"/>
                    <a:pt x="207" y="4235"/>
                  </a:cubicBezTo>
                  <a:cubicBezTo>
                    <a:pt x="311" y="4235"/>
                    <a:pt x="414" y="4171"/>
                    <a:pt x="414" y="4044"/>
                  </a:cubicBezTo>
                  <a:cubicBezTo>
                    <a:pt x="510" y="2771"/>
                    <a:pt x="605" y="1465"/>
                    <a:pt x="701" y="192"/>
                  </a:cubicBezTo>
                  <a:cubicBezTo>
                    <a:pt x="701" y="65"/>
                    <a:pt x="597" y="1"/>
                    <a:pt x="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12"/>
            <p:cNvSpPr/>
            <p:nvPr/>
          </p:nvSpPr>
          <p:spPr>
            <a:xfrm>
              <a:off x="727199" y="1839413"/>
              <a:ext cx="47984" cy="7931"/>
            </a:xfrm>
            <a:custGeom>
              <a:rect b="b" l="l" r="r" t="t"/>
              <a:pathLst>
                <a:path extrusionOk="0" h="479" w="2898">
                  <a:moveTo>
                    <a:pt x="2643" y="1"/>
                  </a:moveTo>
                  <a:lnTo>
                    <a:pt x="288" y="64"/>
                  </a:lnTo>
                  <a:cubicBezTo>
                    <a:pt x="1" y="64"/>
                    <a:pt x="1" y="478"/>
                    <a:pt x="288" y="478"/>
                  </a:cubicBezTo>
                  <a:lnTo>
                    <a:pt x="2643" y="415"/>
                  </a:lnTo>
                  <a:cubicBezTo>
                    <a:pt x="2898" y="415"/>
                    <a:pt x="2898" y="1"/>
                    <a:pt x="2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12"/>
            <p:cNvSpPr/>
            <p:nvPr/>
          </p:nvSpPr>
          <p:spPr>
            <a:xfrm>
              <a:off x="812073" y="1800933"/>
              <a:ext cx="43447" cy="59243"/>
            </a:xfrm>
            <a:custGeom>
              <a:rect b="b" l="l" r="r" t="t"/>
              <a:pathLst>
                <a:path extrusionOk="0" h="3578" w="2624">
                  <a:moveTo>
                    <a:pt x="1847" y="1"/>
                  </a:moveTo>
                  <a:lnTo>
                    <a:pt x="1847" y="33"/>
                  </a:lnTo>
                  <a:cubicBezTo>
                    <a:pt x="1051" y="96"/>
                    <a:pt x="414" y="669"/>
                    <a:pt x="223" y="1433"/>
                  </a:cubicBezTo>
                  <a:cubicBezTo>
                    <a:pt x="64" y="2197"/>
                    <a:pt x="446" y="2993"/>
                    <a:pt x="1146" y="3343"/>
                  </a:cubicBezTo>
                  <a:cubicBezTo>
                    <a:pt x="1414" y="3499"/>
                    <a:pt x="1712" y="3577"/>
                    <a:pt x="2010" y="3577"/>
                  </a:cubicBezTo>
                  <a:cubicBezTo>
                    <a:pt x="2137" y="3577"/>
                    <a:pt x="2264" y="3563"/>
                    <a:pt x="2388" y="3534"/>
                  </a:cubicBezTo>
                  <a:cubicBezTo>
                    <a:pt x="2623" y="3476"/>
                    <a:pt x="2560" y="3145"/>
                    <a:pt x="2348" y="3145"/>
                  </a:cubicBezTo>
                  <a:cubicBezTo>
                    <a:pt x="2331" y="3145"/>
                    <a:pt x="2312" y="3148"/>
                    <a:pt x="2293" y="3152"/>
                  </a:cubicBezTo>
                  <a:cubicBezTo>
                    <a:pt x="2167" y="3179"/>
                    <a:pt x="2048" y="3192"/>
                    <a:pt x="1935" y="3192"/>
                  </a:cubicBezTo>
                  <a:cubicBezTo>
                    <a:pt x="299" y="3192"/>
                    <a:pt x="1" y="564"/>
                    <a:pt x="1847" y="415"/>
                  </a:cubicBezTo>
                  <a:cubicBezTo>
                    <a:pt x="2102" y="415"/>
                    <a:pt x="2102" y="1"/>
                    <a:pt x="18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12"/>
            <p:cNvSpPr/>
            <p:nvPr/>
          </p:nvSpPr>
          <p:spPr>
            <a:xfrm>
              <a:off x="871431" y="1779756"/>
              <a:ext cx="36062" cy="32403"/>
            </a:xfrm>
            <a:custGeom>
              <a:rect b="b" l="l" r="r" t="t"/>
              <a:pathLst>
                <a:path extrusionOk="0" h="1957" w="2178">
                  <a:moveTo>
                    <a:pt x="1113" y="0"/>
                  </a:moveTo>
                  <a:cubicBezTo>
                    <a:pt x="1097" y="0"/>
                    <a:pt x="1080" y="2"/>
                    <a:pt x="1063" y="6"/>
                  </a:cubicBezTo>
                  <a:lnTo>
                    <a:pt x="236" y="325"/>
                  </a:lnTo>
                  <a:cubicBezTo>
                    <a:pt x="0" y="413"/>
                    <a:pt x="64" y="746"/>
                    <a:pt x="276" y="746"/>
                  </a:cubicBezTo>
                  <a:cubicBezTo>
                    <a:pt x="293" y="746"/>
                    <a:pt x="312" y="743"/>
                    <a:pt x="331" y="739"/>
                  </a:cubicBezTo>
                  <a:lnTo>
                    <a:pt x="331" y="707"/>
                  </a:lnTo>
                  <a:lnTo>
                    <a:pt x="898" y="489"/>
                  </a:lnTo>
                  <a:lnTo>
                    <a:pt x="898" y="489"/>
                  </a:lnTo>
                  <a:cubicBezTo>
                    <a:pt x="859" y="821"/>
                    <a:pt x="713" y="1121"/>
                    <a:pt x="490" y="1343"/>
                  </a:cubicBezTo>
                  <a:cubicBezTo>
                    <a:pt x="395" y="1471"/>
                    <a:pt x="427" y="1630"/>
                    <a:pt x="586" y="1694"/>
                  </a:cubicBezTo>
                  <a:lnTo>
                    <a:pt x="1891" y="1948"/>
                  </a:lnTo>
                  <a:cubicBezTo>
                    <a:pt x="1908" y="1954"/>
                    <a:pt x="1926" y="1957"/>
                    <a:pt x="1944" y="1957"/>
                  </a:cubicBezTo>
                  <a:cubicBezTo>
                    <a:pt x="2029" y="1957"/>
                    <a:pt x="2119" y="1900"/>
                    <a:pt x="2146" y="1821"/>
                  </a:cubicBezTo>
                  <a:cubicBezTo>
                    <a:pt x="2178" y="1694"/>
                    <a:pt x="2114" y="1598"/>
                    <a:pt x="2018" y="1566"/>
                  </a:cubicBezTo>
                  <a:lnTo>
                    <a:pt x="979" y="1368"/>
                  </a:lnTo>
                  <a:lnTo>
                    <a:pt x="979" y="1368"/>
                  </a:lnTo>
                  <a:cubicBezTo>
                    <a:pt x="1200" y="1029"/>
                    <a:pt x="1318" y="623"/>
                    <a:pt x="1318" y="197"/>
                  </a:cubicBezTo>
                  <a:cubicBezTo>
                    <a:pt x="1318" y="87"/>
                    <a:pt x="1222" y="0"/>
                    <a:pt x="1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12"/>
            <p:cNvSpPr/>
            <p:nvPr/>
          </p:nvSpPr>
          <p:spPr>
            <a:xfrm>
              <a:off x="938572" y="1814246"/>
              <a:ext cx="8974" cy="44159"/>
            </a:xfrm>
            <a:custGeom>
              <a:rect b="b" l="l" r="r" t="t"/>
              <a:pathLst>
                <a:path extrusionOk="0" h="2667" w="542">
                  <a:moveTo>
                    <a:pt x="351" y="1"/>
                  </a:moveTo>
                  <a:cubicBezTo>
                    <a:pt x="255" y="1"/>
                    <a:pt x="160" y="72"/>
                    <a:pt x="160" y="215"/>
                  </a:cubicBezTo>
                  <a:cubicBezTo>
                    <a:pt x="33" y="948"/>
                    <a:pt x="1" y="1712"/>
                    <a:pt x="64" y="2476"/>
                  </a:cubicBezTo>
                  <a:cubicBezTo>
                    <a:pt x="64" y="2603"/>
                    <a:pt x="160" y="2667"/>
                    <a:pt x="255" y="2667"/>
                  </a:cubicBezTo>
                  <a:cubicBezTo>
                    <a:pt x="351" y="2667"/>
                    <a:pt x="446" y="2603"/>
                    <a:pt x="446" y="2476"/>
                  </a:cubicBezTo>
                  <a:cubicBezTo>
                    <a:pt x="415" y="1712"/>
                    <a:pt x="446" y="948"/>
                    <a:pt x="542" y="215"/>
                  </a:cubicBezTo>
                  <a:cubicBezTo>
                    <a:pt x="542" y="72"/>
                    <a:pt x="446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12"/>
            <p:cNvSpPr/>
            <p:nvPr/>
          </p:nvSpPr>
          <p:spPr>
            <a:xfrm>
              <a:off x="927512" y="1829396"/>
              <a:ext cx="36377" cy="7401"/>
            </a:xfrm>
            <a:custGeom>
              <a:rect b="b" l="l" r="r" t="t"/>
              <a:pathLst>
                <a:path extrusionOk="0" h="447" w="2197">
                  <a:moveTo>
                    <a:pt x="255" y="1"/>
                  </a:moveTo>
                  <a:cubicBezTo>
                    <a:pt x="0" y="1"/>
                    <a:pt x="0" y="415"/>
                    <a:pt x="255" y="415"/>
                  </a:cubicBezTo>
                  <a:lnTo>
                    <a:pt x="1910" y="447"/>
                  </a:lnTo>
                  <a:cubicBezTo>
                    <a:pt x="2197" y="447"/>
                    <a:pt x="2197" y="65"/>
                    <a:pt x="1910" y="65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12"/>
            <p:cNvSpPr/>
            <p:nvPr/>
          </p:nvSpPr>
          <p:spPr>
            <a:xfrm>
              <a:off x="992963" y="1799327"/>
              <a:ext cx="24687" cy="48812"/>
            </a:xfrm>
            <a:custGeom>
              <a:rect b="b" l="l" r="r" t="t"/>
              <a:pathLst>
                <a:path extrusionOk="0" h="2948" w="1491">
                  <a:moveTo>
                    <a:pt x="1254" y="1"/>
                  </a:moveTo>
                  <a:cubicBezTo>
                    <a:pt x="1186" y="1"/>
                    <a:pt x="1118" y="36"/>
                    <a:pt x="1077" y="98"/>
                  </a:cubicBezTo>
                  <a:cubicBezTo>
                    <a:pt x="727" y="957"/>
                    <a:pt x="377" y="1817"/>
                    <a:pt x="27" y="2708"/>
                  </a:cubicBezTo>
                  <a:cubicBezTo>
                    <a:pt x="1" y="2839"/>
                    <a:pt x="103" y="2948"/>
                    <a:pt x="228" y="2948"/>
                  </a:cubicBezTo>
                  <a:cubicBezTo>
                    <a:pt x="256" y="2948"/>
                    <a:pt x="284" y="2943"/>
                    <a:pt x="313" y="2931"/>
                  </a:cubicBezTo>
                  <a:lnTo>
                    <a:pt x="504" y="2804"/>
                  </a:lnTo>
                  <a:cubicBezTo>
                    <a:pt x="600" y="2740"/>
                    <a:pt x="631" y="2613"/>
                    <a:pt x="568" y="2517"/>
                  </a:cubicBezTo>
                  <a:cubicBezTo>
                    <a:pt x="558" y="2502"/>
                    <a:pt x="547" y="2489"/>
                    <a:pt x="535" y="2477"/>
                  </a:cubicBezTo>
                  <a:lnTo>
                    <a:pt x="535" y="2477"/>
                  </a:lnTo>
                  <a:cubicBezTo>
                    <a:pt x="819" y="1751"/>
                    <a:pt x="1123" y="1008"/>
                    <a:pt x="1427" y="289"/>
                  </a:cubicBezTo>
                  <a:cubicBezTo>
                    <a:pt x="1491" y="193"/>
                    <a:pt x="1459" y="66"/>
                    <a:pt x="1364" y="34"/>
                  </a:cubicBezTo>
                  <a:cubicBezTo>
                    <a:pt x="1330" y="12"/>
                    <a:pt x="1292" y="1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12"/>
            <p:cNvSpPr/>
            <p:nvPr/>
          </p:nvSpPr>
          <p:spPr>
            <a:xfrm>
              <a:off x="1011740" y="1798764"/>
              <a:ext cx="21293" cy="50004"/>
            </a:xfrm>
            <a:custGeom>
              <a:rect b="b" l="l" r="r" t="t"/>
              <a:pathLst>
                <a:path extrusionOk="0" h="3020" w="1286">
                  <a:moveTo>
                    <a:pt x="260" y="0"/>
                  </a:moveTo>
                  <a:cubicBezTo>
                    <a:pt x="133" y="0"/>
                    <a:pt x="1" y="107"/>
                    <a:pt x="39" y="259"/>
                  </a:cubicBezTo>
                  <a:lnTo>
                    <a:pt x="835" y="2870"/>
                  </a:lnTo>
                  <a:cubicBezTo>
                    <a:pt x="861" y="2974"/>
                    <a:pt x="945" y="3019"/>
                    <a:pt x="1032" y="3019"/>
                  </a:cubicBezTo>
                  <a:cubicBezTo>
                    <a:pt x="1157" y="3019"/>
                    <a:pt x="1286" y="2924"/>
                    <a:pt x="1248" y="2774"/>
                  </a:cubicBezTo>
                  <a:cubicBezTo>
                    <a:pt x="962" y="1883"/>
                    <a:pt x="707" y="1023"/>
                    <a:pt x="453" y="164"/>
                  </a:cubicBezTo>
                  <a:cubicBezTo>
                    <a:pt x="427" y="48"/>
                    <a:pt x="345" y="0"/>
                    <a:pt x="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12"/>
            <p:cNvSpPr/>
            <p:nvPr/>
          </p:nvSpPr>
          <p:spPr>
            <a:xfrm>
              <a:off x="1006574" y="1822524"/>
              <a:ext cx="22154" cy="8080"/>
            </a:xfrm>
            <a:custGeom>
              <a:rect b="b" l="l" r="r" t="t"/>
              <a:pathLst>
                <a:path extrusionOk="0" h="488" w="1338">
                  <a:moveTo>
                    <a:pt x="799" y="1"/>
                  </a:moveTo>
                  <a:cubicBezTo>
                    <a:pt x="584" y="1"/>
                    <a:pt x="365" y="36"/>
                    <a:pt x="160" y="98"/>
                  </a:cubicBezTo>
                  <a:cubicBezTo>
                    <a:pt x="64" y="129"/>
                    <a:pt x="0" y="257"/>
                    <a:pt x="32" y="352"/>
                  </a:cubicBezTo>
                  <a:cubicBezTo>
                    <a:pt x="59" y="431"/>
                    <a:pt x="149" y="488"/>
                    <a:pt x="234" y="488"/>
                  </a:cubicBezTo>
                  <a:cubicBezTo>
                    <a:pt x="252" y="488"/>
                    <a:pt x="270" y="485"/>
                    <a:pt x="287" y="480"/>
                  </a:cubicBezTo>
                  <a:cubicBezTo>
                    <a:pt x="383" y="448"/>
                    <a:pt x="446" y="448"/>
                    <a:pt x="510" y="416"/>
                  </a:cubicBezTo>
                  <a:lnTo>
                    <a:pt x="1147" y="416"/>
                  </a:lnTo>
                  <a:cubicBezTo>
                    <a:pt x="1274" y="416"/>
                    <a:pt x="1338" y="320"/>
                    <a:pt x="1338" y="225"/>
                  </a:cubicBezTo>
                  <a:cubicBezTo>
                    <a:pt x="1338" y="129"/>
                    <a:pt x="1274" y="34"/>
                    <a:pt x="1147" y="34"/>
                  </a:cubicBezTo>
                  <a:cubicBezTo>
                    <a:pt x="1034" y="11"/>
                    <a:pt x="917" y="1"/>
                    <a:pt x="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12"/>
            <p:cNvSpPr/>
            <p:nvPr/>
          </p:nvSpPr>
          <p:spPr>
            <a:xfrm>
              <a:off x="592802" y="1901090"/>
              <a:ext cx="448046" cy="10564"/>
            </a:xfrm>
            <a:custGeom>
              <a:rect b="b" l="l" r="r" t="t"/>
              <a:pathLst>
                <a:path extrusionOk="0" h="638" w="27060">
                  <a:moveTo>
                    <a:pt x="255" y="0"/>
                  </a:moveTo>
                  <a:cubicBezTo>
                    <a:pt x="0" y="0"/>
                    <a:pt x="0" y="414"/>
                    <a:pt x="255" y="414"/>
                  </a:cubicBezTo>
                  <a:lnTo>
                    <a:pt x="287" y="446"/>
                  </a:lnTo>
                  <a:lnTo>
                    <a:pt x="9169" y="446"/>
                  </a:lnTo>
                  <a:cubicBezTo>
                    <a:pt x="9943" y="435"/>
                    <a:pt x="10718" y="432"/>
                    <a:pt x="11492" y="432"/>
                  </a:cubicBezTo>
                  <a:cubicBezTo>
                    <a:pt x="13042" y="432"/>
                    <a:pt x="14591" y="446"/>
                    <a:pt x="16140" y="446"/>
                  </a:cubicBezTo>
                  <a:cubicBezTo>
                    <a:pt x="18273" y="446"/>
                    <a:pt x="20406" y="478"/>
                    <a:pt x="22507" y="510"/>
                  </a:cubicBezTo>
                  <a:cubicBezTo>
                    <a:pt x="23876" y="510"/>
                    <a:pt x="25213" y="542"/>
                    <a:pt x="26550" y="637"/>
                  </a:cubicBezTo>
                  <a:lnTo>
                    <a:pt x="26805" y="637"/>
                  </a:lnTo>
                  <a:cubicBezTo>
                    <a:pt x="27060" y="637"/>
                    <a:pt x="27060" y="223"/>
                    <a:pt x="26805" y="223"/>
                  </a:cubicBezTo>
                  <a:cubicBezTo>
                    <a:pt x="25627" y="128"/>
                    <a:pt x="24386" y="128"/>
                    <a:pt x="23176" y="128"/>
                  </a:cubicBezTo>
                  <a:cubicBezTo>
                    <a:pt x="21107" y="64"/>
                    <a:pt x="19037" y="64"/>
                    <a:pt x="16968" y="64"/>
                  </a:cubicBezTo>
                  <a:cubicBezTo>
                    <a:pt x="14644" y="32"/>
                    <a:pt x="12320" y="32"/>
                    <a:pt x="9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12"/>
            <p:cNvSpPr/>
            <p:nvPr/>
          </p:nvSpPr>
          <p:spPr>
            <a:xfrm>
              <a:off x="736190" y="1938327"/>
              <a:ext cx="32668" cy="48364"/>
            </a:xfrm>
            <a:custGeom>
              <a:rect b="b" l="l" r="r" t="t"/>
              <a:pathLst>
                <a:path extrusionOk="0" h="2921" w="1973">
                  <a:moveTo>
                    <a:pt x="830" y="0"/>
                  </a:moveTo>
                  <a:cubicBezTo>
                    <a:pt x="598" y="0"/>
                    <a:pt x="385" y="42"/>
                    <a:pt x="190" y="139"/>
                  </a:cubicBezTo>
                  <a:cubicBezTo>
                    <a:pt x="1" y="247"/>
                    <a:pt x="110" y="517"/>
                    <a:pt x="304" y="517"/>
                  </a:cubicBezTo>
                  <a:cubicBezTo>
                    <a:pt x="338" y="517"/>
                    <a:pt x="375" y="508"/>
                    <a:pt x="413" y="489"/>
                  </a:cubicBezTo>
                  <a:lnTo>
                    <a:pt x="381" y="457"/>
                  </a:lnTo>
                  <a:cubicBezTo>
                    <a:pt x="533" y="389"/>
                    <a:pt x="690" y="355"/>
                    <a:pt x="845" y="355"/>
                  </a:cubicBezTo>
                  <a:cubicBezTo>
                    <a:pt x="1050" y="355"/>
                    <a:pt x="1251" y="413"/>
                    <a:pt x="1432" y="521"/>
                  </a:cubicBezTo>
                  <a:cubicBezTo>
                    <a:pt x="1495" y="553"/>
                    <a:pt x="1495" y="585"/>
                    <a:pt x="1432" y="648"/>
                  </a:cubicBezTo>
                  <a:cubicBezTo>
                    <a:pt x="1368" y="712"/>
                    <a:pt x="1336" y="776"/>
                    <a:pt x="1273" y="871"/>
                  </a:cubicBezTo>
                  <a:cubicBezTo>
                    <a:pt x="1113" y="1030"/>
                    <a:pt x="954" y="1158"/>
                    <a:pt x="795" y="1285"/>
                  </a:cubicBezTo>
                  <a:cubicBezTo>
                    <a:pt x="636" y="1381"/>
                    <a:pt x="700" y="1635"/>
                    <a:pt x="922" y="1667"/>
                  </a:cubicBezTo>
                  <a:cubicBezTo>
                    <a:pt x="950" y="1662"/>
                    <a:pt x="978" y="1659"/>
                    <a:pt x="1007" y="1659"/>
                  </a:cubicBezTo>
                  <a:cubicBezTo>
                    <a:pt x="1146" y="1659"/>
                    <a:pt x="1300" y="1721"/>
                    <a:pt x="1432" y="1826"/>
                  </a:cubicBezTo>
                  <a:cubicBezTo>
                    <a:pt x="1559" y="1954"/>
                    <a:pt x="1527" y="2081"/>
                    <a:pt x="1400" y="2208"/>
                  </a:cubicBezTo>
                  <a:cubicBezTo>
                    <a:pt x="1114" y="2408"/>
                    <a:pt x="777" y="2531"/>
                    <a:pt x="434" y="2531"/>
                  </a:cubicBezTo>
                  <a:cubicBezTo>
                    <a:pt x="396" y="2531"/>
                    <a:pt x="357" y="2530"/>
                    <a:pt x="318" y="2527"/>
                  </a:cubicBezTo>
                  <a:cubicBezTo>
                    <a:pt x="308" y="2525"/>
                    <a:pt x="299" y="2525"/>
                    <a:pt x="290" y="2525"/>
                  </a:cubicBezTo>
                  <a:cubicBezTo>
                    <a:pt x="63" y="2525"/>
                    <a:pt x="72" y="2909"/>
                    <a:pt x="318" y="2909"/>
                  </a:cubicBezTo>
                  <a:cubicBezTo>
                    <a:pt x="385" y="2916"/>
                    <a:pt x="453" y="2920"/>
                    <a:pt x="520" y="2920"/>
                  </a:cubicBezTo>
                  <a:cubicBezTo>
                    <a:pt x="738" y="2920"/>
                    <a:pt x="951" y="2879"/>
                    <a:pt x="1145" y="2781"/>
                  </a:cubicBezTo>
                  <a:cubicBezTo>
                    <a:pt x="1400" y="2686"/>
                    <a:pt x="1655" y="2527"/>
                    <a:pt x="1814" y="2304"/>
                  </a:cubicBezTo>
                  <a:cubicBezTo>
                    <a:pt x="1973" y="2049"/>
                    <a:pt x="1941" y="1763"/>
                    <a:pt x="1718" y="1572"/>
                  </a:cubicBezTo>
                  <a:cubicBezTo>
                    <a:pt x="1610" y="1463"/>
                    <a:pt x="1487" y="1385"/>
                    <a:pt x="1356" y="1333"/>
                  </a:cubicBezTo>
                  <a:lnTo>
                    <a:pt x="1356" y="1333"/>
                  </a:lnTo>
                  <a:cubicBezTo>
                    <a:pt x="1455" y="1237"/>
                    <a:pt x="1546" y="1138"/>
                    <a:pt x="1623" y="1030"/>
                  </a:cubicBezTo>
                  <a:cubicBezTo>
                    <a:pt x="1814" y="808"/>
                    <a:pt x="1973" y="521"/>
                    <a:pt x="1750" y="266"/>
                  </a:cubicBezTo>
                  <a:cubicBezTo>
                    <a:pt x="1559" y="107"/>
                    <a:pt x="1304" y="12"/>
                    <a:pt x="1050" y="12"/>
                  </a:cubicBezTo>
                  <a:cubicBezTo>
                    <a:pt x="975" y="4"/>
                    <a:pt x="901" y="0"/>
                    <a:pt x="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12"/>
            <p:cNvSpPr/>
            <p:nvPr/>
          </p:nvSpPr>
          <p:spPr>
            <a:xfrm>
              <a:off x="793098" y="1938510"/>
              <a:ext cx="8974" cy="42851"/>
            </a:xfrm>
            <a:custGeom>
              <a:rect b="b" l="l" r="r" t="t"/>
              <a:pathLst>
                <a:path extrusionOk="0" h="2588" w="542">
                  <a:moveTo>
                    <a:pt x="255" y="1"/>
                  </a:moveTo>
                  <a:cubicBezTo>
                    <a:pt x="160" y="1"/>
                    <a:pt x="64" y="64"/>
                    <a:pt x="64" y="192"/>
                  </a:cubicBezTo>
                  <a:cubicBezTo>
                    <a:pt x="0" y="956"/>
                    <a:pt x="32" y="1688"/>
                    <a:pt x="128" y="2420"/>
                  </a:cubicBezTo>
                  <a:cubicBezTo>
                    <a:pt x="154" y="2526"/>
                    <a:pt x="246" y="2587"/>
                    <a:pt x="331" y="2587"/>
                  </a:cubicBezTo>
                  <a:cubicBezTo>
                    <a:pt x="349" y="2587"/>
                    <a:pt x="366" y="2585"/>
                    <a:pt x="382" y="2579"/>
                  </a:cubicBezTo>
                  <a:cubicBezTo>
                    <a:pt x="478" y="2547"/>
                    <a:pt x="542" y="2420"/>
                    <a:pt x="510" y="2325"/>
                  </a:cubicBezTo>
                  <a:cubicBezTo>
                    <a:pt x="414" y="1624"/>
                    <a:pt x="382" y="892"/>
                    <a:pt x="446" y="192"/>
                  </a:cubicBezTo>
                  <a:cubicBezTo>
                    <a:pt x="446" y="64"/>
                    <a:pt x="351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12"/>
            <p:cNvSpPr/>
            <p:nvPr/>
          </p:nvSpPr>
          <p:spPr>
            <a:xfrm>
              <a:off x="792568" y="1936953"/>
              <a:ext cx="34274" cy="49209"/>
            </a:xfrm>
            <a:custGeom>
              <a:rect b="b" l="l" r="r" t="t"/>
              <a:pathLst>
                <a:path extrusionOk="0" h="2972" w="2070">
                  <a:moveTo>
                    <a:pt x="564" y="0"/>
                  </a:moveTo>
                  <a:cubicBezTo>
                    <a:pt x="460" y="0"/>
                    <a:pt x="356" y="11"/>
                    <a:pt x="255" y="31"/>
                  </a:cubicBezTo>
                  <a:cubicBezTo>
                    <a:pt x="1" y="31"/>
                    <a:pt x="1" y="413"/>
                    <a:pt x="255" y="413"/>
                  </a:cubicBezTo>
                  <a:lnTo>
                    <a:pt x="287" y="413"/>
                  </a:lnTo>
                  <a:cubicBezTo>
                    <a:pt x="369" y="401"/>
                    <a:pt x="450" y="394"/>
                    <a:pt x="532" y="394"/>
                  </a:cubicBezTo>
                  <a:cubicBezTo>
                    <a:pt x="673" y="394"/>
                    <a:pt x="814" y="416"/>
                    <a:pt x="956" y="477"/>
                  </a:cubicBezTo>
                  <a:cubicBezTo>
                    <a:pt x="1115" y="509"/>
                    <a:pt x="1210" y="668"/>
                    <a:pt x="1242" y="827"/>
                  </a:cubicBezTo>
                  <a:cubicBezTo>
                    <a:pt x="1242" y="1145"/>
                    <a:pt x="765" y="1304"/>
                    <a:pt x="510" y="1368"/>
                  </a:cubicBezTo>
                  <a:cubicBezTo>
                    <a:pt x="351" y="1400"/>
                    <a:pt x="319" y="1623"/>
                    <a:pt x="478" y="1718"/>
                  </a:cubicBezTo>
                  <a:cubicBezTo>
                    <a:pt x="627" y="1803"/>
                    <a:pt x="789" y="1846"/>
                    <a:pt x="957" y="1846"/>
                  </a:cubicBezTo>
                  <a:cubicBezTo>
                    <a:pt x="1040" y="1846"/>
                    <a:pt x="1125" y="1835"/>
                    <a:pt x="1210" y="1814"/>
                  </a:cubicBezTo>
                  <a:cubicBezTo>
                    <a:pt x="1338" y="1814"/>
                    <a:pt x="1656" y="1814"/>
                    <a:pt x="1592" y="2005"/>
                  </a:cubicBezTo>
                  <a:cubicBezTo>
                    <a:pt x="1560" y="2196"/>
                    <a:pt x="1274" y="2387"/>
                    <a:pt x="1083" y="2482"/>
                  </a:cubicBezTo>
                  <a:cubicBezTo>
                    <a:pt x="901" y="2534"/>
                    <a:pt x="719" y="2586"/>
                    <a:pt x="520" y="2586"/>
                  </a:cubicBezTo>
                  <a:cubicBezTo>
                    <a:pt x="475" y="2586"/>
                    <a:pt x="429" y="2584"/>
                    <a:pt x="383" y="2578"/>
                  </a:cubicBezTo>
                  <a:cubicBezTo>
                    <a:pt x="366" y="2572"/>
                    <a:pt x="348" y="2570"/>
                    <a:pt x="330" y="2570"/>
                  </a:cubicBezTo>
                  <a:cubicBezTo>
                    <a:pt x="245" y="2570"/>
                    <a:pt x="154" y="2627"/>
                    <a:pt x="128" y="2705"/>
                  </a:cubicBezTo>
                  <a:cubicBezTo>
                    <a:pt x="96" y="2801"/>
                    <a:pt x="160" y="2928"/>
                    <a:pt x="287" y="2960"/>
                  </a:cubicBezTo>
                  <a:cubicBezTo>
                    <a:pt x="362" y="2967"/>
                    <a:pt x="439" y="2971"/>
                    <a:pt x="517" y="2971"/>
                  </a:cubicBezTo>
                  <a:cubicBezTo>
                    <a:pt x="767" y="2971"/>
                    <a:pt x="1023" y="2930"/>
                    <a:pt x="1242" y="2832"/>
                  </a:cubicBezTo>
                  <a:cubicBezTo>
                    <a:pt x="1592" y="2705"/>
                    <a:pt x="1847" y="2450"/>
                    <a:pt x="1974" y="2164"/>
                  </a:cubicBezTo>
                  <a:cubicBezTo>
                    <a:pt x="2070" y="1846"/>
                    <a:pt x="1879" y="1527"/>
                    <a:pt x="1560" y="1464"/>
                  </a:cubicBezTo>
                  <a:cubicBezTo>
                    <a:pt x="1468" y="1445"/>
                    <a:pt x="1386" y="1427"/>
                    <a:pt x="1303" y="1421"/>
                  </a:cubicBezTo>
                  <a:lnTo>
                    <a:pt x="1303" y="1421"/>
                  </a:lnTo>
                  <a:cubicBezTo>
                    <a:pt x="1501" y="1266"/>
                    <a:pt x="1640" y="1061"/>
                    <a:pt x="1624" y="795"/>
                  </a:cubicBezTo>
                  <a:cubicBezTo>
                    <a:pt x="1592" y="509"/>
                    <a:pt x="1433" y="254"/>
                    <a:pt x="1210" y="158"/>
                  </a:cubicBezTo>
                  <a:cubicBezTo>
                    <a:pt x="1014" y="50"/>
                    <a:pt x="789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12"/>
            <p:cNvSpPr/>
            <p:nvPr/>
          </p:nvSpPr>
          <p:spPr>
            <a:xfrm>
              <a:off x="831577" y="1935728"/>
              <a:ext cx="41228" cy="47984"/>
            </a:xfrm>
            <a:custGeom>
              <a:rect b="b" l="l" r="r" t="t"/>
              <a:pathLst>
                <a:path extrusionOk="0" h="2898" w="2490">
                  <a:moveTo>
                    <a:pt x="1619" y="0"/>
                  </a:moveTo>
                  <a:cubicBezTo>
                    <a:pt x="1554" y="0"/>
                    <a:pt x="1493" y="33"/>
                    <a:pt x="1465" y="105"/>
                  </a:cubicBezTo>
                  <a:cubicBezTo>
                    <a:pt x="924" y="869"/>
                    <a:pt x="446" y="1697"/>
                    <a:pt x="64" y="2556"/>
                  </a:cubicBezTo>
                  <a:cubicBezTo>
                    <a:pt x="0" y="2652"/>
                    <a:pt x="32" y="2747"/>
                    <a:pt x="128" y="2811"/>
                  </a:cubicBezTo>
                  <a:cubicBezTo>
                    <a:pt x="161" y="2834"/>
                    <a:pt x="195" y="2844"/>
                    <a:pt x="228" y="2844"/>
                  </a:cubicBezTo>
                  <a:cubicBezTo>
                    <a:pt x="287" y="2844"/>
                    <a:pt x="341" y="2809"/>
                    <a:pt x="382" y="2747"/>
                  </a:cubicBezTo>
                  <a:cubicBezTo>
                    <a:pt x="730" y="2024"/>
                    <a:pt x="1101" y="1324"/>
                    <a:pt x="1532" y="665"/>
                  </a:cubicBezTo>
                  <a:lnTo>
                    <a:pt x="1532" y="665"/>
                  </a:lnTo>
                  <a:cubicBezTo>
                    <a:pt x="1699" y="1371"/>
                    <a:pt x="1884" y="2059"/>
                    <a:pt x="2070" y="2747"/>
                  </a:cubicBezTo>
                  <a:cubicBezTo>
                    <a:pt x="2096" y="2852"/>
                    <a:pt x="2175" y="2897"/>
                    <a:pt x="2255" y="2897"/>
                  </a:cubicBezTo>
                  <a:cubicBezTo>
                    <a:pt x="2371" y="2897"/>
                    <a:pt x="2489" y="2802"/>
                    <a:pt x="2452" y="2652"/>
                  </a:cubicBezTo>
                  <a:cubicBezTo>
                    <a:pt x="2229" y="1824"/>
                    <a:pt x="2038" y="965"/>
                    <a:pt x="1815" y="137"/>
                  </a:cubicBezTo>
                  <a:cubicBezTo>
                    <a:pt x="1780" y="49"/>
                    <a:pt x="1697" y="0"/>
                    <a:pt x="1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12"/>
            <p:cNvSpPr/>
            <p:nvPr/>
          </p:nvSpPr>
          <p:spPr>
            <a:xfrm>
              <a:off x="841065" y="1960647"/>
              <a:ext cx="32701" cy="6342"/>
            </a:xfrm>
            <a:custGeom>
              <a:rect b="b" l="l" r="r" t="t"/>
              <a:pathLst>
                <a:path extrusionOk="0" h="383" w="1975">
                  <a:moveTo>
                    <a:pt x="287" y="1"/>
                  </a:moveTo>
                  <a:cubicBezTo>
                    <a:pt x="0" y="1"/>
                    <a:pt x="0" y="383"/>
                    <a:pt x="287" y="383"/>
                  </a:cubicBezTo>
                  <a:lnTo>
                    <a:pt x="1688" y="383"/>
                  </a:lnTo>
                  <a:cubicBezTo>
                    <a:pt x="1974" y="383"/>
                    <a:pt x="1974" y="1"/>
                    <a:pt x="1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2" name="Google Shape;892;p112"/>
          <p:cNvGrpSpPr/>
          <p:nvPr/>
        </p:nvGrpSpPr>
        <p:grpSpPr>
          <a:xfrm>
            <a:off x="6551987" y="2857541"/>
            <a:ext cx="1447535" cy="418008"/>
            <a:chOff x="-3119747" y="259886"/>
            <a:chExt cx="1304085" cy="376584"/>
          </a:xfrm>
        </p:grpSpPr>
        <p:sp>
          <p:nvSpPr>
            <p:cNvPr id="893" name="Google Shape;893;p112"/>
            <p:cNvSpPr/>
            <p:nvPr/>
          </p:nvSpPr>
          <p:spPr>
            <a:xfrm>
              <a:off x="-3119747" y="279888"/>
              <a:ext cx="34787" cy="356582"/>
            </a:xfrm>
            <a:custGeom>
              <a:rect b="b" l="l" r="r" t="t"/>
              <a:pathLst>
                <a:path extrusionOk="0" h="21536" w="2101">
                  <a:moveTo>
                    <a:pt x="1183" y="1"/>
                  </a:moveTo>
                  <a:cubicBezTo>
                    <a:pt x="1140" y="1"/>
                    <a:pt x="1094" y="16"/>
                    <a:pt x="1051" y="51"/>
                  </a:cubicBezTo>
                  <a:cubicBezTo>
                    <a:pt x="160" y="879"/>
                    <a:pt x="1" y="2152"/>
                    <a:pt x="1" y="3298"/>
                  </a:cubicBezTo>
                  <a:cubicBezTo>
                    <a:pt x="1" y="4031"/>
                    <a:pt x="96" y="4731"/>
                    <a:pt x="128" y="5431"/>
                  </a:cubicBezTo>
                  <a:cubicBezTo>
                    <a:pt x="160" y="6259"/>
                    <a:pt x="192" y="7087"/>
                    <a:pt x="224" y="7914"/>
                  </a:cubicBezTo>
                  <a:cubicBezTo>
                    <a:pt x="287" y="9538"/>
                    <a:pt x="287" y="11193"/>
                    <a:pt x="255" y="12817"/>
                  </a:cubicBezTo>
                  <a:cubicBezTo>
                    <a:pt x="224" y="14472"/>
                    <a:pt x="96" y="16096"/>
                    <a:pt x="33" y="17688"/>
                  </a:cubicBezTo>
                  <a:cubicBezTo>
                    <a:pt x="1" y="19120"/>
                    <a:pt x="319" y="20776"/>
                    <a:pt x="1720" y="21508"/>
                  </a:cubicBezTo>
                  <a:cubicBezTo>
                    <a:pt x="1753" y="21527"/>
                    <a:pt x="1786" y="21535"/>
                    <a:pt x="1817" y="21535"/>
                  </a:cubicBezTo>
                  <a:cubicBezTo>
                    <a:pt x="1991" y="21535"/>
                    <a:pt x="2100" y="21266"/>
                    <a:pt x="1911" y="21158"/>
                  </a:cubicBezTo>
                  <a:cubicBezTo>
                    <a:pt x="669" y="20521"/>
                    <a:pt x="415" y="19025"/>
                    <a:pt x="446" y="17751"/>
                  </a:cubicBezTo>
                  <a:cubicBezTo>
                    <a:pt x="478" y="16223"/>
                    <a:pt x="606" y="14663"/>
                    <a:pt x="638" y="13135"/>
                  </a:cubicBezTo>
                  <a:cubicBezTo>
                    <a:pt x="701" y="10079"/>
                    <a:pt x="606" y="7023"/>
                    <a:pt x="446" y="3967"/>
                  </a:cubicBezTo>
                  <a:cubicBezTo>
                    <a:pt x="383" y="2725"/>
                    <a:pt x="351" y="1261"/>
                    <a:pt x="1338" y="306"/>
                  </a:cubicBezTo>
                  <a:cubicBezTo>
                    <a:pt x="1462" y="182"/>
                    <a:pt x="1335" y="1"/>
                    <a:pt x="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12"/>
            <p:cNvSpPr/>
            <p:nvPr/>
          </p:nvSpPr>
          <p:spPr>
            <a:xfrm>
              <a:off x="-3051745" y="363685"/>
              <a:ext cx="43397" cy="58498"/>
            </a:xfrm>
            <a:custGeom>
              <a:rect b="b" l="l" r="r" t="t"/>
              <a:pathLst>
                <a:path extrusionOk="0" h="3533" w="2621">
                  <a:moveTo>
                    <a:pt x="1998" y="1"/>
                  </a:moveTo>
                  <a:cubicBezTo>
                    <a:pt x="1237" y="1"/>
                    <a:pt x="541" y="487"/>
                    <a:pt x="255" y="1230"/>
                  </a:cubicBezTo>
                  <a:cubicBezTo>
                    <a:pt x="1" y="1994"/>
                    <a:pt x="319" y="2885"/>
                    <a:pt x="1051" y="3267"/>
                  </a:cubicBezTo>
                  <a:cubicBezTo>
                    <a:pt x="1322" y="3448"/>
                    <a:pt x="1640" y="3532"/>
                    <a:pt x="1962" y="3532"/>
                  </a:cubicBezTo>
                  <a:cubicBezTo>
                    <a:pt x="2094" y="3532"/>
                    <a:pt x="2226" y="3518"/>
                    <a:pt x="2356" y="3490"/>
                  </a:cubicBezTo>
                  <a:cubicBezTo>
                    <a:pt x="2621" y="3402"/>
                    <a:pt x="2532" y="3069"/>
                    <a:pt x="2317" y="3069"/>
                  </a:cubicBezTo>
                  <a:cubicBezTo>
                    <a:pt x="2299" y="3069"/>
                    <a:pt x="2280" y="3071"/>
                    <a:pt x="2261" y="3076"/>
                  </a:cubicBezTo>
                  <a:cubicBezTo>
                    <a:pt x="2144" y="3108"/>
                    <a:pt x="2026" y="3123"/>
                    <a:pt x="1910" y="3123"/>
                  </a:cubicBezTo>
                  <a:cubicBezTo>
                    <a:pt x="1206" y="3123"/>
                    <a:pt x="569" y="2573"/>
                    <a:pt x="542" y="1835"/>
                  </a:cubicBezTo>
                  <a:cubicBezTo>
                    <a:pt x="512" y="1017"/>
                    <a:pt x="1153" y="387"/>
                    <a:pt x="1923" y="387"/>
                  </a:cubicBezTo>
                  <a:cubicBezTo>
                    <a:pt x="1992" y="387"/>
                    <a:pt x="2063" y="392"/>
                    <a:pt x="2133" y="402"/>
                  </a:cubicBezTo>
                  <a:cubicBezTo>
                    <a:pt x="2153" y="407"/>
                    <a:pt x="2171" y="409"/>
                    <a:pt x="2189" y="409"/>
                  </a:cubicBezTo>
                  <a:cubicBezTo>
                    <a:pt x="2401" y="409"/>
                    <a:pt x="2464" y="79"/>
                    <a:pt x="2229" y="20"/>
                  </a:cubicBezTo>
                  <a:lnTo>
                    <a:pt x="2261" y="20"/>
                  </a:lnTo>
                  <a:cubicBezTo>
                    <a:pt x="2173" y="7"/>
                    <a:pt x="2085" y="1"/>
                    <a:pt x="1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12"/>
            <p:cNvSpPr/>
            <p:nvPr/>
          </p:nvSpPr>
          <p:spPr>
            <a:xfrm>
              <a:off x="-2979207" y="385491"/>
              <a:ext cx="36592" cy="10084"/>
            </a:xfrm>
            <a:custGeom>
              <a:rect b="b" l="l" r="r" t="t"/>
              <a:pathLst>
                <a:path extrusionOk="0" h="609" w="2210">
                  <a:moveTo>
                    <a:pt x="2003" y="0"/>
                  </a:moveTo>
                  <a:cubicBezTo>
                    <a:pt x="1987" y="0"/>
                    <a:pt x="1971" y="3"/>
                    <a:pt x="1955" y="8"/>
                  </a:cubicBezTo>
                  <a:cubicBezTo>
                    <a:pt x="1658" y="138"/>
                    <a:pt x="1339" y="203"/>
                    <a:pt x="1024" y="203"/>
                  </a:cubicBezTo>
                  <a:cubicBezTo>
                    <a:pt x="798" y="203"/>
                    <a:pt x="575" y="170"/>
                    <a:pt x="363" y="104"/>
                  </a:cubicBezTo>
                  <a:cubicBezTo>
                    <a:pt x="341" y="99"/>
                    <a:pt x="320" y="97"/>
                    <a:pt x="301" y="97"/>
                  </a:cubicBezTo>
                  <a:cubicBezTo>
                    <a:pt x="64" y="97"/>
                    <a:pt x="0" y="429"/>
                    <a:pt x="236" y="518"/>
                  </a:cubicBezTo>
                  <a:lnTo>
                    <a:pt x="267" y="486"/>
                  </a:lnTo>
                  <a:cubicBezTo>
                    <a:pt x="513" y="568"/>
                    <a:pt x="770" y="609"/>
                    <a:pt x="1029" y="609"/>
                  </a:cubicBezTo>
                  <a:cubicBezTo>
                    <a:pt x="1374" y="609"/>
                    <a:pt x="1723" y="536"/>
                    <a:pt x="2050" y="390"/>
                  </a:cubicBezTo>
                  <a:cubicBezTo>
                    <a:pt x="2146" y="359"/>
                    <a:pt x="2209" y="263"/>
                    <a:pt x="2177" y="167"/>
                  </a:cubicBezTo>
                  <a:cubicBezTo>
                    <a:pt x="2151" y="62"/>
                    <a:pt x="2081" y="0"/>
                    <a:pt x="2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12"/>
            <p:cNvSpPr/>
            <p:nvPr/>
          </p:nvSpPr>
          <p:spPr>
            <a:xfrm>
              <a:off x="-2905741" y="366649"/>
              <a:ext cx="10663" cy="45185"/>
            </a:xfrm>
            <a:custGeom>
              <a:rect b="b" l="l" r="r" t="t"/>
              <a:pathLst>
                <a:path extrusionOk="0" h="2729" w="644">
                  <a:moveTo>
                    <a:pt x="283" y="0"/>
                  </a:moveTo>
                  <a:cubicBezTo>
                    <a:pt x="184" y="0"/>
                    <a:pt x="80" y="64"/>
                    <a:pt x="64" y="191"/>
                  </a:cubicBezTo>
                  <a:cubicBezTo>
                    <a:pt x="1" y="987"/>
                    <a:pt x="33" y="1815"/>
                    <a:pt x="224" y="2579"/>
                  </a:cubicBezTo>
                  <a:cubicBezTo>
                    <a:pt x="237" y="2683"/>
                    <a:pt x="314" y="2729"/>
                    <a:pt x="396" y="2729"/>
                  </a:cubicBezTo>
                  <a:cubicBezTo>
                    <a:pt x="514" y="2729"/>
                    <a:pt x="643" y="2634"/>
                    <a:pt x="606" y="2483"/>
                  </a:cubicBezTo>
                  <a:cubicBezTo>
                    <a:pt x="446" y="1719"/>
                    <a:pt x="415" y="955"/>
                    <a:pt x="478" y="191"/>
                  </a:cubicBezTo>
                  <a:cubicBezTo>
                    <a:pt x="478" y="64"/>
                    <a:pt x="383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12"/>
            <p:cNvSpPr/>
            <p:nvPr/>
          </p:nvSpPr>
          <p:spPr>
            <a:xfrm>
              <a:off x="-2903042" y="365523"/>
              <a:ext cx="38430" cy="56362"/>
            </a:xfrm>
            <a:custGeom>
              <a:rect b="b" l="l" r="r" t="t"/>
              <a:pathLst>
                <a:path extrusionOk="0" h="3404" w="2321">
                  <a:moveTo>
                    <a:pt x="662" y="0"/>
                  </a:moveTo>
                  <a:cubicBezTo>
                    <a:pt x="503" y="0"/>
                    <a:pt x="341" y="42"/>
                    <a:pt x="188" y="132"/>
                  </a:cubicBezTo>
                  <a:cubicBezTo>
                    <a:pt x="1" y="266"/>
                    <a:pt x="106" y="511"/>
                    <a:pt x="295" y="511"/>
                  </a:cubicBezTo>
                  <a:cubicBezTo>
                    <a:pt x="331" y="511"/>
                    <a:pt x="370" y="503"/>
                    <a:pt x="411" y="482"/>
                  </a:cubicBezTo>
                  <a:lnTo>
                    <a:pt x="379" y="482"/>
                  </a:lnTo>
                  <a:cubicBezTo>
                    <a:pt x="463" y="436"/>
                    <a:pt x="554" y="414"/>
                    <a:pt x="646" y="414"/>
                  </a:cubicBezTo>
                  <a:cubicBezTo>
                    <a:pt x="867" y="414"/>
                    <a:pt x="1085" y="543"/>
                    <a:pt x="1175" y="769"/>
                  </a:cubicBezTo>
                  <a:cubicBezTo>
                    <a:pt x="1270" y="1119"/>
                    <a:pt x="1016" y="1437"/>
                    <a:pt x="634" y="1437"/>
                  </a:cubicBezTo>
                  <a:cubicBezTo>
                    <a:pt x="474" y="1437"/>
                    <a:pt x="379" y="1692"/>
                    <a:pt x="506" y="1787"/>
                  </a:cubicBezTo>
                  <a:cubicBezTo>
                    <a:pt x="719" y="1920"/>
                    <a:pt x="953" y="1986"/>
                    <a:pt x="1209" y="1986"/>
                  </a:cubicBezTo>
                  <a:cubicBezTo>
                    <a:pt x="1261" y="1986"/>
                    <a:pt x="1313" y="1984"/>
                    <a:pt x="1366" y="1978"/>
                  </a:cubicBezTo>
                  <a:cubicBezTo>
                    <a:pt x="1589" y="1978"/>
                    <a:pt x="1875" y="2010"/>
                    <a:pt x="1875" y="2297"/>
                  </a:cubicBezTo>
                  <a:cubicBezTo>
                    <a:pt x="1901" y="2879"/>
                    <a:pt x="1321" y="2978"/>
                    <a:pt x="843" y="2978"/>
                  </a:cubicBezTo>
                  <a:cubicBezTo>
                    <a:pt x="720" y="2978"/>
                    <a:pt x="604" y="2972"/>
                    <a:pt x="506" y="2965"/>
                  </a:cubicBezTo>
                  <a:cubicBezTo>
                    <a:pt x="252" y="2965"/>
                    <a:pt x="252" y="3379"/>
                    <a:pt x="506" y="3379"/>
                  </a:cubicBezTo>
                  <a:cubicBezTo>
                    <a:pt x="613" y="3396"/>
                    <a:pt x="720" y="3403"/>
                    <a:pt x="827" y="3403"/>
                  </a:cubicBezTo>
                  <a:cubicBezTo>
                    <a:pt x="1132" y="3403"/>
                    <a:pt x="1433" y="3338"/>
                    <a:pt x="1716" y="3220"/>
                  </a:cubicBezTo>
                  <a:cubicBezTo>
                    <a:pt x="2034" y="3061"/>
                    <a:pt x="2257" y="2742"/>
                    <a:pt x="2289" y="2392"/>
                  </a:cubicBezTo>
                  <a:cubicBezTo>
                    <a:pt x="2321" y="2074"/>
                    <a:pt x="2130" y="1756"/>
                    <a:pt x="1780" y="1628"/>
                  </a:cubicBezTo>
                  <a:cubicBezTo>
                    <a:pt x="1667" y="1606"/>
                    <a:pt x="1555" y="1583"/>
                    <a:pt x="1431" y="1583"/>
                  </a:cubicBezTo>
                  <a:cubicBezTo>
                    <a:pt x="1394" y="1583"/>
                    <a:pt x="1357" y="1585"/>
                    <a:pt x="1319" y="1590"/>
                  </a:cubicBezTo>
                  <a:lnTo>
                    <a:pt x="1319" y="1590"/>
                  </a:lnTo>
                  <a:cubicBezTo>
                    <a:pt x="1543" y="1366"/>
                    <a:pt x="1647" y="1030"/>
                    <a:pt x="1557" y="705"/>
                  </a:cubicBezTo>
                  <a:cubicBezTo>
                    <a:pt x="1443" y="271"/>
                    <a:pt x="1066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12"/>
            <p:cNvSpPr/>
            <p:nvPr/>
          </p:nvSpPr>
          <p:spPr>
            <a:xfrm>
              <a:off x="-3061232" y="459950"/>
              <a:ext cx="210860" cy="11706"/>
            </a:xfrm>
            <a:custGeom>
              <a:rect b="b" l="l" r="r" t="t"/>
              <a:pathLst>
                <a:path extrusionOk="0" h="707" w="12735">
                  <a:moveTo>
                    <a:pt x="12480" y="0"/>
                  </a:moveTo>
                  <a:cubicBezTo>
                    <a:pt x="8821" y="200"/>
                    <a:pt x="5162" y="323"/>
                    <a:pt x="1503" y="323"/>
                  </a:cubicBezTo>
                  <a:cubicBezTo>
                    <a:pt x="1087" y="323"/>
                    <a:pt x="671" y="322"/>
                    <a:pt x="255" y="318"/>
                  </a:cubicBezTo>
                  <a:cubicBezTo>
                    <a:pt x="0" y="318"/>
                    <a:pt x="0" y="700"/>
                    <a:pt x="255" y="700"/>
                  </a:cubicBezTo>
                  <a:cubicBezTo>
                    <a:pt x="757" y="704"/>
                    <a:pt x="1258" y="706"/>
                    <a:pt x="1760" y="706"/>
                  </a:cubicBezTo>
                  <a:cubicBezTo>
                    <a:pt x="5333" y="706"/>
                    <a:pt x="8907" y="605"/>
                    <a:pt x="12480" y="382"/>
                  </a:cubicBezTo>
                  <a:cubicBezTo>
                    <a:pt x="12734" y="382"/>
                    <a:pt x="12734" y="0"/>
                    <a:pt x="12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12"/>
            <p:cNvSpPr/>
            <p:nvPr/>
          </p:nvSpPr>
          <p:spPr>
            <a:xfrm>
              <a:off x="-3044874" y="508365"/>
              <a:ext cx="38297" cy="65220"/>
            </a:xfrm>
            <a:custGeom>
              <a:rect b="b" l="l" r="r" t="t"/>
              <a:pathLst>
                <a:path extrusionOk="0" h="3939" w="2313">
                  <a:moveTo>
                    <a:pt x="935" y="0"/>
                  </a:moveTo>
                  <a:cubicBezTo>
                    <a:pt x="673" y="0"/>
                    <a:pt x="413" y="74"/>
                    <a:pt x="190" y="228"/>
                  </a:cubicBezTo>
                  <a:cubicBezTo>
                    <a:pt x="1" y="336"/>
                    <a:pt x="134" y="605"/>
                    <a:pt x="295" y="605"/>
                  </a:cubicBezTo>
                  <a:cubicBezTo>
                    <a:pt x="323" y="605"/>
                    <a:pt x="353" y="597"/>
                    <a:pt x="381" y="578"/>
                  </a:cubicBezTo>
                  <a:lnTo>
                    <a:pt x="413" y="578"/>
                  </a:lnTo>
                  <a:cubicBezTo>
                    <a:pt x="579" y="443"/>
                    <a:pt x="780" y="378"/>
                    <a:pt x="979" y="378"/>
                  </a:cubicBezTo>
                  <a:cubicBezTo>
                    <a:pt x="1168" y="378"/>
                    <a:pt x="1356" y="436"/>
                    <a:pt x="1511" y="546"/>
                  </a:cubicBezTo>
                  <a:lnTo>
                    <a:pt x="1511" y="546"/>
                  </a:lnTo>
                  <a:cubicBezTo>
                    <a:pt x="1356" y="938"/>
                    <a:pt x="1143" y="1277"/>
                    <a:pt x="827" y="1565"/>
                  </a:cubicBezTo>
                  <a:cubicBezTo>
                    <a:pt x="732" y="1660"/>
                    <a:pt x="795" y="1851"/>
                    <a:pt x="923" y="1883"/>
                  </a:cubicBezTo>
                  <a:cubicBezTo>
                    <a:pt x="1400" y="2010"/>
                    <a:pt x="1878" y="2552"/>
                    <a:pt x="1687" y="3093"/>
                  </a:cubicBezTo>
                  <a:cubicBezTo>
                    <a:pt x="1576" y="3379"/>
                    <a:pt x="1313" y="3544"/>
                    <a:pt x="1035" y="3544"/>
                  </a:cubicBezTo>
                  <a:cubicBezTo>
                    <a:pt x="912" y="3544"/>
                    <a:pt x="785" y="3512"/>
                    <a:pt x="668" y="3443"/>
                  </a:cubicBezTo>
                  <a:cubicBezTo>
                    <a:pt x="629" y="3410"/>
                    <a:pt x="585" y="3396"/>
                    <a:pt x="543" y="3396"/>
                  </a:cubicBezTo>
                  <a:cubicBezTo>
                    <a:pt x="379" y="3396"/>
                    <a:pt x="230" y="3603"/>
                    <a:pt x="381" y="3730"/>
                  </a:cubicBezTo>
                  <a:cubicBezTo>
                    <a:pt x="578" y="3871"/>
                    <a:pt x="800" y="3938"/>
                    <a:pt x="1019" y="3938"/>
                  </a:cubicBezTo>
                  <a:cubicBezTo>
                    <a:pt x="1440" y="3938"/>
                    <a:pt x="1848" y="3691"/>
                    <a:pt x="2037" y="3252"/>
                  </a:cubicBezTo>
                  <a:cubicBezTo>
                    <a:pt x="2313" y="2618"/>
                    <a:pt x="1895" y="1936"/>
                    <a:pt x="1324" y="1620"/>
                  </a:cubicBezTo>
                  <a:lnTo>
                    <a:pt x="1324" y="1620"/>
                  </a:lnTo>
                  <a:cubicBezTo>
                    <a:pt x="1592" y="1293"/>
                    <a:pt x="1781" y="930"/>
                    <a:pt x="1909" y="546"/>
                  </a:cubicBezTo>
                  <a:cubicBezTo>
                    <a:pt x="1941" y="482"/>
                    <a:pt x="1909" y="387"/>
                    <a:pt x="1878" y="355"/>
                  </a:cubicBezTo>
                  <a:cubicBezTo>
                    <a:pt x="1609" y="122"/>
                    <a:pt x="1270" y="0"/>
                    <a:pt x="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112"/>
            <p:cNvSpPr/>
            <p:nvPr/>
          </p:nvSpPr>
          <p:spPr>
            <a:xfrm>
              <a:off x="-2966888" y="533217"/>
              <a:ext cx="36393" cy="6342"/>
            </a:xfrm>
            <a:custGeom>
              <a:rect b="b" l="l" r="r" t="t"/>
              <a:pathLst>
                <a:path extrusionOk="0" h="383" w="2198">
                  <a:moveTo>
                    <a:pt x="256" y="0"/>
                  </a:moveTo>
                  <a:cubicBezTo>
                    <a:pt x="1" y="0"/>
                    <a:pt x="1" y="382"/>
                    <a:pt x="256" y="382"/>
                  </a:cubicBezTo>
                  <a:lnTo>
                    <a:pt x="1943" y="382"/>
                  </a:lnTo>
                  <a:cubicBezTo>
                    <a:pt x="2198" y="382"/>
                    <a:pt x="2198" y="0"/>
                    <a:pt x="1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112"/>
            <p:cNvSpPr/>
            <p:nvPr/>
          </p:nvSpPr>
          <p:spPr>
            <a:xfrm>
              <a:off x="-2897297" y="510467"/>
              <a:ext cx="42172" cy="56594"/>
            </a:xfrm>
            <a:custGeom>
              <a:rect b="b" l="l" r="r" t="t"/>
              <a:pathLst>
                <a:path extrusionOk="0" h="3418" w="2547">
                  <a:moveTo>
                    <a:pt x="1029" y="1"/>
                  </a:moveTo>
                  <a:cubicBezTo>
                    <a:pt x="930" y="1"/>
                    <a:pt x="830" y="13"/>
                    <a:pt x="732" y="37"/>
                  </a:cubicBezTo>
                  <a:cubicBezTo>
                    <a:pt x="475" y="94"/>
                    <a:pt x="551" y="433"/>
                    <a:pt x="754" y="433"/>
                  </a:cubicBezTo>
                  <a:cubicBezTo>
                    <a:pt x="777" y="433"/>
                    <a:pt x="802" y="429"/>
                    <a:pt x="828" y="419"/>
                  </a:cubicBezTo>
                  <a:cubicBezTo>
                    <a:pt x="887" y="406"/>
                    <a:pt x="946" y="399"/>
                    <a:pt x="1004" y="399"/>
                  </a:cubicBezTo>
                  <a:cubicBezTo>
                    <a:pt x="1626" y="399"/>
                    <a:pt x="2122" y="1142"/>
                    <a:pt x="2006" y="1724"/>
                  </a:cubicBezTo>
                  <a:cubicBezTo>
                    <a:pt x="1892" y="2406"/>
                    <a:pt x="1272" y="2834"/>
                    <a:pt x="621" y="3009"/>
                  </a:cubicBezTo>
                  <a:lnTo>
                    <a:pt x="621" y="3009"/>
                  </a:lnTo>
                  <a:cubicBezTo>
                    <a:pt x="558" y="2103"/>
                    <a:pt x="472" y="1195"/>
                    <a:pt x="414" y="260"/>
                  </a:cubicBezTo>
                  <a:cubicBezTo>
                    <a:pt x="398" y="133"/>
                    <a:pt x="295" y="69"/>
                    <a:pt x="195" y="69"/>
                  </a:cubicBezTo>
                  <a:cubicBezTo>
                    <a:pt x="101" y="69"/>
                    <a:pt x="10" y="126"/>
                    <a:pt x="1" y="240"/>
                  </a:cubicBezTo>
                  <a:lnTo>
                    <a:pt x="1" y="240"/>
                  </a:lnTo>
                  <a:cubicBezTo>
                    <a:pt x="1" y="236"/>
                    <a:pt x="0" y="232"/>
                    <a:pt x="0" y="228"/>
                  </a:cubicBezTo>
                  <a:lnTo>
                    <a:pt x="0" y="260"/>
                  </a:lnTo>
                  <a:cubicBezTo>
                    <a:pt x="0" y="253"/>
                    <a:pt x="0" y="247"/>
                    <a:pt x="1" y="240"/>
                  </a:cubicBezTo>
                  <a:lnTo>
                    <a:pt x="1" y="240"/>
                  </a:lnTo>
                  <a:cubicBezTo>
                    <a:pt x="65" y="1255"/>
                    <a:pt x="160" y="2238"/>
                    <a:pt x="223" y="3221"/>
                  </a:cubicBezTo>
                  <a:cubicBezTo>
                    <a:pt x="223" y="3331"/>
                    <a:pt x="319" y="3418"/>
                    <a:pt x="428" y="3418"/>
                  </a:cubicBezTo>
                  <a:cubicBezTo>
                    <a:pt x="444" y="3418"/>
                    <a:pt x="461" y="3416"/>
                    <a:pt x="478" y="3412"/>
                  </a:cubicBezTo>
                  <a:cubicBezTo>
                    <a:pt x="1210" y="3316"/>
                    <a:pt x="1878" y="2870"/>
                    <a:pt x="2229" y="2234"/>
                  </a:cubicBezTo>
                  <a:cubicBezTo>
                    <a:pt x="2547" y="1565"/>
                    <a:pt x="2388" y="769"/>
                    <a:pt x="1815" y="292"/>
                  </a:cubicBezTo>
                  <a:cubicBezTo>
                    <a:pt x="1601" y="102"/>
                    <a:pt x="1317" y="1"/>
                    <a:pt x="1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112"/>
            <p:cNvSpPr/>
            <p:nvPr/>
          </p:nvSpPr>
          <p:spPr>
            <a:xfrm>
              <a:off x="-2839677" y="267254"/>
              <a:ext cx="46229" cy="364050"/>
            </a:xfrm>
            <a:custGeom>
              <a:rect b="b" l="l" r="r" t="t"/>
              <a:pathLst>
                <a:path extrusionOk="0" h="21987" w="2792">
                  <a:moveTo>
                    <a:pt x="438" y="1"/>
                  </a:moveTo>
                  <a:cubicBezTo>
                    <a:pt x="235" y="1"/>
                    <a:pt x="114" y="257"/>
                    <a:pt x="308" y="368"/>
                  </a:cubicBezTo>
                  <a:lnTo>
                    <a:pt x="340" y="368"/>
                  </a:lnTo>
                  <a:cubicBezTo>
                    <a:pt x="1391" y="910"/>
                    <a:pt x="1868" y="2056"/>
                    <a:pt x="2091" y="3170"/>
                  </a:cubicBezTo>
                  <a:cubicBezTo>
                    <a:pt x="2282" y="4571"/>
                    <a:pt x="2378" y="6003"/>
                    <a:pt x="2346" y="7404"/>
                  </a:cubicBezTo>
                  <a:cubicBezTo>
                    <a:pt x="2410" y="10842"/>
                    <a:pt x="2441" y="14249"/>
                    <a:pt x="2378" y="17687"/>
                  </a:cubicBezTo>
                  <a:cubicBezTo>
                    <a:pt x="2346" y="19183"/>
                    <a:pt x="2028" y="21252"/>
                    <a:pt x="245" y="21602"/>
                  </a:cubicBezTo>
                  <a:cubicBezTo>
                    <a:pt x="0" y="21633"/>
                    <a:pt x="79" y="21986"/>
                    <a:pt x="311" y="21986"/>
                  </a:cubicBezTo>
                  <a:cubicBezTo>
                    <a:pt x="320" y="21986"/>
                    <a:pt x="330" y="21986"/>
                    <a:pt x="340" y="21984"/>
                  </a:cubicBezTo>
                  <a:cubicBezTo>
                    <a:pt x="1805" y="21730"/>
                    <a:pt x="2505" y="20233"/>
                    <a:pt x="2696" y="18896"/>
                  </a:cubicBezTo>
                  <a:cubicBezTo>
                    <a:pt x="2760" y="18037"/>
                    <a:pt x="2792" y="17177"/>
                    <a:pt x="2792" y="16286"/>
                  </a:cubicBezTo>
                  <a:lnTo>
                    <a:pt x="2792" y="13580"/>
                  </a:lnTo>
                  <a:cubicBezTo>
                    <a:pt x="2792" y="11702"/>
                    <a:pt x="2760" y="9855"/>
                    <a:pt x="2728" y="8041"/>
                  </a:cubicBezTo>
                  <a:cubicBezTo>
                    <a:pt x="2760" y="6481"/>
                    <a:pt x="2696" y="4921"/>
                    <a:pt x="2505" y="3393"/>
                  </a:cubicBezTo>
                  <a:cubicBezTo>
                    <a:pt x="2282" y="2056"/>
                    <a:pt x="1773" y="687"/>
                    <a:pt x="531" y="18"/>
                  </a:cubicBezTo>
                  <a:cubicBezTo>
                    <a:pt x="499" y="6"/>
                    <a:pt x="468" y="1"/>
                    <a:pt x="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112"/>
            <p:cNvSpPr/>
            <p:nvPr/>
          </p:nvSpPr>
          <p:spPr>
            <a:xfrm>
              <a:off x="-2733907" y="430958"/>
              <a:ext cx="44821" cy="11077"/>
            </a:xfrm>
            <a:custGeom>
              <a:rect b="b" l="l" r="r" t="t"/>
              <a:pathLst>
                <a:path extrusionOk="0" h="669" w="2707">
                  <a:moveTo>
                    <a:pt x="256" y="0"/>
                  </a:moveTo>
                  <a:cubicBezTo>
                    <a:pt x="1" y="0"/>
                    <a:pt x="1" y="382"/>
                    <a:pt x="256" y="382"/>
                  </a:cubicBezTo>
                  <a:lnTo>
                    <a:pt x="2452" y="669"/>
                  </a:lnTo>
                  <a:cubicBezTo>
                    <a:pt x="2707" y="669"/>
                    <a:pt x="2707" y="255"/>
                    <a:pt x="2452" y="255"/>
                  </a:cubicBezTo>
                  <a:lnTo>
                    <a:pt x="2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112"/>
            <p:cNvSpPr/>
            <p:nvPr/>
          </p:nvSpPr>
          <p:spPr>
            <a:xfrm>
              <a:off x="-2730745" y="458758"/>
              <a:ext cx="32701" cy="9438"/>
            </a:xfrm>
            <a:custGeom>
              <a:rect b="b" l="l" r="r" t="t"/>
              <a:pathLst>
                <a:path extrusionOk="0" h="570" w="1975">
                  <a:moveTo>
                    <a:pt x="223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63"/>
                    <a:pt x="65" y="359"/>
                    <a:pt x="160" y="390"/>
                  </a:cubicBezTo>
                  <a:cubicBezTo>
                    <a:pt x="507" y="513"/>
                    <a:pt x="854" y="570"/>
                    <a:pt x="1201" y="570"/>
                  </a:cubicBezTo>
                  <a:cubicBezTo>
                    <a:pt x="1395" y="570"/>
                    <a:pt x="1589" y="552"/>
                    <a:pt x="1784" y="518"/>
                  </a:cubicBezTo>
                  <a:cubicBezTo>
                    <a:pt x="1911" y="486"/>
                    <a:pt x="1975" y="390"/>
                    <a:pt x="1943" y="263"/>
                  </a:cubicBezTo>
                  <a:cubicBezTo>
                    <a:pt x="1917" y="184"/>
                    <a:pt x="1826" y="127"/>
                    <a:pt x="1741" y="127"/>
                  </a:cubicBezTo>
                  <a:cubicBezTo>
                    <a:pt x="1723" y="127"/>
                    <a:pt x="1705" y="130"/>
                    <a:pt x="1688" y="136"/>
                  </a:cubicBezTo>
                  <a:cubicBezTo>
                    <a:pt x="1537" y="156"/>
                    <a:pt x="1386" y="166"/>
                    <a:pt x="1236" y="166"/>
                  </a:cubicBezTo>
                  <a:cubicBezTo>
                    <a:pt x="911" y="166"/>
                    <a:pt x="592" y="117"/>
                    <a:pt x="287" y="8"/>
                  </a:cubicBezTo>
                  <a:cubicBezTo>
                    <a:pt x="265" y="3"/>
                    <a:pt x="243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12"/>
            <p:cNvSpPr/>
            <p:nvPr/>
          </p:nvSpPr>
          <p:spPr>
            <a:xfrm>
              <a:off x="-2623734" y="259886"/>
              <a:ext cx="53381" cy="372030"/>
            </a:xfrm>
            <a:custGeom>
              <a:rect b="b" l="l" r="r" t="t"/>
              <a:pathLst>
                <a:path extrusionOk="0" h="22469" w="3224">
                  <a:moveTo>
                    <a:pt x="2947" y="0"/>
                  </a:moveTo>
                  <a:cubicBezTo>
                    <a:pt x="2921" y="0"/>
                    <a:pt x="2894" y="5"/>
                    <a:pt x="2866" y="18"/>
                  </a:cubicBezTo>
                  <a:lnTo>
                    <a:pt x="2866" y="49"/>
                  </a:lnTo>
                  <a:cubicBezTo>
                    <a:pt x="96" y="1705"/>
                    <a:pt x="319" y="5461"/>
                    <a:pt x="255" y="8231"/>
                  </a:cubicBezTo>
                  <a:cubicBezTo>
                    <a:pt x="191" y="11733"/>
                    <a:pt x="128" y="15235"/>
                    <a:pt x="64" y="18737"/>
                  </a:cubicBezTo>
                  <a:cubicBezTo>
                    <a:pt x="0" y="19564"/>
                    <a:pt x="96" y="20392"/>
                    <a:pt x="414" y="21156"/>
                  </a:cubicBezTo>
                  <a:cubicBezTo>
                    <a:pt x="701" y="21825"/>
                    <a:pt x="1242" y="22302"/>
                    <a:pt x="1942" y="22461"/>
                  </a:cubicBezTo>
                  <a:cubicBezTo>
                    <a:pt x="1962" y="22466"/>
                    <a:pt x="1980" y="22468"/>
                    <a:pt x="1998" y="22468"/>
                  </a:cubicBezTo>
                  <a:cubicBezTo>
                    <a:pt x="2210" y="22468"/>
                    <a:pt x="2273" y="22138"/>
                    <a:pt x="2038" y="22079"/>
                  </a:cubicBezTo>
                  <a:cubicBezTo>
                    <a:pt x="542" y="21761"/>
                    <a:pt x="446" y="19914"/>
                    <a:pt x="446" y="18673"/>
                  </a:cubicBezTo>
                  <a:lnTo>
                    <a:pt x="542" y="13802"/>
                  </a:lnTo>
                  <a:cubicBezTo>
                    <a:pt x="573" y="12210"/>
                    <a:pt x="605" y="10587"/>
                    <a:pt x="637" y="8963"/>
                  </a:cubicBezTo>
                  <a:cubicBezTo>
                    <a:pt x="605" y="7371"/>
                    <a:pt x="669" y="5780"/>
                    <a:pt x="860" y="4188"/>
                  </a:cubicBezTo>
                  <a:cubicBezTo>
                    <a:pt x="1083" y="2692"/>
                    <a:pt x="1720" y="1164"/>
                    <a:pt x="3057" y="368"/>
                  </a:cubicBezTo>
                  <a:cubicBezTo>
                    <a:pt x="3223" y="257"/>
                    <a:pt x="3123" y="0"/>
                    <a:pt x="2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12"/>
            <p:cNvSpPr/>
            <p:nvPr/>
          </p:nvSpPr>
          <p:spPr>
            <a:xfrm>
              <a:off x="-2559457" y="347078"/>
              <a:ext cx="30118" cy="53895"/>
            </a:xfrm>
            <a:custGeom>
              <a:rect b="b" l="l" r="r" t="t"/>
              <a:pathLst>
                <a:path extrusionOk="0" h="3255" w="1819">
                  <a:moveTo>
                    <a:pt x="1561" y="1"/>
                  </a:moveTo>
                  <a:cubicBezTo>
                    <a:pt x="1502" y="1"/>
                    <a:pt x="1443" y="30"/>
                    <a:pt x="1403" y="100"/>
                  </a:cubicBezTo>
                  <a:lnTo>
                    <a:pt x="66" y="2933"/>
                  </a:lnTo>
                  <a:cubicBezTo>
                    <a:pt x="0" y="3109"/>
                    <a:pt x="146" y="3254"/>
                    <a:pt x="275" y="3254"/>
                  </a:cubicBezTo>
                  <a:cubicBezTo>
                    <a:pt x="333" y="3254"/>
                    <a:pt x="387" y="3225"/>
                    <a:pt x="416" y="3156"/>
                  </a:cubicBezTo>
                  <a:cubicBezTo>
                    <a:pt x="862" y="2201"/>
                    <a:pt x="1308" y="1246"/>
                    <a:pt x="1753" y="291"/>
                  </a:cubicBezTo>
                  <a:cubicBezTo>
                    <a:pt x="1819" y="138"/>
                    <a:pt x="1690" y="1"/>
                    <a:pt x="1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12"/>
            <p:cNvSpPr/>
            <p:nvPr/>
          </p:nvSpPr>
          <p:spPr>
            <a:xfrm>
              <a:off x="-2534158" y="350240"/>
              <a:ext cx="27883" cy="59193"/>
            </a:xfrm>
            <a:custGeom>
              <a:rect b="b" l="l" r="r" t="t"/>
              <a:pathLst>
                <a:path extrusionOk="0" h="3575" w="1684">
                  <a:moveTo>
                    <a:pt x="272" y="1"/>
                  </a:moveTo>
                  <a:cubicBezTo>
                    <a:pt x="144" y="1"/>
                    <a:pt x="1" y="138"/>
                    <a:pt x="66" y="291"/>
                  </a:cubicBezTo>
                  <a:cubicBezTo>
                    <a:pt x="544" y="1310"/>
                    <a:pt x="957" y="2360"/>
                    <a:pt x="1244" y="3411"/>
                  </a:cubicBezTo>
                  <a:cubicBezTo>
                    <a:pt x="1270" y="3526"/>
                    <a:pt x="1352" y="3574"/>
                    <a:pt x="1435" y="3574"/>
                  </a:cubicBezTo>
                  <a:cubicBezTo>
                    <a:pt x="1558" y="3574"/>
                    <a:pt x="1683" y="3467"/>
                    <a:pt x="1626" y="3315"/>
                  </a:cubicBezTo>
                  <a:cubicBezTo>
                    <a:pt x="1339" y="2201"/>
                    <a:pt x="926" y="1119"/>
                    <a:pt x="416" y="100"/>
                  </a:cubicBezTo>
                  <a:cubicBezTo>
                    <a:pt x="386" y="30"/>
                    <a:pt x="331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12"/>
            <p:cNvSpPr/>
            <p:nvPr/>
          </p:nvSpPr>
          <p:spPr>
            <a:xfrm>
              <a:off x="-2554391" y="388422"/>
              <a:ext cx="39258" cy="9454"/>
            </a:xfrm>
            <a:custGeom>
              <a:rect b="b" l="l" r="r" t="t"/>
              <a:pathLst>
                <a:path extrusionOk="0" h="571" w="2371">
                  <a:moveTo>
                    <a:pt x="1461" y="0"/>
                  </a:moveTo>
                  <a:cubicBezTo>
                    <a:pt x="1046" y="0"/>
                    <a:pt x="635" y="50"/>
                    <a:pt x="237" y="150"/>
                  </a:cubicBezTo>
                  <a:cubicBezTo>
                    <a:pt x="1" y="209"/>
                    <a:pt x="67" y="570"/>
                    <a:pt x="281" y="570"/>
                  </a:cubicBezTo>
                  <a:cubicBezTo>
                    <a:pt x="298" y="570"/>
                    <a:pt x="315" y="568"/>
                    <a:pt x="333" y="564"/>
                  </a:cubicBezTo>
                  <a:lnTo>
                    <a:pt x="365" y="532"/>
                  </a:lnTo>
                  <a:cubicBezTo>
                    <a:pt x="726" y="447"/>
                    <a:pt x="1115" y="390"/>
                    <a:pt x="1504" y="390"/>
                  </a:cubicBezTo>
                  <a:cubicBezTo>
                    <a:pt x="1698" y="390"/>
                    <a:pt x="1893" y="404"/>
                    <a:pt x="2084" y="436"/>
                  </a:cubicBezTo>
                  <a:cubicBezTo>
                    <a:pt x="2106" y="442"/>
                    <a:pt x="2128" y="444"/>
                    <a:pt x="2148" y="444"/>
                  </a:cubicBezTo>
                  <a:cubicBezTo>
                    <a:pt x="2243" y="444"/>
                    <a:pt x="2312" y="387"/>
                    <a:pt x="2339" y="309"/>
                  </a:cubicBezTo>
                  <a:cubicBezTo>
                    <a:pt x="2370" y="182"/>
                    <a:pt x="2307" y="86"/>
                    <a:pt x="2211" y="54"/>
                  </a:cubicBezTo>
                  <a:cubicBezTo>
                    <a:pt x="1961" y="18"/>
                    <a:pt x="1710" y="0"/>
                    <a:pt x="1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12"/>
            <p:cNvSpPr/>
            <p:nvPr/>
          </p:nvSpPr>
          <p:spPr>
            <a:xfrm>
              <a:off x="-2569971" y="444122"/>
              <a:ext cx="85933" cy="10034"/>
            </a:xfrm>
            <a:custGeom>
              <a:rect b="b" l="l" r="r" t="t"/>
              <a:pathLst>
                <a:path extrusionOk="0" h="606" w="5190">
                  <a:moveTo>
                    <a:pt x="4935" y="1"/>
                  </a:moveTo>
                  <a:lnTo>
                    <a:pt x="255" y="224"/>
                  </a:lnTo>
                  <a:cubicBezTo>
                    <a:pt x="1" y="224"/>
                    <a:pt x="1" y="606"/>
                    <a:pt x="255" y="606"/>
                  </a:cubicBezTo>
                  <a:lnTo>
                    <a:pt x="4935" y="383"/>
                  </a:lnTo>
                  <a:cubicBezTo>
                    <a:pt x="5190" y="383"/>
                    <a:pt x="5190" y="1"/>
                    <a:pt x="4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12"/>
            <p:cNvSpPr/>
            <p:nvPr/>
          </p:nvSpPr>
          <p:spPr>
            <a:xfrm>
              <a:off x="-2559325" y="489257"/>
              <a:ext cx="35764" cy="71164"/>
            </a:xfrm>
            <a:custGeom>
              <a:rect b="b" l="l" r="r" t="t"/>
              <a:pathLst>
                <a:path extrusionOk="0" h="4298" w="2160">
                  <a:moveTo>
                    <a:pt x="557" y="0"/>
                  </a:moveTo>
                  <a:cubicBezTo>
                    <a:pt x="444" y="0"/>
                    <a:pt x="329" y="24"/>
                    <a:pt x="217" y="76"/>
                  </a:cubicBezTo>
                  <a:cubicBezTo>
                    <a:pt x="1" y="158"/>
                    <a:pt x="129" y="422"/>
                    <a:pt x="309" y="422"/>
                  </a:cubicBezTo>
                  <a:cubicBezTo>
                    <a:pt x="341" y="422"/>
                    <a:pt x="375" y="414"/>
                    <a:pt x="408" y="395"/>
                  </a:cubicBezTo>
                  <a:cubicBezTo>
                    <a:pt x="448" y="382"/>
                    <a:pt x="488" y="375"/>
                    <a:pt x="527" y="375"/>
                  </a:cubicBezTo>
                  <a:cubicBezTo>
                    <a:pt x="675" y="375"/>
                    <a:pt x="810" y="467"/>
                    <a:pt x="886" y="618"/>
                  </a:cubicBezTo>
                  <a:cubicBezTo>
                    <a:pt x="1013" y="841"/>
                    <a:pt x="854" y="968"/>
                    <a:pt x="727" y="1159"/>
                  </a:cubicBezTo>
                  <a:cubicBezTo>
                    <a:pt x="535" y="1350"/>
                    <a:pt x="504" y="1605"/>
                    <a:pt x="631" y="1827"/>
                  </a:cubicBezTo>
                  <a:cubicBezTo>
                    <a:pt x="758" y="1987"/>
                    <a:pt x="949" y="2146"/>
                    <a:pt x="1140" y="2209"/>
                  </a:cubicBezTo>
                  <a:cubicBezTo>
                    <a:pt x="1331" y="2337"/>
                    <a:pt x="1491" y="2496"/>
                    <a:pt x="1586" y="2687"/>
                  </a:cubicBezTo>
                  <a:cubicBezTo>
                    <a:pt x="1682" y="2942"/>
                    <a:pt x="1682" y="3164"/>
                    <a:pt x="1586" y="3419"/>
                  </a:cubicBezTo>
                  <a:cubicBezTo>
                    <a:pt x="1427" y="3714"/>
                    <a:pt x="1124" y="3895"/>
                    <a:pt x="801" y="3895"/>
                  </a:cubicBezTo>
                  <a:cubicBezTo>
                    <a:pt x="671" y="3895"/>
                    <a:pt x="537" y="3865"/>
                    <a:pt x="408" y="3801"/>
                  </a:cubicBezTo>
                  <a:cubicBezTo>
                    <a:pt x="375" y="3782"/>
                    <a:pt x="341" y="3774"/>
                    <a:pt x="310" y="3774"/>
                  </a:cubicBezTo>
                  <a:cubicBezTo>
                    <a:pt x="129" y="3774"/>
                    <a:pt x="1" y="4043"/>
                    <a:pt x="217" y="4151"/>
                  </a:cubicBezTo>
                  <a:cubicBezTo>
                    <a:pt x="398" y="4249"/>
                    <a:pt x="604" y="4298"/>
                    <a:pt x="809" y="4298"/>
                  </a:cubicBezTo>
                  <a:cubicBezTo>
                    <a:pt x="1074" y="4298"/>
                    <a:pt x="1339" y="4217"/>
                    <a:pt x="1554" y="4056"/>
                  </a:cubicBezTo>
                  <a:cubicBezTo>
                    <a:pt x="1968" y="3769"/>
                    <a:pt x="2159" y="3292"/>
                    <a:pt x="2064" y="2814"/>
                  </a:cubicBezTo>
                  <a:cubicBezTo>
                    <a:pt x="2000" y="2591"/>
                    <a:pt x="1904" y="2369"/>
                    <a:pt x="1745" y="2178"/>
                  </a:cubicBezTo>
                  <a:cubicBezTo>
                    <a:pt x="1554" y="2018"/>
                    <a:pt x="1363" y="1891"/>
                    <a:pt x="1172" y="1796"/>
                  </a:cubicBezTo>
                  <a:cubicBezTo>
                    <a:pt x="1109" y="1732"/>
                    <a:pt x="981" y="1668"/>
                    <a:pt x="981" y="1605"/>
                  </a:cubicBezTo>
                  <a:cubicBezTo>
                    <a:pt x="949" y="1509"/>
                    <a:pt x="1077" y="1350"/>
                    <a:pt x="1140" y="1286"/>
                  </a:cubicBezTo>
                  <a:cubicBezTo>
                    <a:pt x="1300" y="1095"/>
                    <a:pt x="1363" y="872"/>
                    <a:pt x="1331" y="649"/>
                  </a:cubicBezTo>
                  <a:cubicBezTo>
                    <a:pt x="1258" y="259"/>
                    <a:pt x="92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12"/>
            <p:cNvSpPr/>
            <p:nvPr/>
          </p:nvSpPr>
          <p:spPr>
            <a:xfrm>
              <a:off x="-2505662" y="477866"/>
              <a:ext cx="6871" cy="45351"/>
            </a:xfrm>
            <a:custGeom>
              <a:rect b="b" l="l" r="r" t="t"/>
              <a:pathLst>
                <a:path extrusionOk="0" h="2739" w="415">
                  <a:moveTo>
                    <a:pt x="207" y="0"/>
                  </a:moveTo>
                  <a:cubicBezTo>
                    <a:pt x="104" y="0"/>
                    <a:pt x="0" y="64"/>
                    <a:pt x="0" y="191"/>
                  </a:cubicBezTo>
                  <a:lnTo>
                    <a:pt x="0" y="2547"/>
                  </a:lnTo>
                  <a:cubicBezTo>
                    <a:pt x="0" y="2675"/>
                    <a:pt x="104" y="2738"/>
                    <a:pt x="207" y="2738"/>
                  </a:cubicBezTo>
                  <a:cubicBezTo>
                    <a:pt x="311" y="2738"/>
                    <a:pt x="414" y="2675"/>
                    <a:pt x="414" y="2547"/>
                  </a:cubicBezTo>
                  <a:lnTo>
                    <a:pt x="414" y="191"/>
                  </a:lnTo>
                  <a:cubicBezTo>
                    <a:pt x="414" y="64"/>
                    <a:pt x="311" y="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12"/>
            <p:cNvSpPr/>
            <p:nvPr/>
          </p:nvSpPr>
          <p:spPr>
            <a:xfrm>
              <a:off x="-2504404" y="471359"/>
              <a:ext cx="49706" cy="60667"/>
            </a:xfrm>
            <a:custGeom>
              <a:rect b="b" l="l" r="r" t="t"/>
              <a:pathLst>
                <a:path extrusionOk="0" h="3664" w="3002">
                  <a:moveTo>
                    <a:pt x="860" y="1"/>
                  </a:moveTo>
                  <a:cubicBezTo>
                    <a:pt x="606" y="1"/>
                    <a:pt x="352" y="86"/>
                    <a:pt x="147" y="266"/>
                  </a:cubicBezTo>
                  <a:cubicBezTo>
                    <a:pt x="1" y="413"/>
                    <a:pt x="135" y="616"/>
                    <a:pt x="278" y="616"/>
                  </a:cubicBezTo>
                  <a:cubicBezTo>
                    <a:pt x="321" y="616"/>
                    <a:pt x="365" y="597"/>
                    <a:pt x="402" y="553"/>
                  </a:cubicBezTo>
                  <a:lnTo>
                    <a:pt x="402" y="521"/>
                  </a:lnTo>
                  <a:cubicBezTo>
                    <a:pt x="550" y="410"/>
                    <a:pt x="717" y="356"/>
                    <a:pt x="879" y="356"/>
                  </a:cubicBezTo>
                  <a:cubicBezTo>
                    <a:pt x="1136" y="356"/>
                    <a:pt x="1380" y="490"/>
                    <a:pt x="1516" y="744"/>
                  </a:cubicBezTo>
                  <a:cubicBezTo>
                    <a:pt x="1629" y="1043"/>
                    <a:pt x="1531" y="1343"/>
                    <a:pt x="1322" y="1526"/>
                  </a:cubicBezTo>
                  <a:lnTo>
                    <a:pt x="1322" y="1526"/>
                  </a:lnTo>
                  <a:cubicBezTo>
                    <a:pt x="1091" y="1560"/>
                    <a:pt x="863" y="1624"/>
                    <a:pt x="657" y="1699"/>
                  </a:cubicBezTo>
                  <a:cubicBezTo>
                    <a:pt x="466" y="1762"/>
                    <a:pt x="434" y="2049"/>
                    <a:pt x="657" y="2113"/>
                  </a:cubicBezTo>
                  <a:cubicBezTo>
                    <a:pt x="722" y="2126"/>
                    <a:pt x="787" y="2132"/>
                    <a:pt x="851" y="2132"/>
                  </a:cubicBezTo>
                  <a:cubicBezTo>
                    <a:pt x="1085" y="2132"/>
                    <a:pt x="1311" y="2050"/>
                    <a:pt x="1498" y="1916"/>
                  </a:cubicBezTo>
                  <a:lnTo>
                    <a:pt x="1498" y="1916"/>
                  </a:lnTo>
                  <a:cubicBezTo>
                    <a:pt x="1535" y="1914"/>
                    <a:pt x="1572" y="1913"/>
                    <a:pt x="1609" y="1913"/>
                  </a:cubicBezTo>
                  <a:cubicBezTo>
                    <a:pt x="1673" y="1913"/>
                    <a:pt x="1737" y="1916"/>
                    <a:pt x="1803" y="1922"/>
                  </a:cubicBezTo>
                  <a:cubicBezTo>
                    <a:pt x="2089" y="1922"/>
                    <a:pt x="2312" y="2144"/>
                    <a:pt x="2344" y="2463"/>
                  </a:cubicBezTo>
                  <a:cubicBezTo>
                    <a:pt x="2312" y="2781"/>
                    <a:pt x="2089" y="3068"/>
                    <a:pt x="1771" y="3195"/>
                  </a:cubicBezTo>
                  <a:cubicBezTo>
                    <a:pt x="1548" y="3259"/>
                    <a:pt x="1317" y="3290"/>
                    <a:pt x="1082" y="3290"/>
                  </a:cubicBezTo>
                  <a:cubicBezTo>
                    <a:pt x="848" y="3290"/>
                    <a:pt x="609" y="3259"/>
                    <a:pt x="370" y="3195"/>
                  </a:cubicBezTo>
                  <a:cubicBezTo>
                    <a:pt x="351" y="3190"/>
                    <a:pt x="332" y="3188"/>
                    <a:pt x="315" y="3188"/>
                  </a:cubicBezTo>
                  <a:cubicBezTo>
                    <a:pt x="103" y="3188"/>
                    <a:pt x="39" y="3518"/>
                    <a:pt x="275" y="3577"/>
                  </a:cubicBezTo>
                  <a:cubicBezTo>
                    <a:pt x="558" y="3622"/>
                    <a:pt x="865" y="3663"/>
                    <a:pt x="1166" y="3663"/>
                  </a:cubicBezTo>
                  <a:cubicBezTo>
                    <a:pt x="1712" y="3663"/>
                    <a:pt x="2239" y="3528"/>
                    <a:pt x="2567" y="3036"/>
                  </a:cubicBezTo>
                  <a:cubicBezTo>
                    <a:pt x="3002" y="2414"/>
                    <a:pt x="2588" y="1581"/>
                    <a:pt x="1857" y="1511"/>
                  </a:cubicBezTo>
                  <a:lnTo>
                    <a:pt x="1857" y="1511"/>
                  </a:lnTo>
                  <a:cubicBezTo>
                    <a:pt x="1998" y="1252"/>
                    <a:pt x="2033" y="943"/>
                    <a:pt x="1898" y="648"/>
                  </a:cubicBezTo>
                  <a:cubicBezTo>
                    <a:pt x="1700" y="232"/>
                    <a:pt x="1280" y="1"/>
                    <a:pt x="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12"/>
            <p:cNvSpPr/>
            <p:nvPr/>
          </p:nvSpPr>
          <p:spPr>
            <a:xfrm>
              <a:off x="-2459285" y="262734"/>
              <a:ext cx="63283" cy="364878"/>
            </a:xfrm>
            <a:custGeom>
              <a:rect b="b" l="l" r="r" t="t"/>
              <a:pathLst>
                <a:path extrusionOk="0" h="22037" w="3822">
                  <a:moveTo>
                    <a:pt x="403" y="1"/>
                  </a:moveTo>
                  <a:cubicBezTo>
                    <a:pt x="354" y="1"/>
                    <a:pt x="305" y="2"/>
                    <a:pt x="256" y="5"/>
                  </a:cubicBezTo>
                  <a:cubicBezTo>
                    <a:pt x="1" y="5"/>
                    <a:pt x="1" y="387"/>
                    <a:pt x="256" y="387"/>
                  </a:cubicBezTo>
                  <a:cubicBezTo>
                    <a:pt x="290" y="385"/>
                    <a:pt x="324" y="385"/>
                    <a:pt x="358" y="385"/>
                  </a:cubicBezTo>
                  <a:cubicBezTo>
                    <a:pt x="1737" y="385"/>
                    <a:pt x="2715" y="1627"/>
                    <a:pt x="3025" y="2870"/>
                  </a:cubicBezTo>
                  <a:cubicBezTo>
                    <a:pt x="3216" y="3634"/>
                    <a:pt x="3280" y="4430"/>
                    <a:pt x="3280" y="5226"/>
                  </a:cubicBezTo>
                  <a:cubicBezTo>
                    <a:pt x="3280" y="6085"/>
                    <a:pt x="3280" y="6945"/>
                    <a:pt x="3312" y="7804"/>
                  </a:cubicBezTo>
                  <a:lnTo>
                    <a:pt x="3344" y="12993"/>
                  </a:lnTo>
                  <a:cubicBezTo>
                    <a:pt x="3344" y="14713"/>
                    <a:pt x="3439" y="16432"/>
                    <a:pt x="3375" y="18119"/>
                  </a:cubicBezTo>
                  <a:cubicBezTo>
                    <a:pt x="3407" y="18978"/>
                    <a:pt x="3216" y="19838"/>
                    <a:pt x="2802" y="20570"/>
                  </a:cubicBezTo>
                  <a:cubicBezTo>
                    <a:pt x="2420" y="21239"/>
                    <a:pt x="1720" y="21621"/>
                    <a:pt x="956" y="21621"/>
                  </a:cubicBezTo>
                  <a:cubicBezTo>
                    <a:pt x="701" y="21621"/>
                    <a:pt x="701" y="22035"/>
                    <a:pt x="956" y="22035"/>
                  </a:cubicBezTo>
                  <a:cubicBezTo>
                    <a:pt x="988" y="22036"/>
                    <a:pt x="1020" y="22037"/>
                    <a:pt x="1052" y="22037"/>
                  </a:cubicBezTo>
                  <a:cubicBezTo>
                    <a:pt x="2494" y="22037"/>
                    <a:pt x="3444" y="20637"/>
                    <a:pt x="3662" y="19329"/>
                  </a:cubicBezTo>
                  <a:cubicBezTo>
                    <a:pt x="3789" y="18469"/>
                    <a:pt x="3821" y="17578"/>
                    <a:pt x="3789" y="16718"/>
                  </a:cubicBezTo>
                  <a:lnTo>
                    <a:pt x="3757" y="13885"/>
                  </a:lnTo>
                  <a:cubicBezTo>
                    <a:pt x="3726" y="12007"/>
                    <a:pt x="3726" y="10128"/>
                    <a:pt x="3694" y="8250"/>
                  </a:cubicBezTo>
                  <a:lnTo>
                    <a:pt x="3694" y="5449"/>
                  </a:lnTo>
                  <a:cubicBezTo>
                    <a:pt x="3694" y="4621"/>
                    <a:pt x="3630" y="3793"/>
                    <a:pt x="3471" y="2965"/>
                  </a:cubicBezTo>
                  <a:cubicBezTo>
                    <a:pt x="3131" y="1513"/>
                    <a:pt x="2011" y="1"/>
                    <a:pt x="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12"/>
            <p:cNvSpPr/>
            <p:nvPr/>
          </p:nvSpPr>
          <p:spPr>
            <a:xfrm>
              <a:off x="-2344375" y="425147"/>
              <a:ext cx="32701" cy="7931"/>
            </a:xfrm>
            <a:custGeom>
              <a:rect b="b" l="l" r="r" t="t"/>
              <a:pathLst>
                <a:path extrusionOk="0" h="479" w="1975">
                  <a:moveTo>
                    <a:pt x="1688" y="1"/>
                  </a:moveTo>
                  <a:lnTo>
                    <a:pt x="192" y="65"/>
                  </a:lnTo>
                  <a:cubicBezTo>
                    <a:pt x="96" y="65"/>
                    <a:pt x="1" y="160"/>
                    <a:pt x="1" y="256"/>
                  </a:cubicBezTo>
                  <a:cubicBezTo>
                    <a:pt x="1" y="383"/>
                    <a:pt x="96" y="478"/>
                    <a:pt x="192" y="478"/>
                  </a:cubicBezTo>
                  <a:lnTo>
                    <a:pt x="1688" y="383"/>
                  </a:lnTo>
                  <a:cubicBezTo>
                    <a:pt x="1975" y="383"/>
                    <a:pt x="1975" y="1"/>
                    <a:pt x="1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12"/>
            <p:cNvSpPr/>
            <p:nvPr/>
          </p:nvSpPr>
          <p:spPr>
            <a:xfrm>
              <a:off x="-2342256" y="449900"/>
              <a:ext cx="32171" cy="12766"/>
            </a:xfrm>
            <a:custGeom>
              <a:rect b="b" l="l" r="r" t="t"/>
              <a:pathLst>
                <a:path extrusionOk="0" h="771" w="1943">
                  <a:moveTo>
                    <a:pt x="211" y="1"/>
                  </a:moveTo>
                  <a:cubicBezTo>
                    <a:pt x="145" y="1"/>
                    <a:pt x="85" y="36"/>
                    <a:pt x="64" y="98"/>
                  </a:cubicBezTo>
                  <a:cubicBezTo>
                    <a:pt x="0" y="193"/>
                    <a:pt x="32" y="321"/>
                    <a:pt x="128" y="384"/>
                  </a:cubicBezTo>
                  <a:cubicBezTo>
                    <a:pt x="468" y="634"/>
                    <a:pt x="873" y="770"/>
                    <a:pt x="1286" y="770"/>
                  </a:cubicBezTo>
                  <a:cubicBezTo>
                    <a:pt x="1452" y="770"/>
                    <a:pt x="1619" y="748"/>
                    <a:pt x="1783" y="703"/>
                  </a:cubicBezTo>
                  <a:cubicBezTo>
                    <a:pt x="1879" y="671"/>
                    <a:pt x="1942" y="575"/>
                    <a:pt x="1942" y="480"/>
                  </a:cubicBezTo>
                  <a:cubicBezTo>
                    <a:pt x="1879" y="352"/>
                    <a:pt x="1783" y="321"/>
                    <a:pt x="1688" y="321"/>
                  </a:cubicBezTo>
                  <a:cubicBezTo>
                    <a:pt x="1562" y="354"/>
                    <a:pt x="1434" y="370"/>
                    <a:pt x="1307" y="370"/>
                  </a:cubicBezTo>
                  <a:cubicBezTo>
                    <a:pt x="951" y="370"/>
                    <a:pt x="600" y="245"/>
                    <a:pt x="319" y="34"/>
                  </a:cubicBezTo>
                  <a:cubicBezTo>
                    <a:pt x="285" y="11"/>
                    <a:pt x="247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12"/>
            <p:cNvSpPr/>
            <p:nvPr/>
          </p:nvSpPr>
          <p:spPr>
            <a:xfrm>
              <a:off x="-2229466" y="327176"/>
              <a:ext cx="46411" cy="70055"/>
            </a:xfrm>
            <a:custGeom>
              <a:rect b="b" l="l" r="r" t="t"/>
              <a:pathLst>
                <a:path extrusionOk="0" h="4231" w="2803">
                  <a:moveTo>
                    <a:pt x="1084" y="0"/>
                  </a:moveTo>
                  <a:cubicBezTo>
                    <a:pt x="789" y="0"/>
                    <a:pt x="490" y="112"/>
                    <a:pt x="256" y="347"/>
                  </a:cubicBezTo>
                  <a:cubicBezTo>
                    <a:pt x="133" y="493"/>
                    <a:pt x="274" y="696"/>
                    <a:pt x="418" y="696"/>
                  </a:cubicBezTo>
                  <a:cubicBezTo>
                    <a:pt x="461" y="696"/>
                    <a:pt x="505" y="678"/>
                    <a:pt x="542" y="633"/>
                  </a:cubicBezTo>
                  <a:cubicBezTo>
                    <a:pt x="694" y="496"/>
                    <a:pt x="886" y="430"/>
                    <a:pt x="1077" y="430"/>
                  </a:cubicBezTo>
                  <a:cubicBezTo>
                    <a:pt x="1328" y="430"/>
                    <a:pt x="1575" y="544"/>
                    <a:pt x="1720" y="761"/>
                  </a:cubicBezTo>
                  <a:cubicBezTo>
                    <a:pt x="1943" y="1238"/>
                    <a:pt x="1625" y="1779"/>
                    <a:pt x="1115" y="1875"/>
                  </a:cubicBezTo>
                  <a:cubicBezTo>
                    <a:pt x="924" y="1875"/>
                    <a:pt x="829" y="2161"/>
                    <a:pt x="1020" y="2225"/>
                  </a:cubicBezTo>
                  <a:cubicBezTo>
                    <a:pt x="1306" y="2352"/>
                    <a:pt x="1561" y="2512"/>
                    <a:pt x="1784" y="2703"/>
                  </a:cubicBezTo>
                  <a:cubicBezTo>
                    <a:pt x="1879" y="2798"/>
                    <a:pt x="1975" y="2894"/>
                    <a:pt x="2070" y="2989"/>
                  </a:cubicBezTo>
                  <a:cubicBezTo>
                    <a:pt x="2166" y="3085"/>
                    <a:pt x="2357" y="3244"/>
                    <a:pt x="2198" y="3371"/>
                  </a:cubicBezTo>
                  <a:cubicBezTo>
                    <a:pt x="1911" y="3530"/>
                    <a:pt x="1625" y="3658"/>
                    <a:pt x="1306" y="3689"/>
                  </a:cubicBezTo>
                  <a:cubicBezTo>
                    <a:pt x="956" y="3785"/>
                    <a:pt x="606" y="3817"/>
                    <a:pt x="287" y="3817"/>
                  </a:cubicBezTo>
                  <a:cubicBezTo>
                    <a:pt x="1" y="3817"/>
                    <a:pt x="1" y="4231"/>
                    <a:pt x="287" y="4231"/>
                  </a:cubicBezTo>
                  <a:cubicBezTo>
                    <a:pt x="701" y="4231"/>
                    <a:pt x="1147" y="4167"/>
                    <a:pt x="1561" y="4040"/>
                  </a:cubicBezTo>
                  <a:cubicBezTo>
                    <a:pt x="1752" y="3976"/>
                    <a:pt x="1943" y="3912"/>
                    <a:pt x="2134" y="3817"/>
                  </a:cubicBezTo>
                  <a:cubicBezTo>
                    <a:pt x="2325" y="3785"/>
                    <a:pt x="2484" y="3658"/>
                    <a:pt x="2611" y="3498"/>
                  </a:cubicBezTo>
                  <a:cubicBezTo>
                    <a:pt x="2802" y="3148"/>
                    <a:pt x="2420" y="2766"/>
                    <a:pt x="2198" y="2543"/>
                  </a:cubicBezTo>
                  <a:cubicBezTo>
                    <a:pt x="2025" y="2390"/>
                    <a:pt x="1840" y="2248"/>
                    <a:pt x="1645" y="2124"/>
                  </a:cubicBezTo>
                  <a:lnTo>
                    <a:pt x="1645" y="2124"/>
                  </a:lnTo>
                  <a:cubicBezTo>
                    <a:pt x="2138" y="1855"/>
                    <a:pt x="2377" y="1223"/>
                    <a:pt x="2134" y="665"/>
                  </a:cubicBezTo>
                  <a:cubicBezTo>
                    <a:pt x="1927" y="233"/>
                    <a:pt x="150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12"/>
            <p:cNvSpPr/>
            <p:nvPr/>
          </p:nvSpPr>
          <p:spPr>
            <a:xfrm>
              <a:off x="-2174893" y="332358"/>
              <a:ext cx="57190" cy="69442"/>
            </a:xfrm>
            <a:custGeom>
              <a:rect b="b" l="l" r="r" t="t"/>
              <a:pathLst>
                <a:path extrusionOk="0" h="4194" w="3454">
                  <a:moveTo>
                    <a:pt x="2684" y="0"/>
                  </a:moveTo>
                  <a:cubicBezTo>
                    <a:pt x="2676" y="0"/>
                    <a:pt x="2667" y="1"/>
                    <a:pt x="2658" y="2"/>
                  </a:cubicBezTo>
                  <a:cubicBezTo>
                    <a:pt x="1" y="369"/>
                    <a:pt x="391" y="4193"/>
                    <a:pt x="2874" y="4193"/>
                  </a:cubicBezTo>
                  <a:cubicBezTo>
                    <a:pt x="2979" y="4193"/>
                    <a:pt x="3087" y="4187"/>
                    <a:pt x="3199" y="4172"/>
                  </a:cubicBezTo>
                  <a:cubicBezTo>
                    <a:pt x="3445" y="4142"/>
                    <a:pt x="3454" y="3757"/>
                    <a:pt x="3226" y="3757"/>
                  </a:cubicBezTo>
                  <a:cubicBezTo>
                    <a:pt x="3218" y="3757"/>
                    <a:pt x="3209" y="3757"/>
                    <a:pt x="3199" y="3759"/>
                  </a:cubicBezTo>
                  <a:cubicBezTo>
                    <a:pt x="3089" y="3775"/>
                    <a:pt x="2984" y="3783"/>
                    <a:pt x="2882" y="3783"/>
                  </a:cubicBezTo>
                  <a:cubicBezTo>
                    <a:pt x="871" y="3783"/>
                    <a:pt x="571" y="626"/>
                    <a:pt x="2754" y="384"/>
                  </a:cubicBezTo>
                  <a:cubicBezTo>
                    <a:pt x="2998" y="353"/>
                    <a:pt x="2890" y="0"/>
                    <a:pt x="2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12"/>
            <p:cNvSpPr/>
            <p:nvPr/>
          </p:nvSpPr>
          <p:spPr>
            <a:xfrm>
              <a:off x="-2078710" y="302869"/>
              <a:ext cx="36178" cy="89344"/>
            </a:xfrm>
            <a:custGeom>
              <a:rect b="b" l="l" r="r" t="t"/>
              <a:pathLst>
                <a:path extrusionOk="0" h="5396" w="2185">
                  <a:moveTo>
                    <a:pt x="1893" y="1"/>
                  </a:moveTo>
                  <a:cubicBezTo>
                    <a:pt x="1846" y="1"/>
                    <a:pt x="1796" y="20"/>
                    <a:pt x="1752" y="64"/>
                  </a:cubicBezTo>
                  <a:cubicBezTo>
                    <a:pt x="287" y="1401"/>
                    <a:pt x="1" y="3629"/>
                    <a:pt x="1083" y="5317"/>
                  </a:cubicBezTo>
                  <a:cubicBezTo>
                    <a:pt x="1130" y="5373"/>
                    <a:pt x="1190" y="5396"/>
                    <a:pt x="1249" y="5396"/>
                  </a:cubicBezTo>
                  <a:cubicBezTo>
                    <a:pt x="1391" y="5396"/>
                    <a:pt x="1523" y="5261"/>
                    <a:pt x="1433" y="5126"/>
                  </a:cubicBezTo>
                  <a:cubicBezTo>
                    <a:pt x="446" y="3598"/>
                    <a:pt x="701" y="1560"/>
                    <a:pt x="2038" y="350"/>
                  </a:cubicBezTo>
                  <a:cubicBezTo>
                    <a:pt x="2185" y="204"/>
                    <a:pt x="2050" y="1"/>
                    <a:pt x="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12"/>
            <p:cNvSpPr/>
            <p:nvPr/>
          </p:nvSpPr>
          <p:spPr>
            <a:xfrm>
              <a:off x="-2023988" y="323914"/>
              <a:ext cx="48083" cy="65932"/>
            </a:xfrm>
            <a:custGeom>
              <a:rect b="b" l="l" r="r" t="t"/>
              <a:pathLst>
                <a:path extrusionOk="0" h="3982" w="2904">
                  <a:moveTo>
                    <a:pt x="1191" y="0"/>
                  </a:moveTo>
                  <a:cubicBezTo>
                    <a:pt x="1068" y="0"/>
                    <a:pt x="947" y="21"/>
                    <a:pt x="834" y="66"/>
                  </a:cubicBezTo>
                  <a:cubicBezTo>
                    <a:pt x="420" y="162"/>
                    <a:pt x="102" y="480"/>
                    <a:pt x="38" y="894"/>
                  </a:cubicBezTo>
                  <a:cubicBezTo>
                    <a:pt x="1" y="1044"/>
                    <a:pt x="119" y="1139"/>
                    <a:pt x="235" y="1139"/>
                  </a:cubicBezTo>
                  <a:cubicBezTo>
                    <a:pt x="315" y="1139"/>
                    <a:pt x="394" y="1094"/>
                    <a:pt x="420" y="990"/>
                  </a:cubicBezTo>
                  <a:lnTo>
                    <a:pt x="389" y="990"/>
                  </a:lnTo>
                  <a:cubicBezTo>
                    <a:pt x="484" y="671"/>
                    <a:pt x="771" y="416"/>
                    <a:pt x="1121" y="385"/>
                  </a:cubicBezTo>
                  <a:cubicBezTo>
                    <a:pt x="1142" y="383"/>
                    <a:pt x="1164" y="382"/>
                    <a:pt x="1185" y="382"/>
                  </a:cubicBezTo>
                  <a:cubicBezTo>
                    <a:pt x="1541" y="382"/>
                    <a:pt x="1857" y="629"/>
                    <a:pt x="1917" y="990"/>
                  </a:cubicBezTo>
                  <a:cubicBezTo>
                    <a:pt x="1980" y="1467"/>
                    <a:pt x="1821" y="1945"/>
                    <a:pt x="1535" y="2327"/>
                  </a:cubicBezTo>
                  <a:cubicBezTo>
                    <a:pt x="1153" y="2740"/>
                    <a:pt x="834" y="3218"/>
                    <a:pt x="516" y="3695"/>
                  </a:cubicBezTo>
                  <a:cubicBezTo>
                    <a:pt x="452" y="3823"/>
                    <a:pt x="548" y="3982"/>
                    <a:pt x="675" y="3982"/>
                  </a:cubicBezTo>
                  <a:lnTo>
                    <a:pt x="2617" y="3982"/>
                  </a:lnTo>
                  <a:cubicBezTo>
                    <a:pt x="2904" y="3982"/>
                    <a:pt x="2904" y="3568"/>
                    <a:pt x="2617" y="3568"/>
                  </a:cubicBezTo>
                  <a:lnTo>
                    <a:pt x="1061" y="3568"/>
                  </a:lnTo>
                  <a:cubicBezTo>
                    <a:pt x="1558" y="2839"/>
                    <a:pt x="2275" y="2257"/>
                    <a:pt x="2331" y="1308"/>
                  </a:cubicBezTo>
                  <a:cubicBezTo>
                    <a:pt x="2362" y="894"/>
                    <a:pt x="2171" y="448"/>
                    <a:pt x="1853" y="194"/>
                  </a:cubicBezTo>
                  <a:cubicBezTo>
                    <a:pt x="1647" y="70"/>
                    <a:pt x="1415" y="0"/>
                    <a:pt x="1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12"/>
            <p:cNvSpPr/>
            <p:nvPr/>
          </p:nvSpPr>
          <p:spPr>
            <a:xfrm>
              <a:off x="-1956384" y="299028"/>
              <a:ext cx="41626" cy="102723"/>
            </a:xfrm>
            <a:custGeom>
              <a:rect b="b" l="l" r="r" t="t"/>
              <a:pathLst>
                <a:path extrusionOk="0" h="6204" w="2514">
                  <a:moveTo>
                    <a:pt x="249" y="1"/>
                  </a:moveTo>
                  <a:cubicBezTo>
                    <a:pt x="102" y="1"/>
                    <a:pt x="1" y="261"/>
                    <a:pt x="158" y="391"/>
                  </a:cubicBezTo>
                  <a:cubicBezTo>
                    <a:pt x="1972" y="1728"/>
                    <a:pt x="2036" y="4434"/>
                    <a:pt x="317" y="5867"/>
                  </a:cubicBezTo>
                  <a:cubicBezTo>
                    <a:pt x="168" y="6016"/>
                    <a:pt x="309" y="6204"/>
                    <a:pt x="469" y="6204"/>
                  </a:cubicBezTo>
                  <a:cubicBezTo>
                    <a:pt x="514" y="6204"/>
                    <a:pt x="561" y="6189"/>
                    <a:pt x="603" y="6154"/>
                  </a:cubicBezTo>
                  <a:cubicBezTo>
                    <a:pt x="2513" y="4530"/>
                    <a:pt x="2386" y="1506"/>
                    <a:pt x="349" y="41"/>
                  </a:cubicBezTo>
                  <a:cubicBezTo>
                    <a:pt x="315" y="13"/>
                    <a:pt x="281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12"/>
            <p:cNvSpPr/>
            <p:nvPr/>
          </p:nvSpPr>
          <p:spPr>
            <a:xfrm>
              <a:off x="-1895800" y="275632"/>
              <a:ext cx="41129" cy="47470"/>
            </a:xfrm>
            <a:custGeom>
              <a:rect b="b" l="l" r="r" t="t"/>
              <a:pathLst>
                <a:path extrusionOk="0" h="2867" w="2484">
                  <a:moveTo>
                    <a:pt x="1553" y="0"/>
                  </a:moveTo>
                  <a:cubicBezTo>
                    <a:pt x="1488" y="0"/>
                    <a:pt x="1419" y="26"/>
                    <a:pt x="1369" y="85"/>
                  </a:cubicBezTo>
                  <a:lnTo>
                    <a:pt x="1401" y="85"/>
                  </a:lnTo>
                  <a:lnTo>
                    <a:pt x="605" y="1263"/>
                  </a:lnTo>
                  <a:cubicBezTo>
                    <a:pt x="478" y="1454"/>
                    <a:pt x="351" y="1645"/>
                    <a:pt x="223" y="1836"/>
                  </a:cubicBezTo>
                  <a:cubicBezTo>
                    <a:pt x="128" y="1964"/>
                    <a:pt x="64" y="2123"/>
                    <a:pt x="32" y="2314"/>
                  </a:cubicBezTo>
                  <a:cubicBezTo>
                    <a:pt x="0" y="2473"/>
                    <a:pt x="64" y="2664"/>
                    <a:pt x="223" y="2759"/>
                  </a:cubicBezTo>
                  <a:cubicBezTo>
                    <a:pt x="367" y="2831"/>
                    <a:pt x="510" y="2867"/>
                    <a:pt x="666" y="2867"/>
                  </a:cubicBezTo>
                  <a:cubicBezTo>
                    <a:pt x="719" y="2867"/>
                    <a:pt x="772" y="2863"/>
                    <a:pt x="828" y="2855"/>
                  </a:cubicBezTo>
                  <a:lnTo>
                    <a:pt x="2229" y="2791"/>
                  </a:lnTo>
                  <a:cubicBezTo>
                    <a:pt x="2484" y="2791"/>
                    <a:pt x="2484" y="2409"/>
                    <a:pt x="2229" y="2409"/>
                  </a:cubicBezTo>
                  <a:lnTo>
                    <a:pt x="1019" y="2441"/>
                  </a:lnTo>
                  <a:lnTo>
                    <a:pt x="733" y="2441"/>
                  </a:lnTo>
                  <a:cubicBezTo>
                    <a:pt x="685" y="2457"/>
                    <a:pt x="637" y="2465"/>
                    <a:pt x="593" y="2465"/>
                  </a:cubicBezTo>
                  <a:cubicBezTo>
                    <a:pt x="550" y="2465"/>
                    <a:pt x="510" y="2457"/>
                    <a:pt x="478" y="2441"/>
                  </a:cubicBezTo>
                  <a:cubicBezTo>
                    <a:pt x="382" y="2409"/>
                    <a:pt x="446" y="2282"/>
                    <a:pt x="478" y="2218"/>
                  </a:cubicBezTo>
                  <a:cubicBezTo>
                    <a:pt x="542" y="2059"/>
                    <a:pt x="637" y="1900"/>
                    <a:pt x="733" y="1773"/>
                  </a:cubicBezTo>
                  <a:lnTo>
                    <a:pt x="1051" y="1295"/>
                  </a:lnTo>
                  <a:cubicBezTo>
                    <a:pt x="1274" y="945"/>
                    <a:pt x="1497" y="627"/>
                    <a:pt x="1720" y="276"/>
                  </a:cubicBezTo>
                  <a:cubicBezTo>
                    <a:pt x="1829" y="123"/>
                    <a:pt x="1698" y="0"/>
                    <a:pt x="1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12"/>
            <p:cNvSpPr/>
            <p:nvPr/>
          </p:nvSpPr>
          <p:spPr>
            <a:xfrm>
              <a:off x="-1860483" y="291958"/>
              <a:ext cx="12236" cy="53961"/>
            </a:xfrm>
            <a:custGeom>
              <a:rect b="b" l="l" r="r" t="t"/>
              <a:pathLst>
                <a:path extrusionOk="0" h="3259" w="739">
                  <a:moveTo>
                    <a:pt x="498" y="0"/>
                  </a:moveTo>
                  <a:cubicBezTo>
                    <a:pt x="413" y="0"/>
                    <a:pt x="326" y="46"/>
                    <a:pt x="287" y="150"/>
                  </a:cubicBezTo>
                  <a:cubicBezTo>
                    <a:pt x="32" y="1105"/>
                    <a:pt x="0" y="2124"/>
                    <a:pt x="255" y="3111"/>
                  </a:cubicBezTo>
                  <a:cubicBezTo>
                    <a:pt x="281" y="3212"/>
                    <a:pt x="357" y="3258"/>
                    <a:pt x="435" y="3258"/>
                  </a:cubicBezTo>
                  <a:cubicBezTo>
                    <a:pt x="553" y="3258"/>
                    <a:pt x="675" y="3155"/>
                    <a:pt x="637" y="2983"/>
                  </a:cubicBezTo>
                  <a:cubicBezTo>
                    <a:pt x="414" y="2092"/>
                    <a:pt x="446" y="1137"/>
                    <a:pt x="701" y="245"/>
                  </a:cubicBezTo>
                  <a:cubicBezTo>
                    <a:pt x="738" y="95"/>
                    <a:pt x="620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12"/>
            <p:cNvSpPr/>
            <p:nvPr/>
          </p:nvSpPr>
          <p:spPr>
            <a:xfrm>
              <a:off x="-2240527" y="439370"/>
              <a:ext cx="424865" cy="15051"/>
            </a:xfrm>
            <a:custGeom>
              <a:rect b="b" l="l" r="r" t="t"/>
              <a:pathLst>
                <a:path extrusionOk="0" h="909" w="25660">
                  <a:moveTo>
                    <a:pt x="3823" y="0"/>
                  </a:moveTo>
                  <a:cubicBezTo>
                    <a:pt x="2625" y="0"/>
                    <a:pt x="1426" y="78"/>
                    <a:pt x="255" y="224"/>
                  </a:cubicBezTo>
                  <a:cubicBezTo>
                    <a:pt x="0" y="256"/>
                    <a:pt x="96" y="638"/>
                    <a:pt x="351" y="638"/>
                  </a:cubicBezTo>
                  <a:cubicBezTo>
                    <a:pt x="1489" y="471"/>
                    <a:pt x="2632" y="409"/>
                    <a:pt x="3777" y="409"/>
                  </a:cubicBezTo>
                  <a:cubicBezTo>
                    <a:pt x="5897" y="409"/>
                    <a:pt x="8026" y="621"/>
                    <a:pt x="10156" y="766"/>
                  </a:cubicBezTo>
                  <a:cubicBezTo>
                    <a:pt x="11763" y="861"/>
                    <a:pt x="13387" y="909"/>
                    <a:pt x="15015" y="909"/>
                  </a:cubicBezTo>
                  <a:cubicBezTo>
                    <a:pt x="16642" y="909"/>
                    <a:pt x="18274" y="861"/>
                    <a:pt x="19897" y="766"/>
                  </a:cubicBezTo>
                  <a:cubicBezTo>
                    <a:pt x="21744" y="670"/>
                    <a:pt x="23558" y="543"/>
                    <a:pt x="25405" y="415"/>
                  </a:cubicBezTo>
                  <a:cubicBezTo>
                    <a:pt x="25659" y="415"/>
                    <a:pt x="25659" y="33"/>
                    <a:pt x="25405" y="33"/>
                  </a:cubicBezTo>
                  <a:cubicBezTo>
                    <a:pt x="22126" y="256"/>
                    <a:pt x="18847" y="479"/>
                    <a:pt x="15568" y="511"/>
                  </a:cubicBezTo>
                  <a:cubicBezTo>
                    <a:pt x="13880" y="511"/>
                    <a:pt x="12225" y="511"/>
                    <a:pt x="10570" y="384"/>
                  </a:cubicBezTo>
                  <a:cubicBezTo>
                    <a:pt x="8914" y="256"/>
                    <a:pt x="7322" y="129"/>
                    <a:pt x="5699" y="65"/>
                  </a:cubicBezTo>
                  <a:cubicBezTo>
                    <a:pt x="5076" y="21"/>
                    <a:pt x="4450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12"/>
            <p:cNvSpPr/>
            <p:nvPr/>
          </p:nvSpPr>
          <p:spPr>
            <a:xfrm>
              <a:off x="-2207197" y="491327"/>
              <a:ext cx="57786" cy="55600"/>
            </a:xfrm>
            <a:custGeom>
              <a:rect b="b" l="l" r="r" t="t"/>
              <a:pathLst>
                <a:path extrusionOk="0" h="3358" w="3490">
                  <a:moveTo>
                    <a:pt x="314" y="0"/>
                  </a:moveTo>
                  <a:cubicBezTo>
                    <a:pt x="150" y="0"/>
                    <a:pt x="0" y="207"/>
                    <a:pt x="152" y="333"/>
                  </a:cubicBezTo>
                  <a:cubicBezTo>
                    <a:pt x="1203" y="1257"/>
                    <a:pt x="2190" y="2244"/>
                    <a:pt x="3081" y="3294"/>
                  </a:cubicBezTo>
                  <a:cubicBezTo>
                    <a:pt x="3118" y="3339"/>
                    <a:pt x="3162" y="3357"/>
                    <a:pt x="3205" y="3357"/>
                  </a:cubicBezTo>
                  <a:cubicBezTo>
                    <a:pt x="3349" y="3357"/>
                    <a:pt x="3490" y="3154"/>
                    <a:pt x="3368" y="3008"/>
                  </a:cubicBezTo>
                  <a:cubicBezTo>
                    <a:pt x="2476" y="1957"/>
                    <a:pt x="1489" y="970"/>
                    <a:pt x="439" y="47"/>
                  </a:cubicBezTo>
                  <a:cubicBezTo>
                    <a:pt x="399" y="14"/>
                    <a:pt x="356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12"/>
            <p:cNvSpPr/>
            <p:nvPr/>
          </p:nvSpPr>
          <p:spPr>
            <a:xfrm>
              <a:off x="-2206187" y="498430"/>
              <a:ext cx="54027" cy="47967"/>
            </a:xfrm>
            <a:custGeom>
              <a:rect b="b" l="l" r="r" t="t"/>
              <a:pathLst>
                <a:path extrusionOk="0" h="2897" w="3263">
                  <a:moveTo>
                    <a:pt x="2970" y="1"/>
                  </a:moveTo>
                  <a:cubicBezTo>
                    <a:pt x="2923" y="1"/>
                    <a:pt x="2873" y="19"/>
                    <a:pt x="2829" y="64"/>
                  </a:cubicBezTo>
                  <a:cubicBezTo>
                    <a:pt x="1874" y="828"/>
                    <a:pt x="983" y="1655"/>
                    <a:pt x="123" y="2547"/>
                  </a:cubicBezTo>
                  <a:cubicBezTo>
                    <a:pt x="1" y="2693"/>
                    <a:pt x="123" y="2896"/>
                    <a:pt x="272" y="2896"/>
                  </a:cubicBezTo>
                  <a:cubicBezTo>
                    <a:pt x="317" y="2896"/>
                    <a:pt x="365" y="2878"/>
                    <a:pt x="410" y="2833"/>
                  </a:cubicBezTo>
                  <a:cubicBezTo>
                    <a:pt x="1269" y="1942"/>
                    <a:pt x="2160" y="1114"/>
                    <a:pt x="3116" y="350"/>
                  </a:cubicBezTo>
                  <a:cubicBezTo>
                    <a:pt x="3262" y="204"/>
                    <a:pt x="3127" y="1"/>
                    <a:pt x="2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12"/>
            <p:cNvSpPr/>
            <p:nvPr/>
          </p:nvSpPr>
          <p:spPr>
            <a:xfrm>
              <a:off x="-2092933" y="491575"/>
              <a:ext cx="13196" cy="56411"/>
            </a:xfrm>
            <a:custGeom>
              <a:rect b="b" l="l" r="r" t="t"/>
              <a:pathLst>
                <a:path extrusionOk="0" h="3407" w="797">
                  <a:moveTo>
                    <a:pt x="191" y="0"/>
                  </a:moveTo>
                  <a:cubicBezTo>
                    <a:pt x="96" y="0"/>
                    <a:pt x="0" y="96"/>
                    <a:pt x="0" y="191"/>
                  </a:cubicBezTo>
                  <a:cubicBezTo>
                    <a:pt x="128" y="1210"/>
                    <a:pt x="287" y="2197"/>
                    <a:pt x="414" y="3215"/>
                  </a:cubicBezTo>
                  <a:cubicBezTo>
                    <a:pt x="414" y="3343"/>
                    <a:pt x="510" y="3406"/>
                    <a:pt x="605" y="3406"/>
                  </a:cubicBezTo>
                  <a:cubicBezTo>
                    <a:pt x="701" y="3406"/>
                    <a:pt x="796" y="3343"/>
                    <a:pt x="796" y="3215"/>
                  </a:cubicBezTo>
                  <a:cubicBezTo>
                    <a:pt x="669" y="2197"/>
                    <a:pt x="541" y="1210"/>
                    <a:pt x="414" y="191"/>
                  </a:cubicBezTo>
                  <a:cubicBezTo>
                    <a:pt x="414" y="96"/>
                    <a:pt x="319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12"/>
            <p:cNvSpPr/>
            <p:nvPr/>
          </p:nvSpPr>
          <p:spPr>
            <a:xfrm>
              <a:off x="-2109805" y="513713"/>
              <a:ext cx="47454" cy="6342"/>
            </a:xfrm>
            <a:custGeom>
              <a:rect b="b" l="l" r="r" t="t"/>
              <a:pathLst>
                <a:path extrusionOk="0" h="383" w="2866">
                  <a:moveTo>
                    <a:pt x="255" y="0"/>
                  </a:moveTo>
                  <a:cubicBezTo>
                    <a:pt x="0" y="0"/>
                    <a:pt x="0" y="382"/>
                    <a:pt x="255" y="382"/>
                  </a:cubicBezTo>
                  <a:lnTo>
                    <a:pt x="2611" y="382"/>
                  </a:lnTo>
                  <a:cubicBezTo>
                    <a:pt x="2866" y="382"/>
                    <a:pt x="2866" y="0"/>
                    <a:pt x="2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12"/>
            <p:cNvSpPr/>
            <p:nvPr/>
          </p:nvSpPr>
          <p:spPr>
            <a:xfrm>
              <a:off x="-2027448" y="483148"/>
              <a:ext cx="67803" cy="33860"/>
            </a:xfrm>
            <a:custGeom>
              <a:rect b="b" l="l" r="r" t="t"/>
              <a:pathLst>
                <a:path extrusionOk="0" h="2045" w="4095">
                  <a:moveTo>
                    <a:pt x="3823" y="0"/>
                  </a:moveTo>
                  <a:cubicBezTo>
                    <a:pt x="3778" y="0"/>
                    <a:pt x="3730" y="19"/>
                    <a:pt x="3686" y="63"/>
                  </a:cubicBezTo>
                  <a:cubicBezTo>
                    <a:pt x="3431" y="318"/>
                    <a:pt x="3176" y="605"/>
                    <a:pt x="2890" y="859"/>
                  </a:cubicBezTo>
                  <a:lnTo>
                    <a:pt x="2476" y="1241"/>
                  </a:lnTo>
                  <a:cubicBezTo>
                    <a:pt x="2380" y="1401"/>
                    <a:pt x="2253" y="1528"/>
                    <a:pt x="2126" y="1623"/>
                  </a:cubicBezTo>
                  <a:cubicBezTo>
                    <a:pt x="2100" y="1633"/>
                    <a:pt x="2075" y="1638"/>
                    <a:pt x="2050" y="1638"/>
                  </a:cubicBezTo>
                  <a:cubicBezTo>
                    <a:pt x="1917" y="1638"/>
                    <a:pt x="1787" y="1513"/>
                    <a:pt x="1680" y="1432"/>
                  </a:cubicBezTo>
                  <a:lnTo>
                    <a:pt x="1266" y="1082"/>
                  </a:lnTo>
                  <a:lnTo>
                    <a:pt x="438" y="382"/>
                  </a:lnTo>
                  <a:cubicBezTo>
                    <a:pt x="399" y="349"/>
                    <a:pt x="356" y="335"/>
                    <a:pt x="313" y="335"/>
                  </a:cubicBezTo>
                  <a:cubicBezTo>
                    <a:pt x="150" y="335"/>
                    <a:pt x="0" y="542"/>
                    <a:pt x="152" y="668"/>
                  </a:cubicBezTo>
                  <a:lnTo>
                    <a:pt x="184" y="668"/>
                  </a:lnTo>
                  <a:lnTo>
                    <a:pt x="1171" y="1496"/>
                  </a:lnTo>
                  <a:cubicBezTo>
                    <a:pt x="1406" y="1702"/>
                    <a:pt x="1723" y="2044"/>
                    <a:pt x="2072" y="2044"/>
                  </a:cubicBezTo>
                  <a:cubicBezTo>
                    <a:pt x="2100" y="2044"/>
                    <a:pt x="2129" y="2042"/>
                    <a:pt x="2157" y="2037"/>
                  </a:cubicBezTo>
                  <a:cubicBezTo>
                    <a:pt x="2317" y="1974"/>
                    <a:pt x="2444" y="1910"/>
                    <a:pt x="2540" y="1783"/>
                  </a:cubicBezTo>
                  <a:lnTo>
                    <a:pt x="3017" y="1305"/>
                  </a:lnTo>
                  <a:lnTo>
                    <a:pt x="3972" y="350"/>
                  </a:lnTo>
                  <a:cubicBezTo>
                    <a:pt x="4094" y="203"/>
                    <a:pt x="3973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112"/>
            <p:cNvSpPr/>
            <p:nvPr/>
          </p:nvSpPr>
          <p:spPr>
            <a:xfrm>
              <a:off x="-1997529" y="511080"/>
              <a:ext cx="6342" cy="39539"/>
            </a:xfrm>
            <a:custGeom>
              <a:rect b="b" l="l" r="r" t="t"/>
              <a:pathLst>
                <a:path extrusionOk="0" h="2388" w="383">
                  <a:moveTo>
                    <a:pt x="191" y="0"/>
                  </a:moveTo>
                  <a:cubicBezTo>
                    <a:pt x="96" y="0"/>
                    <a:pt x="0" y="64"/>
                    <a:pt x="0" y="191"/>
                  </a:cubicBezTo>
                  <a:lnTo>
                    <a:pt x="0" y="2197"/>
                  </a:lnTo>
                  <a:cubicBezTo>
                    <a:pt x="0" y="2324"/>
                    <a:pt x="96" y="2388"/>
                    <a:pt x="191" y="2388"/>
                  </a:cubicBezTo>
                  <a:cubicBezTo>
                    <a:pt x="287" y="2388"/>
                    <a:pt x="382" y="2324"/>
                    <a:pt x="382" y="2197"/>
                  </a:cubicBezTo>
                  <a:lnTo>
                    <a:pt x="382" y="191"/>
                  </a:lnTo>
                  <a:cubicBezTo>
                    <a:pt x="382" y="64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112"/>
            <p:cNvSpPr/>
            <p:nvPr/>
          </p:nvSpPr>
          <p:spPr>
            <a:xfrm>
              <a:off x="-1918997" y="494241"/>
              <a:ext cx="11408" cy="56759"/>
            </a:xfrm>
            <a:custGeom>
              <a:rect b="b" l="l" r="r" t="t"/>
              <a:pathLst>
                <a:path extrusionOk="0" h="3428" w="689">
                  <a:moveTo>
                    <a:pt x="398" y="1"/>
                  </a:moveTo>
                  <a:cubicBezTo>
                    <a:pt x="321" y="1"/>
                    <a:pt x="248" y="39"/>
                    <a:pt x="224" y="126"/>
                  </a:cubicBezTo>
                  <a:cubicBezTo>
                    <a:pt x="1" y="1176"/>
                    <a:pt x="33" y="2259"/>
                    <a:pt x="255" y="3277"/>
                  </a:cubicBezTo>
                  <a:cubicBezTo>
                    <a:pt x="281" y="3382"/>
                    <a:pt x="361" y="3427"/>
                    <a:pt x="443" y="3427"/>
                  </a:cubicBezTo>
                  <a:cubicBezTo>
                    <a:pt x="562" y="3427"/>
                    <a:pt x="688" y="3332"/>
                    <a:pt x="669" y="3182"/>
                  </a:cubicBezTo>
                  <a:cubicBezTo>
                    <a:pt x="415" y="2195"/>
                    <a:pt x="415" y="1208"/>
                    <a:pt x="637" y="253"/>
                  </a:cubicBezTo>
                  <a:cubicBezTo>
                    <a:pt x="657" y="97"/>
                    <a:pt x="521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12"/>
            <p:cNvSpPr/>
            <p:nvPr/>
          </p:nvSpPr>
          <p:spPr>
            <a:xfrm>
              <a:off x="-1933749" y="515815"/>
              <a:ext cx="36907" cy="10034"/>
            </a:xfrm>
            <a:custGeom>
              <a:rect b="b" l="l" r="r" t="t"/>
              <a:pathLst>
                <a:path extrusionOk="0" h="606" w="2229">
                  <a:moveTo>
                    <a:pt x="2038" y="1"/>
                  </a:moveTo>
                  <a:lnTo>
                    <a:pt x="191" y="192"/>
                  </a:lnTo>
                  <a:cubicBezTo>
                    <a:pt x="64" y="192"/>
                    <a:pt x="0" y="287"/>
                    <a:pt x="0" y="414"/>
                  </a:cubicBezTo>
                  <a:cubicBezTo>
                    <a:pt x="0" y="510"/>
                    <a:pt x="64" y="605"/>
                    <a:pt x="191" y="605"/>
                  </a:cubicBezTo>
                  <a:lnTo>
                    <a:pt x="2038" y="414"/>
                  </a:lnTo>
                  <a:cubicBezTo>
                    <a:pt x="2133" y="414"/>
                    <a:pt x="2229" y="319"/>
                    <a:pt x="2229" y="223"/>
                  </a:cubicBezTo>
                  <a:cubicBezTo>
                    <a:pt x="2229" y="96"/>
                    <a:pt x="2133" y="1"/>
                    <a:pt x="2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12"/>
            <p:cNvSpPr/>
            <p:nvPr/>
          </p:nvSpPr>
          <p:spPr>
            <a:xfrm>
              <a:off x="-1869804" y="483661"/>
              <a:ext cx="46229" cy="58580"/>
            </a:xfrm>
            <a:custGeom>
              <a:rect b="b" l="l" r="r" t="t"/>
              <a:pathLst>
                <a:path extrusionOk="0" h="3538" w="2792">
                  <a:moveTo>
                    <a:pt x="2346" y="1"/>
                  </a:moveTo>
                  <a:cubicBezTo>
                    <a:pt x="0" y="63"/>
                    <a:pt x="144" y="3538"/>
                    <a:pt x="2415" y="3538"/>
                  </a:cubicBezTo>
                  <a:cubicBezTo>
                    <a:pt x="2455" y="3538"/>
                    <a:pt x="2496" y="3536"/>
                    <a:pt x="2537" y="3534"/>
                  </a:cubicBezTo>
                  <a:cubicBezTo>
                    <a:pt x="2792" y="3502"/>
                    <a:pt x="2792" y="3120"/>
                    <a:pt x="2537" y="3120"/>
                  </a:cubicBezTo>
                  <a:cubicBezTo>
                    <a:pt x="2457" y="3131"/>
                    <a:pt x="2381" y="3136"/>
                    <a:pt x="2307" y="3136"/>
                  </a:cubicBezTo>
                  <a:cubicBezTo>
                    <a:pt x="561" y="3136"/>
                    <a:pt x="453" y="382"/>
                    <a:pt x="2315" y="382"/>
                  </a:cubicBezTo>
                  <a:cubicBezTo>
                    <a:pt x="2326" y="382"/>
                    <a:pt x="2336" y="382"/>
                    <a:pt x="2346" y="383"/>
                  </a:cubicBezTo>
                  <a:cubicBezTo>
                    <a:pt x="2633" y="383"/>
                    <a:pt x="2633" y="1"/>
                    <a:pt x="2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3" name="Google Shape;933;p112"/>
          <p:cNvGrpSpPr/>
          <p:nvPr/>
        </p:nvGrpSpPr>
        <p:grpSpPr>
          <a:xfrm>
            <a:off x="2900938" y="2643864"/>
            <a:ext cx="593368" cy="339627"/>
            <a:chOff x="-639309" y="2036391"/>
            <a:chExt cx="371087" cy="212400"/>
          </a:xfrm>
        </p:grpSpPr>
        <p:sp>
          <p:nvSpPr>
            <p:cNvPr id="934" name="Google Shape;934;p112"/>
            <p:cNvSpPr/>
            <p:nvPr/>
          </p:nvSpPr>
          <p:spPr>
            <a:xfrm>
              <a:off x="-573426" y="2036888"/>
              <a:ext cx="8974" cy="75916"/>
            </a:xfrm>
            <a:custGeom>
              <a:rect b="b" l="l" r="r" t="t"/>
              <a:pathLst>
                <a:path extrusionOk="0" h="4585" w="542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12"/>
            <p:cNvSpPr/>
            <p:nvPr/>
          </p:nvSpPr>
          <p:spPr>
            <a:xfrm>
              <a:off x="-548656" y="2040315"/>
              <a:ext cx="50086" cy="58928"/>
            </a:xfrm>
            <a:custGeom>
              <a:rect b="b" l="l" r="r" t="t"/>
              <a:pathLst>
                <a:path extrusionOk="0" h="3559" w="3025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12"/>
            <p:cNvSpPr/>
            <p:nvPr/>
          </p:nvSpPr>
          <p:spPr>
            <a:xfrm>
              <a:off x="-478022" y="2042286"/>
              <a:ext cx="6342" cy="62074"/>
            </a:xfrm>
            <a:custGeom>
              <a:rect b="b" l="l" r="r" t="t"/>
              <a:pathLst>
                <a:path extrusionOk="0" h="3749" w="383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12"/>
            <p:cNvSpPr/>
            <p:nvPr/>
          </p:nvSpPr>
          <p:spPr>
            <a:xfrm>
              <a:off x="-490871" y="2059952"/>
              <a:ext cx="44490" cy="8924"/>
            </a:xfrm>
            <a:custGeom>
              <a:rect b="b" l="l" r="r" t="t"/>
              <a:pathLst>
                <a:path extrusionOk="0" h="539" w="2687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12"/>
            <p:cNvSpPr/>
            <p:nvPr/>
          </p:nvSpPr>
          <p:spPr>
            <a:xfrm>
              <a:off x="-421097" y="2042683"/>
              <a:ext cx="10878" cy="53613"/>
            </a:xfrm>
            <a:custGeom>
              <a:rect b="b" l="l" r="r" t="t"/>
              <a:pathLst>
                <a:path extrusionOk="0" h="3238" w="657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12"/>
            <p:cNvSpPr/>
            <p:nvPr/>
          </p:nvSpPr>
          <p:spPr>
            <a:xfrm>
              <a:off x="-392618" y="2036391"/>
              <a:ext cx="54822" cy="73201"/>
            </a:xfrm>
            <a:custGeom>
              <a:rect b="b" l="l" r="r" t="t"/>
              <a:pathLst>
                <a:path extrusionOk="0" h="4421" w="3311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12"/>
            <p:cNvSpPr/>
            <p:nvPr/>
          </p:nvSpPr>
          <p:spPr>
            <a:xfrm>
              <a:off x="-639309" y="2131729"/>
              <a:ext cx="371087" cy="25581"/>
            </a:xfrm>
            <a:custGeom>
              <a:rect b="b" l="l" r="r" t="t"/>
              <a:pathLst>
                <a:path extrusionOk="0" h="1545" w="22412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12"/>
            <p:cNvSpPr/>
            <p:nvPr/>
          </p:nvSpPr>
          <p:spPr>
            <a:xfrm>
              <a:off x="-552133" y="2182379"/>
              <a:ext cx="39341" cy="66412"/>
            </a:xfrm>
            <a:custGeom>
              <a:rect b="b" l="l" r="r" t="t"/>
              <a:pathLst>
                <a:path extrusionOk="0" h="4011" w="2376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12"/>
            <p:cNvSpPr/>
            <p:nvPr/>
          </p:nvSpPr>
          <p:spPr>
            <a:xfrm>
              <a:off x="-495937" y="2228226"/>
              <a:ext cx="8974" cy="6855"/>
            </a:xfrm>
            <a:custGeom>
              <a:rect b="b" l="l" r="r" t="t"/>
              <a:pathLst>
                <a:path extrusionOk="0" h="414" w="542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12"/>
            <p:cNvSpPr/>
            <p:nvPr/>
          </p:nvSpPr>
          <p:spPr>
            <a:xfrm>
              <a:off x="-475919" y="2175441"/>
              <a:ext cx="47669" cy="51080"/>
            </a:xfrm>
            <a:custGeom>
              <a:rect b="b" l="l" r="r" t="t"/>
              <a:pathLst>
                <a:path extrusionOk="0" h="3085" w="2879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12"/>
            <p:cNvSpPr/>
            <p:nvPr/>
          </p:nvSpPr>
          <p:spPr>
            <a:xfrm>
              <a:off x="-442705" y="2191998"/>
              <a:ext cx="12766" cy="56792"/>
            </a:xfrm>
            <a:custGeom>
              <a:rect b="b" l="l" r="r" t="t"/>
              <a:pathLst>
                <a:path extrusionOk="0" h="3430" w="771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12"/>
            <p:cNvSpPr/>
            <p:nvPr/>
          </p:nvSpPr>
          <p:spPr>
            <a:xfrm>
              <a:off x="-419508" y="2178339"/>
              <a:ext cx="38496" cy="67406"/>
            </a:xfrm>
            <a:custGeom>
              <a:rect b="b" l="l" r="r" t="t"/>
              <a:pathLst>
                <a:path extrusionOk="0" h="4071" w="2325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6" name="Google Shape;946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6_1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3"/>
          <p:cNvSpPr/>
          <p:nvPr/>
        </p:nvSpPr>
        <p:spPr>
          <a:xfrm>
            <a:off x="1070975" y="-920550"/>
            <a:ext cx="7002600" cy="6984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9" name="Google Shape;949;p113"/>
          <p:cNvGrpSpPr/>
          <p:nvPr/>
        </p:nvGrpSpPr>
        <p:grpSpPr>
          <a:xfrm>
            <a:off x="4185033" y="222701"/>
            <a:ext cx="443646" cy="324491"/>
            <a:chOff x="2519758" y="7307966"/>
            <a:chExt cx="782858" cy="572698"/>
          </a:xfrm>
        </p:grpSpPr>
        <p:sp>
          <p:nvSpPr>
            <p:cNvPr id="950" name="Google Shape;950;p113"/>
            <p:cNvSpPr/>
            <p:nvPr/>
          </p:nvSpPr>
          <p:spPr>
            <a:xfrm>
              <a:off x="2524890" y="7350467"/>
              <a:ext cx="740246" cy="525066"/>
            </a:xfrm>
            <a:custGeom>
              <a:rect b="b" l="l" r="r" t="t"/>
              <a:pathLst>
                <a:path extrusionOk="0" h="4707" w="6636">
                  <a:moveTo>
                    <a:pt x="489" y="1"/>
                  </a:moveTo>
                  <a:cubicBezTo>
                    <a:pt x="222" y="1"/>
                    <a:pt x="0" y="214"/>
                    <a:pt x="0" y="481"/>
                  </a:cubicBezTo>
                  <a:lnTo>
                    <a:pt x="0" y="4218"/>
                  </a:lnTo>
                  <a:cubicBezTo>
                    <a:pt x="0" y="4493"/>
                    <a:pt x="222" y="4706"/>
                    <a:pt x="489" y="4706"/>
                  </a:cubicBezTo>
                  <a:lnTo>
                    <a:pt x="6148" y="4706"/>
                  </a:lnTo>
                  <a:cubicBezTo>
                    <a:pt x="6415" y="4706"/>
                    <a:pt x="6636" y="4493"/>
                    <a:pt x="6636" y="4218"/>
                  </a:cubicBezTo>
                  <a:lnTo>
                    <a:pt x="6636" y="481"/>
                  </a:lnTo>
                  <a:cubicBezTo>
                    <a:pt x="6636" y="214"/>
                    <a:pt x="6415" y="1"/>
                    <a:pt x="6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13"/>
            <p:cNvSpPr/>
            <p:nvPr/>
          </p:nvSpPr>
          <p:spPr>
            <a:xfrm>
              <a:off x="2519758" y="7344555"/>
              <a:ext cx="750508" cy="536109"/>
            </a:xfrm>
            <a:custGeom>
              <a:rect b="b" l="l" r="r" t="t"/>
              <a:pathLst>
                <a:path extrusionOk="0" h="4806" w="6728">
                  <a:moveTo>
                    <a:pt x="6194" y="99"/>
                  </a:moveTo>
                  <a:cubicBezTo>
                    <a:pt x="6438" y="99"/>
                    <a:pt x="6629" y="298"/>
                    <a:pt x="6629" y="534"/>
                  </a:cubicBezTo>
                  <a:lnTo>
                    <a:pt x="6629" y="4271"/>
                  </a:lnTo>
                  <a:cubicBezTo>
                    <a:pt x="6629" y="4515"/>
                    <a:pt x="6438" y="4714"/>
                    <a:pt x="6194" y="4714"/>
                  </a:cubicBezTo>
                  <a:lnTo>
                    <a:pt x="535" y="4714"/>
                  </a:lnTo>
                  <a:cubicBezTo>
                    <a:pt x="290" y="4714"/>
                    <a:pt x="92" y="4515"/>
                    <a:pt x="92" y="4271"/>
                  </a:cubicBezTo>
                  <a:lnTo>
                    <a:pt x="92" y="534"/>
                  </a:lnTo>
                  <a:cubicBezTo>
                    <a:pt x="92" y="298"/>
                    <a:pt x="290" y="99"/>
                    <a:pt x="535" y="99"/>
                  </a:cubicBezTo>
                  <a:close/>
                  <a:moveTo>
                    <a:pt x="535" y="0"/>
                  </a:moveTo>
                  <a:cubicBezTo>
                    <a:pt x="237" y="0"/>
                    <a:pt x="1" y="244"/>
                    <a:pt x="1" y="534"/>
                  </a:cubicBezTo>
                  <a:lnTo>
                    <a:pt x="1" y="4271"/>
                  </a:lnTo>
                  <a:cubicBezTo>
                    <a:pt x="1" y="4569"/>
                    <a:pt x="237" y="4805"/>
                    <a:pt x="535" y="4805"/>
                  </a:cubicBezTo>
                  <a:lnTo>
                    <a:pt x="6194" y="4805"/>
                  </a:lnTo>
                  <a:cubicBezTo>
                    <a:pt x="6491" y="4805"/>
                    <a:pt x="6728" y="4569"/>
                    <a:pt x="6728" y="4271"/>
                  </a:cubicBezTo>
                  <a:lnTo>
                    <a:pt x="6728" y="534"/>
                  </a:lnTo>
                  <a:cubicBezTo>
                    <a:pt x="6728" y="244"/>
                    <a:pt x="6491" y="0"/>
                    <a:pt x="6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13"/>
            <p:cNvSpPr/>
            <p:nvPr/>
          </p:nvSpPr>
          <p:spPr>
            <a:xfrm>
              <a:off x="2557239" y="7313878"/>
              <a:ext cx="739465" cy="525066"/>
            </a:xfrm>
            <a:custGeom>
              <a:rect b="b" l="l" r="r" t="t"/>
              <a:pathLst>
                <a:path extrusionOk="0" h="4707" w="6629">
                  <a:moveTo>
                    <a:pt x="488" y="1"/>
                  </a:moveTo>
                  <a:cubicBezTo>
                    <a:pt x="214" y="1"/>
                    <a:pt x="0" y="214"/>
                    <a:pt x="0" y="481"/>
                  </a:cubicBezTo>
                  <a:lnTo>
                    <a:pt x="0" y="4218"/>
                  </a:lnTo>
                  <a:cubicBezTo>
                    <a:pt x="0" y="4493"/>
                    <a:pt x="214" y="4707"/>
                    <a:pt x="488" y="4707"/>
                  </a:cubicBezTo>
                  <a:lnTo>
                    <a:pt x="6148" y="4707"/>
                  </a:lnTo>
                  <a:cubicBezTo>
                    <a:pt x="6415" y="4707"/>
                    <a:pt x="6628" y="4493"/>
                    <a:pt x="6628" y="4218"/>
                  </a:cubicBezTo>
                  <a:lnTo>
                    <a:pt x="6628" y="481"/>
                  </a:lnTo>
                  <a:cubicBezTo>
                    <a:pt x="6628" y="214"/>
                    <a:pt x="6415" y="1"/>
                    <a:pt x="6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13"/>
            <p:cNvSpPr/>
            <p:nvPr/>
          </p:nvSpPr>
          <p:spPr>
            <a:xfrm>
              <a:off x="2552108" y="7307966"/>
              <a:ext cx="750508" cy="536109"/>
            </a:xfrm>
            <a:custGeom>
              <a:rect b="b" l="l" r="r" t="t"/>
              <a:pathLst>
                <a:path extrusionOk="0" h="4806" w="6728">
                  <a:moveTo>
                    <a:pt x="6194" y="99"/>
                  </a:moveTo>
                  <a:cubicBezTo>
                    <a:pt x="6430" y="99"/>
                    <a:pt x="6628" y="298"/>
                    <a:pt x="6628" y="534"/>
                  </a:cubicBezTo>
                  <a:lnTo>
                    <a:pt x="6628" y="4271"/>
                  </a:lnTo>
                  <a:cubicBezTo>
                    <a:pt x="6628" y="4515"/>
                    <a:pt x="6430" y="4714"/>
                    <a:pt x="6194" y="4714"/>
                  </a:cubicBezTo>
                  <a:lnTo>
                    <a:pt x="534" y="4714"/>
                  </a:lnTo>
                  <a:cubicBezTo>
                    <a:pt x="290" y="4714"/>
                    <a:pt x="92" y="4515"/>
                    <a:pt x="92" y="4271"/>
                  </a:cubicBezTo>
                  <a:lnTo>
                    <a:pt x="92" y="534"/>
                  </a:lnTo>
                  <a:cubicBezTo>
                    <a:pt x="92" y="298"/>
                    <a:pt x="290" y="99"/>
                    <a:pt x="534" y="99"/>
                  </a:cubicBezTo>
                  <a:close/>
                  <a:moveTo>
                    <a:pt x="534" y="0"/>
                  </a:moveTo>
                  <a:cubicBezTo>
                    <a:pt x="237" y="8"/>
                    <a:pt x="0" y="244"/>
                    <a:pt x="0" y="534"/>
                  </a:cubicBezTo>
                  <a:lnTo>
                    <a:pt x="0" y="4271"/>
                  </a:lnTo>
                  <a:cubicBezTo>
                    <a:pt x="0" y="4569"/>
                    <a:pt x="237" y="4805"/>
                    <a:pt x="534" y="4805"/>
                  </a:cubicBezTo>
                  <a:lnTo>
                    <a:pt x="6194" y="4805"/>
                  </a:lnTo>
                  <a:cubicBezTo>
                    <a:pt x="6483" y="4805"/>
                    <a:pt x="6728" y="4569"/>
                    <a:pt x="6728" y="4271"/>
                  </a:cubicBezTo>
                  <a:lnTo>
                    <a:pt x="6728" y="534"/>
                  </a:lnTo>
                  <a:cubicBezTo>
                    <a:pt x="6720" y="244"/>
                    <a:pt x="6483" y="0"/>
                    <a:pt x="6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13"/>
            <p:cNvSpPr/>
            <p:nvPr/>
          </p:nvSpPr>
          <p:spPr>
            <a:xfrm>
              <a:off x="2812467" y="7402338"/>
              <a:ext cx="288468" cy="332865"/>
            </a:xfrm>
            <a:custGeom>
              <a:rect b="b" l="l" r="r" t="t"/>
              <a:pathLst>
                <a:path extrusionOk="0" h="2984" w="2586">
                  <a:moveTo>
                    <a:pt x="0" y="1"/>
                  </a:moveTo>
                  <a:lnTo>
                    <a:pt x="0" y="2983"/>
                  </a:lnTo>
                  <a:lnTo>
                    <a:pt x="2586" y="14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113"/>
            <p:cNvSpPr/>
            <p:nvPr/>
          </p:nvSpPr>
          <p:spPr>
            <a:xfrm>
              <a:off x="2807336" y="7397430"/>
              <a:ext cx="298731" cy="342793"/>
            </a:xfrm>
            <a:custGeom>
              <a:rect b="b" l="l" r="r" t="t"/>
              <a:pathLst>
                <a:path extrusionOk="0" h="3073" w="2678">
                  <a:moveTo>
                    <a:pt x="92" y="129"/>
                  </a:moveTo>
                  <a:lnTo>
                    <a:pt x="2533" y="1540"/>
                  </a:lnTo>
                  <a:lnTo>
                    <a:pt x="92" y="2943"/>
                  </a:lnTo>
                  <a:lnTo>
                    <a:pt x="92" y="129"/>
                  </a:lnTo>
                  <a:close/>
                  <a:moveTo>
                    <a:pt x="46" y="1"/>
                  </a:moveTo>
                  <a:cubicBezTo>
                    <a:pt x="39" y="1"/>
                    <a:pt x="31" y="3"/>
                    <a:pt x="23" y="7"/>
                  </a:cubicBezTo>
                  <a:cubicBezTo>
                    <a:pt x="8" y="14"/>
                    <a:pt x="1" y="30"/>
                    <a:pt x="1" y="45"/>
                  </a:cubicBezTo>
                  <a:lnTo>
                    <a:pt x="1" y="3027"/>
                  </a:lnTo>
                  <a:cubicBezTo>
                    <a:pt x="1" y="3042"/>
                    <a:pt x="8" y="3058"/>
                    <a:pt x="23" y="3073"/>
                  </a:cubicBezTo>
                  <a:lnTo>
                    <a:pt x="46" y="3073"/>
                  </a:lnTo>
                  <a:cubicBezTo>
                    <a:pt x="54" y="3073"/>
                    <a:pt x="62" y="3073"/>
                    <a:pt x="69" y="3065"/>
                  </a:cubicBezTo>
                  <a:lnTo>
                    <a:pt x="2655" y="1578"/>
                  </a:lnTo>
                  <a:cubicBezTo>
                    <a:pt x="2670" y="1570"/>
                    <a:pt x="2678" y="1555"/>
                    <a:pt x="2678" y="1540"/>
                  </a:cubicBezTo>
                  <a:cubicBezTo>
                    <a:pt x="2678" y="1517"/>
                    <a:pt x="2670" y="1502"/>
                    <a:pt x="2655" y="1494"/>
                  </a:cubicBezTo>
                  <a:lnTo>
                    <a:pt x="69" y="7"/>
                  </a:lnTo>
                  <a:cubicBezTo>
                    <a:pt x="62" y="3"/>
                    <a:pt x="54" y="1"/>
                    <a:pt x="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6" name="Google Shape;956;p113"/>
          <p:cNvGrpSpPr/>
          <p:nvPr/>
        </p:nvGrpSpPr>
        <p:grpSpPr>
          <a:xfrm flipH="1">
            <a:off x="5299661" y="543561"/>
            <a:ext cx="540087" cy="463966"/>
            <a:chOff x="1442073" y="6714750"/>
            <a:chExt cx="548590" cy="471319"/>
          </a:xfrm>
        </p:grpSpPr>
        <p:sp>
          <p:nvSpPr>
            <p:cNvPr id="957" name="Google Shape;957;p113"/>
            <p:cNvSpPr/>
            <p:nvPr/>
          </p:nvSpPr>
          <p:spPr>
            <a:xfrm>
              <a:off x="1442073" y="6714750"/>
              <a:ext cx="548590" cy="471319"/>
            </a:xfrm>
            <a:custGeom>
              <a:rect b="b" l="l" r="r" t="t"/>
              <a:pathLst>
                <a:path extrusionOk="0" h="5027" w="5851">
                  <a:moveTo>
                    <a:pt x="344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16"/>
                  </a:lnTo>
                  <a:cubicBezTo>
                    <a:pt x="0" y="3807"/>
                    <a:pt x="153" y="3967"/>
                    <a:pt x="344" y="3967"/>
                  </a:cubicBezTo>
                  <a:lnTo>
                    <a:pt x="702" y="3967"/>
                  </a:lnTo>
                  <a:lnTo>
                    <a:pt x="1495" y="5027"/>
                  </a:lnTo>
                  <a:lnTo>
                    <a:pt x="1594" y="3967"/>
                  </a:lnTo>
                  <a:lnTo>
                    <a:pt x="5500" y="3967"/>
                  </a:lnTo>
                  <a:cubicBezTo>
                    <a:pt x="5690" y="3967"/>
                    <a:pt x="5850" y="3807"/>
                    <a:pt x="5850" y="3616"/>
                  </a:cubicBezTo>
                  <a:lnTo>
                    <a:pt x="5850" y="344"/>
                  </a:lnTo>
                  <a:cubicBezTo>
                    <a:pt x="5850" y="153"/>
                    <a:pt x="5690" y="1"/>
                    <a:pt x="5500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113"/>
            <p:cNvSpPr/>
            <p:nvPr/>
          </p:nvSpPr>
          <p:spPr>
            <a:xfrm>
              <a:off x="1532928" y="6814885"/>
              <a:ext cx="375509" cy="94"/>
            </a:xfrm>
            <a:custGeom>
              <a:rect b="b" l="l" r="r" t="t"/>
              <a:pathLst>
                <a:path extrusionOk="0" h="1" w="4005">
                  <a:moveTo>
                    <a:pt x="0" y="0"/>
                  </a:moveTo>
                  <a:lnTo>
                    <a:pt x="4004" y="0"/>
                  </a:lnTo>
                </a:path>
              </a:pathLst>
            </a:custGeom>
            <a:solidFill>
              <a:srgbClr val="016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113"/>
            <p:cNvSpPr/>
            <p:nvPr/>
          </p:nvSpPr>
          <p:spPr>
            <a:xfrm>
              <a:off x="1532928" y="6809916"/>
              <a:ext cx="375509" cy="9376"/>
            </a:xfrm>
            <a:custGeom>
              <a:rect b="b" l="l" r="r" t="t"/>
              <a:pathLst>
                <a:path extrusionOk="0" h="100" w="4005">
                  <a:moveTo>
                    <a:pt x="0" y="0"/>
                  </a:moveTo>
                  <a:lnTo>
                    <a:pt x="0" y="99"/>
                  </a:lnTo>
                  <a:lnTo>
                    <a:pt x="4004" y="99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113"/>
            <p:cNvSpPr/>
            <p:nvPr/>
          </p:nvSpPr>
          <p:spPr>
            <a:xfrm>
              <a:off x="1532928" y="6894299"/>
              <a:ext cx="375509" cy="94"/>
            </a:xfrm>
            <a:custGeom>
              <a:rect b="b" l="l" r="r" t="t"/>
              <a:pathLst>
                <a:path extrusionOk="0" h="1" w="4005">
                  <a:moveTo>
                    <a:pt x="0" y="0"/>
                  </a:moveTo>
                  <a:lnTo>
                    <a:pt x="4004" y="0"/>
                  </a:lnTo>
                </a:path>
              </a:pathLst>
            </a:custGeom>
            <a:solidFill>
              <a:srgbClr val="016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113"/>
            <p:cNvSpPr/>
            <p:nvPr/>
          </p:nvSpPr>
          <p:spPr>
            <a:xfrm>
              <a:off x="1532928" y="6889236"/>
              <a:ext cx="375509" cy="9376"/>
            </a:xfrm>
            <a:custGeom>
              <a:rect b="b" l="l" r="r" t="t"/>
              <a:pathLst>
                <a:path extrusionOk="0" h="100" w="4005">
                  <a:moveTo>
                    <a:pt x="0" y="1"/>
                  </a:moveTo>
                  <a:lnTo>
                    <a:pt x="0" y="100"/>
                  </a:lnTo>
                  <a:lnTo>
                    <a:pt x="4004" y="10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113"/>
            <p:cNvSpPr/>
            <p:nvPr/>
          </p:nvSpPr>
          <p:spPr>
            <a:xfrm>
              <a:off x="1532928" y="6973620"/>
              <a:ext cx="375509" cy="94"/>
            </a:xfrm>
            <a:custGeom>
              <a:rect b="b" l="l" r="r" t="t"/>
              <a:pathLst>
                <a:path extrusionOk="0" h="1" w="4005">
                  <a:moveTo>
                    <a:pt x="0" y="1"/>
                  </a:moveTo>
                  <a:lnTo>
                    <a:pt x="4004" y="1"/>
                  </a:lnTo>
                </a:path>
              </a:pathLst>
            </a:custGeom>
            <a:solidFill>
              <a:srgbClr val="016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113"/>
            <p:cNvSpPr/>
            <p:nvPr/>
          </p:nvSpPr>
          <p:spPr>
            <a:xfrm>
              <a:off x="1532928" y="6969307"/>
              <a:ext cx="375509" cy="8719"/>
            </a:xfrm>
            <a:custGeom>
              <a:rect b="b" l="l" r="r" t="t"/>
              <a:pathLst>
                <a:path extrusionOk="0" h="93" w="4005">
                  <a:moveTo>
                    <a:pt x="0" y="1"/>
                  </a:moveTo>
                  <a:lnTo>
                    <a:pt x="0" y="92"/>
                  </a:lnTo>
                  <a:lnTo>
                    <a:pt x="4004" y="92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4" name="Google Shape;964;p113"/>
          <p:cNvGrpSpPr/>
          <p:nvPr/>
        </p:nvGrpSpPr>
        <p:grpSpPr>
          <a:xfrm>
            <a:off x="405500" y="489188"/>
            <a:ext cx="609254" cy="572680"/>
            <a:chOff x="-3962454" y="-267004"/>
            <a:chExt cx="413839" cy="388996"/>
          </a:xfrm>
        </p:grpSpPr>
        <p:sp>
          <p:nvSpPr>
            <p:cNvPr id="965" name="Google Shape;965;p113"/>
            <p:cNvSpPr/>
            <p:nvPr/>
          </p:nvSpPr>
          <p:spPr>
            <a:xfrm>
              <a:off x="-3962454" y="-267004"/>
              <a:ext cx="383072" cy="190479"/>
            </a:xfrm>
            <a:custGeom>
              <a:rect b="b" l="l" r="r" t="t"/>
              <a:pathLst>
                <a:path extrusionOk="0" h="6501" w="13073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113"/>
            <p:cNvSpPr/>
            <p:nvPr/>
          </p:nvSpPr>
          <p:spPr>
            <a:xfrm>
              <a:off x="-3806101" y="-199963"/>
              <a:ext cx="76948" cy="87197"/>
            </a:xfrm>
            <a:custGeom>
              <a:rect b="b" l="l" r="r" t="t"/>
              <a:pathLst>
                <a:path extrusionOk="0" h="2976" w="2626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113"/>
            <p:cNvSpPr/>
            <p:nvPr/>
          </p:nvSpPr>
          <p:spPr>
            <a:xfrm>
              <a:off x="-3698828" y="-133391"/>
              <a:ext cx="11223" cy="16584"/>
            </a:xfrm>
            <a:custGeom>
              <a:rect b="b" l="l" r="r" t="t"/>
              <a:pathLst>
                <a:path extrusionOk="0" h="566" w="383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113"/>
            <p:cNvSpPr/>
            <p:nvPr/>
          </p:nvSpPr>
          <p:spPr>
            <a:xfrm>
              <a:off x="-3647521" y="-206351"/>
              <a:ext cx="57872" cy="100645"/>
            </a:xfrm>
            <a:custGeom>
              <a:rect b="b" l="l" r="r" t="t"/>
              <a:pathLst>
                <a:path extrusionOk="0" h="3435" w="1975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113"/>
            <p:cNvSpPr/>
            <p:nvPr/>
          </p:nvSpPr>
          <p:spPr>
            <a:xfrm>
              <a:off x="-3952550" y="-66527"/>
              <a:ext cx="403935" cy="23733"/>
            </a:xfrm>
            <a:custGeom>
              <a:rect b="b" l="l" r="r" t="t"/>
              <a:pathLst>
                <a:path extrusionOk="0" h="810" w="13785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113"/>
            <p:cNvSpPr/>
            <p:nvPr/>
          </p:nvSpPr>
          <p:spPr>
            <a:xfrm>
              <a:off x="-3939862" y="3591"/>
              <a:ext cx="76890" cy="105099"/>
            </a:xfrm>
            <a:custGeom>
              <a:rect b="b" l="l" r="r" t="t"/>
              <a:pathLst>
                <a:path extrusionOk="0" h="3587" w="2624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113"/>
            <p:cNvSpPr/>
            <p:nvPr/>
          </p:nvSpPr>
          <p:spPr>
            <a:xfrm>
              <a:off x="-3810760" y="26826"/>
              <a:ext cx="13069" cy="95166"/>
            </a:xfrm>
            <a:custGeom>
              <a:rect b="b" l="l" r="r" t="t"/>
              <a:pathLst>
                <a:path extrusionOk="0" h="3248" w="446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113"/>
            <p:cNvSpPr/>
            <p:nvPr/>
          </p:nvSpPr>
          <p:spPr>
            <a:xfrm>
              <a:off x="-3842845" y="69518"/>
              <a:ext cx="85622" cy="17053"/>
            </a:xfrm>
            <a:custGeom>
              <a:rect b="b" l="l" r="r" t="t"/>
              <a:pathLst>
                <a:path extrusionOk="0" h="582" w="2922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113"/>
            <p:cNvSpPr/>
            <p:nvPr/>
          </p:nvSpPr>
          <p:spPr>
            <a:xfrm>
              <a:off x="-3718431" y="18417"/>
              <a:ext cx="15911" cy="12160"/>
            </a:xfrm>
            <a:custGeom>
              <a:rect b="b" l="l" r="r" t="t"/>
              <a:pathLst>
                <a:path extrusionOk="0" h="415" w="543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113"/>
            <p:cNvSpPr/>
            <p:nvPr/>
          </p:nvSpPr>
          <p:spPr>
            <a:xfrm>
              <a:off x="-3720511" y="12264"/>
              <a:ext cx="81109" cy="93994"/>
            </a:xfrm>
            <a:custGeom>
              <a:rect b="b" l="l" r="r" t="t"/>
              <a:pathLst>
                <a:path extrusionOk="0" h="3208" w="2768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113"/>
            <p:cNvSpPr/>
            <p:nvPr/>
          </p:nvSpPr>
          <p:spPr>
            <a:xfrm>
              <a:off x="-3627948" y="-9331"/>
              <a:ext cx="12161" cy="61120"/>
            </a:xfrm>
            <a:custGeom>
              <a:rect b="b" l="l" r="r" t="t"/>
              <a:pathLst>
                <a:path extrusionOk="0" h="2086" w="415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113"/>
            <p:cNvSpPr/>
            <p:nvPr/>
          </p:nvSpPr>
          <p:spPr>
            <a:xfrm>
              <a:off x="-3647521" y="17479"/>
              <a:ext cx="67191" cy="14035"/>
            </a:xfrm>
            <a:custGeom>
              <a:rect b="b" l="l" r="r" t="t"/>
              <a:pathLst>
                <a:path extrusionOk="0" h="479" w="2293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7" name="Google Shape;977;p113"/>
          <p:cNvGrpSpPr/>
          <p:nvPr/>
        </p:nvGrpSpPr>
        <p:grpSpPr>
          <a:xfrm>
            <a:off x="8381234" y="1613830"/>
            <a:ext cx="443643" cy="477243"/>
            <a:chOff x="-4339013" y="-261299"/>
            <a:chExt cx="224040" cy="240995"/>
          </a:xfrm>
        </p:grpSpPr>
        <p:sp>
          <p:nvSpPr>
            <p:cNvPr id="978" name="Google Shape;978;p113"/>
            <p:cNvSpPr/>
            <p:nvPr/>
          </p:nvSpPr>
          <p:spPr>
            <a:xfrm>
              <a:off x="-4316693" y="-261299"/>
              <a:ext cx="140060" cy="92126"/>
            </a:xfrm>
            <a:custGeom>
              <a:rect b="b" l="l" r="r" t="t"/>
              <a:pathLst>
                <a:path extrusionOk="0" h="5564" w="8459">
                  <a:moveTo>
                    <a:pt x="3857" y="0"/>
                  </a:moveTo>
                  <a:cubicBezTo>
                    <a:pt x="3755" y="0"/>
                    <a:pt x="3683" y="87"/>
                    <a:pt x="3683" y="197"/>
                  </a:cubicBezTo>
                  <a:cubicBezTo>
                    <a:pt x="3574" y="1667"/>
                    <a:pt x="3442" y="3138"/>
                    <a:pt x="3326" y="4608"/>
                  </a:cubicBezTo>
                  <a:lnTo>
                    <a:pt x="3326" y="4608"/>
                  </a:lnTo>
                  <a:cubicBezTo>
                    <a:pt x="2955" y="3763"/>
                    <a:pt x="2740" y="2856"/>
                    <a:pt x="2664" y="1948"/>
                  </a:cubicBezTo>
                  <a:cubicBezTo>
                    <a:pt x="2664" y="1810"/>
                    <a:pt x="2568" y="1719"/>
                    <a:pt x="2459" y="1719"/>
                  </a:cubicBezTo>
                  <a:cubicBezTo>
                    <a:pt x="2442" y="1719"/>
                    <a:pt x="2426" y="1721"/>
                    <a:pt x="2409" y="1725"/>
                  </a:cubicBezTo>
                  <a:cubicBezTo>
                    <a:pt x="2075" y="1805"/>
                    <a:pt x="1725" y="1845"/>
                    <a:pt x="1375" y="1845"/>
                  </a:cubicBezTo>
                  <a:cubicBezTo>
                    <a:pt x="1025" y="1845"/>
                    <a:pt x="674" y="1805"/>
                    <a:pt x="340" y="1725"/>
                  </a:cubicBezTo>
                  <a:cubicBezTo>
                    <a:pt x="330" y="1724"/>
                    <a:pt x="320" y="1723"/>
                    <a:pt x="311" y="1723"/>
                  </a:cubicBezTo>
                  <a:cubicBezTo>
                    <a:pt x="78" y="1723"/>
                    <a:pt x="0" y="2078"/>
                    <a:pt x="245" y="2139"/>
                  </a:cubicBezTo>
                  <a:cubicBezTo>
                    <a:pt x="611" y="2219"/>
                    <a:pt x="993" y="2259"/>
                    <a:pt x="1375" y="2259"/>
                  </a:cubicBezTo>
                  <a:cubicBezTo>
                    <a:pt x="1676" y="2259"/>
                    <a:pt x="1978" y="2234"/>
                    <a:pt x="2272" y="2184"/>
                  </a:cubicBezTo>
                  <a:lnTo>
                    <a:pt x="2272" y="2184"/>
                  </a:lnTo>
                  <a:cubicBezTo>
                    <a:pt x="2391" y="3339"/>
                    <a:pt x="2734" y="4436"/>
                    <a:pt x="3301" y="5450"/>
                  </a:cubicBezTo>
                  <a:cubicBezTo>
                    <a:pt x="3340" y="5528"/>
                    <a:pt x="3405" y="5563"/>
                    <a:pt x="3468" y="5563"/>
                  </a:cubicBezTo>
                  <a:cubicBezTo>
                    <a:pt x="3561" y="5563"/>
                    <a:pt x="3651" y="5487"/>
                    <a:pt x="3651" y="5354"/>
                  </a:cubicBezTo>
                  <a:cubicBezTo>
                    <a:pt x="3803" y="3716"/>
                    <a:pt x="3926" y="2106"/>
                    <a:pt x="4047" y="470"/>
                  </a:cubicBezTo>
                  <a:lnTo>
                    <a:pt x="4047" y="470"/>
                  </a:lnTo>
                  <a:cubicBezTo>
                    <a:pt x="4794" y="619"/>
                    <a:pt x="5556" y="691"/>
                    <a:pt x="6321" y="691"/>
                  </a:cubicBezTo>
                  <a:cubicBezTo>
                    <a:pt x="6950" y="691"/>
                    <a:pt x="7579" y="642"/>
                    <a:pt x="8203" y="547"/>
                  </a:cubicBezTo>
                  <a:cubicBezTo>
                    <a:pt x="8458" y="516"/>
                    <a:pt x="8331" y="134"/>
                    <a:pt x="8076" y="134"/>
                  </a:cubicBezTo>
                  <a:cubicBezTo>
                    <a:pt x="7493" y="229"/>
                    <a:pt x="6898" y="277"/>
                    <a:pt x="6301" y="277"/>
                  </a:cubicBezTo>
                  <a:cubicBezTo>
                    <a:pt x="5498" y="277"/>
                    <a:pt x="4691" y="189"/>
                    <a:pt x="3906" y="6"/>
                  </a:cubicBezTo>
                  <a:cubicBezTo>
                    <a:pt x="3889" y="2"/>
                    <a:pt x="3873" y="0"/>
                    <a:pt x="3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113"/>
            <p:cNvSpPr/>
            <p:nvPr/>
          </p:nvSpPr>
          <p:spPr>
            <a:xfrm>
              <a:off x="-4223044" y="-232621"/>
              <a:ext cx="38182" cy="38248"/>
            </a:xfrm>
            <a:custGeom>
              <a:rect b="b" l="l" r="r" t="t"/>
              <a:pathLst>
                <a:path extrusionOk="0" h="2310" w="2306">
                  <a:moveTo>
                    <a:pt x="1312" y="1"/>
                  </a:moveTo>
                  <a:cubicBezTo>
                    <a:pt x="1278" y="1"/>
                    <a:pt x="1243" y="9"/>
                    <a:pt x="1210" y="25"/>
                  </a:cubicBezTo>
                  <a:cubicBezTo>
                    <a:pt x="947" y="131"/>
                    <a:pt x="661" y="192"/>
                    <a:pt x="372" y="192"/>
                  </a:cubicBezTo>
                  <a:cubicBezTo>
                    <a:pt x="312" y="192"/>
                    <a:pt x="252" y="190"/>
                    <a:pt x="192" y="184"/>
                  </a:cubicBezTo>
                  <a:cubicBezTo>
                    <a:pt x="64" y="184"/>
                    <a:pt x="1" y="280"/>
                    <a:pt x="1" y="375"/>
                  </a:cubicBezTo>
                  <a:cubicBezTo>
                    <a:pt x="1" y="503"/>
                    <a:pt x="64" y="566"/>
                    <a:pt x="192" y="566"/>
                  </a:cubicBezTo>
                  <a:lnTo>
                    <a:pt x="192" y="598"/>
                  </a:lnTo>
                  <a:cubicBezTo>
                    <a:pt x="259" y="603"/>
                    <a:pt x="326" y="606"/>
                    <a:pt x="393" y="606"/>
                  </a:cubicBezTo>
                  <a:cubicBezTo>
                    <a:pt x="639" y="606"/>
                    <a:pt x="882" y="570"/>
                    <a:pt x="1118" y="492"/>
                  </a:cubicBezTo>
                  <a:lnTo>
                    <a:pt x="1118" y="492"/>
                  </a:lnTo>
                  <a:cubicBezTo>
                    <a:pt x="1076" y="1055"/>
                    <a:pt x="740" y="1561"/>
                    <a:pt x="192" y="1808"/>
                  </a:cubicBezTo>
                  <a:cubicBezTo>
                    <a:pt x="32" y="1903"/>
                    <a:pt x="96" y="2126"/>
                    <a:pt x="255" y="2190"/>
                  </a:cubicBezTo>
                  <a:cubicBezTo>
                    <a:pt x="542" y="2269"/>
                    <a:pt x="844" y="2309"/>
                    <a:pt x="1151" y="2309"/>
                  </a:cubicBezTo>
                  <a:cubicBezTo>
                    <a:pt x="1457" y="2309"/>
                    <a:pt x="1767" y="2269"/>
                    <a:pt x="2070" y="2190"/>
                  </a:cubicBezTo>
                  <a:cubicBezTo>
                    <a:pt x="2305" y="2102"/>
                    <a:pt x="2242" y="1769"/>
                    <a:pt x="2005" y="1769"/>
                  </a:cubicBezTo>
                  <a:cubicBezTo>
                    <a:pt x="1985" y="1769"/>
                    <a:pt x="1964" y="1771"/>
                    <a:pt x="1943" y="1776"/>
                  </a:cubicBezTo>
                  <a:cubicBezTo>
                    <a:pt x="1688" y="1856"/>
                    <a:pt x="1425" y="1895"/>
                    <a:pt x="1159" y="1895"/>
                  </a:cubicBezTo>
                  <a:cubicBezTo>
                    <a:pt x="1054" y="1895"/>
                    <a:pt x="948" y="1889"/>
                    <a:pt x="842" y="1877"/>
                  </a:cubicBezTo>
                  <a:lnTo>
                    <a:pt x="842" y="1877"/>
                  </a:lnTo>
                  <a:cubicBezTo>
                    <a:pt x="1312" y="1467"/>
                    <a:pt x="1572" y="835"/>
                    <a:pt x="1497" y="184"/>
                  </a:cubicBezTo>
                  <a:cubicBezTo>
                    <a:pt x="1497" y="66"/>
                    <a:pt x="1409" y="1"/>
                    <a:pt x="1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113"/>
            <p:cNvSpPr/>
            <p:nvPr/>
          </p:nvSpPr>
          <p:spPr>
            <a:xfrm>
              <a:off x="-4336893" y="-152086"/>
              <a:ext cx="221920" cy="9338"/>
            </a:xfrm>
            <a:custGeom>
              <a:rect b="b" l="l" r="r" t="t"/>
              <a:pathLst>
                <a:path extrusionOk="0" h="564" w="13403">
                  <a:moveTo>
                    <a:pt x="13148" y="0"/>
                  </a:moveTo>
                  <a:cubicBezTo>
                    <a:pt x="10877" y="108"/>
                    <a:pt x="8606" y="172"/>
                    <a:pt x="6335" y="172"/>
                  </a:cubicBezTo>
                  <a:cubicBezTo>
                    <a:pt x="5263" y="172"/>
                    <a:pt x="4192" y="158"/>
                    <a:pt x="3120" y="127"/>
                  </a:cubicBezTo>
                  <a:cubicBezTo>
                    <a:pt x="2165" y="96"/>
                    <a:pt x="1210" y="64"/>
                    <a:pt x="255" y="32"/>
                  </a:cubicBezTo>
                  <a:cubicBezTo>
                    <a:pt x="0" y="32"/>
                    <a:pt x="0" y="414"/>
                    <a:pt x="255" y="414"/>
                  </a:cubicBezTo>
                  <a:cubicBezTo>
                    <a:pt x="2344" y="513"/>
                    <a:pt x="4433" y="563"/>
                    <a:pt x="6530" y="563"/>
                  </a:cubicBezTo>
                  <a:cubicBezTo>
                    <a:pt x="7788" y="563"/>
                    <a:pt x="9049" y="545"/>
                    <a:pt x="10315" y="509"/>
                  </a:cubicBezTo>
                  <a:cubicBezTo>
                    <a:pt x="11270" y="478"/>
                    <a:pt x="12225" y="446"/>
                    <a:pt x="13148" y="414"/>
                  </a:cubicBezTo>
                  <a:cubicBezTo>
                    <a:pt x="13403" y="414"/>
                    <a:pt x="13403" y="0"/>
                    <a:pt x="13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113"/>
            <p:cNvSpPr/>
            <p:nvPr/>
          </p:nvSpPr>
          <p:spPr>
            <a:xfrm>
              <a:off x="-4339013" y="-127829"/>
              <a:ext cx="44358" cy="96381"/>
            </a:xfrm>
            <a:custGeom>
              <a:rect b="b" l="l" r="r" t="t"/>
              <a:pathLst>
                <a:path extrusionOk="0" h="5821" w="2679">
                  <a:moveTo>
                    <a:pt x="1925" y="0"/>
                  </a:moveTo>
                  <a:cubicBezTo>
                    <a:pt x="1878" y="0"/>
                    <a:pt x="1828" y="19"/>
                    <a:pt x="1784" y="63"/>
                  </a:cubicBezTo>
                  <a:cubicBezTo>
                    <a:pt x="1" y="1687"/>
                    <a:pt x="256" y="4520"/>
                    <a:pt x="2293" y="5793"/>
                  </a:cubicBezTo>
                  <a:cubicBezTo>
                    <a:pt x="2326" y="5812"/>
                    <a:pt x="2359" y="5821"/>
                    <a:pt x="2390" y="5821"/>
                  </a:cubicBezTo>
                  <a:cubicBezTo>
                    <a:pt x="2565" y="5821"/>
                    <a:pt x="2678" y="5551"/>
                    <a:pt x="2516" y="5443"/>
                  </a:cubicBezTo>
                  <a:cubicBezTo>
                    <a:pt x="701" y="4297"/>
                    <a:pt x="479" y="1750"/>
                    <a:pt x="2070" y="350"/>
                  </a:cubicBezTo>
                  <a:cubicBezTo>
                    <a:pt x="2217" y="203"/>
                    <a:pt x="2082" y="0"/>
                    <a:pt x="1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113"/>
            <p:cNvSpPr/>
            <p:nvPr/>
          </p:nvSpPr>
          <p:spPr>
            <a:xfrm>
              <a:off x="-4278396" y="-127846"/>
              <a:ext cx="6871" cy="42718"/>
            </a:xfrm>
            <a:custGeom>
              <a:rect b="b" l="l" r="r" t="t"/>
              <a:pathLst>
                <a:path extrusionOk="0" h="2580" w="415">
                  <a:moveTo>
                    <a:pt x="224" y="0"/>
                  </a:moveTo>
                  <a:cubicBezTo>
                    <a:pt x="128" y="0"/>
                    <a:pt x="33" y="64"/>
                    <a:pt x="33" y="191"/>
                  </a:cubicBezTo>
                  <a:cubicBezTo>
                    <a:pt x="33" y="924"/>
                    <a:pt x="1" y="1656"/>
                    <a:pt x="1" y="2388"/>
                  </a:cubicBezTo>
                  <a:cubicBezTo>
                    <a:pt x="1" y="2515"/>
                    <a:pt x="96" y="2579"/>
                    <a:pt x="192" y="2579"/>
                  </a:cubicBezTo>
                  <a:cubicBezTo>
                    <a:pt x="288" y="2579"/>
                    <a:pt x="383" y="2515"/>
                    <a:pt x="383" y="2388"/>
                  </a:cubicBezTo>
                  <a:cubicBezTo>
                    <a:pt x="383" y="1656"/>
                    <a:pt x="415" y="924"/>
                    <a:pt x="415" y="191"/>
                  </a:cubicBezTo>
                  <a:cubicBezTo>
                    <a:pt x="415" y="64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113"/>
            <p:cNvSpPr/>
            <p:nvPr/>
          </p:nvSpPr>
          <p:spPr>
            <a:xfrm>
              <a:off x="-4304739" y="-79382"/>
              <a:ext cx="61163" cy="8113"/>
            </a:xfrm>
            <a:custGeom>
              <a:rect b="b" l="l" r="r" t="t"/>
              <a:pathLst>
                <a:path extrusionOk="0" h="490" w="3694">
                  <a:moveTo>
                    <a:pt x="226" y="0"/>
                  </a:moveTo>
                  <a:cubicBezTo>
                    <a:pt x="1" y="0"/>
                    <a:pt x="10" y="354"/>
                    <a:pt x="255" y="384"/>
                  </a:cubicBezTo>
                  <a:cubicBezTo>
                    <a:pt x="870" y="459"/>
                    <a:pt x="1486" y="490"/>
                    <a:pt x="2108" y="490"/>
                  </a:cubicBezTo>
                  <a:cubicBezTo>
                    <a:pt x="2547" y="490"/>
                    <a:pt x="2990" y="474"/>
                    <a:pt x="3438" y="448"/>
                  </a:cubicBezTo>
                  <a:cubicBezTo>
                    <a:pt x="3693" y="448"/>
                    <a:pt x="3693" y="66"/>
                    <a:pt x="3438" y="66"/>
                  </a:cubicBezTo>
                  <a:cubicBezTo>
                    <a:pt x="3055" y="88"/>
                    <a:pt x="2676" y="99"/>
                    <a:pt x="2299" y="99"/>
                  </a:cubicBezTo>
                  <a:cubicBezTo>
                    <a:pt x="1612" y="99"/>
                    <a:pt x="933" y="64"/>
                    <a:pt x="255" y="2"/>
                  </a:cubicBezTo>
                  <a:cubicBezTo>
                    <a:pt x="245" y="1"/>
                    <a:pt x="235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113"/>
            <p:cNvSpPr/>
            <p:nvPr/>
          </p:nvSpPr>
          <p:spPr>
            <a:xfrm>
              <a:off x="-4283181" y="-58403"/>
              <a:ext cx="42205" cy="31840"/>
            </a:xfrm>
            <a:custGeom>
              <a:rect b="b" l="l" r="r" t="t"/>
              <a:pathLst>
                <a:path extrusionOk="0" h="1923" w="2549">
                  <a:moveTo>
                    <a:pt x="831" y="1"/>
                  </a:moveTo>
                  <a:cubicBezTo>
                    <a:pt x="600" y="1"/>
                    <a:pt x="370" y="56"/>
                    <a:pt x="163" y="168"/>
                  </a:cubicBezTo>
                  <a:cubicBezTo>
                    <a:pt x="0" y="276"/>
                    <a:pt x="114" y="545"/>
                    <a:pt x="289" y="545"/>
                  </a:cubicBezTo>
                  <a:cubicBezTo>
                    <a:pt x="319" y="545"/>
                    <a:pt x="352" y="537"/>
                    <a:pt x="385" y="518"/>
                  </a:cubicBezTo>
                  <a:lnTo>
                    <a:pt x="354" y="518"/>
                  </a:lnTo>
                  <a:cubicBezTo>
                    <a:pt x="497" y="438"/>
                    <a:pt x="656" y="399"/>
                    <a:pt x="815" y="399"/>
                  </a:cubicBezTo>
                  <a:cubicBezTo>
                    <a:pt x="924" y="399"/>
                    <a:pt x="1033" y="417"/>
                    <a:pt x="1137" y="454"/>
                  </a:cubicBezTo>
                  <a:lnTo>
                    <a:pt x="1137" y="454"/>
                  </a:lnTo>
                  <a:cubicBezTo>
                    <a:pt x="982" y="923"/>
                    <a:pt x="653" y="1304"/>
                    <a:pt x="194" y="1505"/>
                  </a:cubicBezTo>
                  <a:cubicBezTo>
                    <a:pt x="35" y="1600"/>
                    <a:pt x="67" y="1823"/>
                    <a:pt x="226" y="1887"/>
                  </a:cubicBezTo>
                  <a:cubicBezTo>
                    <a:pt x="409" y="1911"/>
                    <a:pt x="592" y="1923"/>
                    <a:pt x="774" y="1923"/>
                  </a:cubicBezTo>
                  <a:cubicBezTo>
                    <a:pt x="1321" y="1923"/>
                    <a:pt x="1858" y="1815"/>
                    <a:pt x="2359" y="1600"/>
                  </a:cubicBezTo>
                  <a:cubicBezTo>
                    <a:pt x="2549" y="1492"/>
                    <a:pt x="2439" y="1223"/>
                    <a:pt x="2265" y="1223"/>
                  </a:cubicBezTo>
                  <a:cubicBezTo>
                    <a:pt x="2234" y="1223"/>
                    <a:pt x="2202" y="1231"/>
                    <a:pt x="2168" y="1250"/>
                  </a:cubicBezTo>
                  <a:cubicBezTo>
                    <a:pt x="1771" y="1427"/>
                    <a:pt x="1342" y="1512"/>
                    <a:pt x="915" y="1526"/>
                  </a:cubicBezTo>
                  <a:lnTo>
                    <a:pt x="915" y="1526"/>
                  </a:lnTo>
                  <a:cubicBezTo>
                    <a:pt x="1247" y="1239"/>
                    <a:pt x="1487" y="844"/>
                    <a:pt x="1595" y="391"/>
                  </a:cubicBezTo>
                  <a:cubicBezTo>
                    <a:pt x="1595" y="327"/>
                    <a:pt x="1563" y="231"/>
                    <a:pt x="1500" y="168"/>
                  </a:cubicBezTo>
                  <a:cubicBezTo>
                    <a:pt x="1293" y="56"/>
                    <a:pt x="1062" y="1"/>
                    <a:pt x="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113"/>
            <p:cNvSpPr/>
            <p:nvPr/>
          </p:nvSpPr>
          <p:spPr>
            <a:xfrm>
              <a:off x="-4229071" y="-127630"/>
              <a:ext cx="43463" cy="107326"/>
            </a:xfrm>
            <a:custGeom>
              <a:rect b="b" l="l" r="r" t="t"/>
              <a:pathLst>
                <a:path extrusionOk="0" h="6482" w="2625">
                  <a:moveTo>
                    <a:pt x="293" y="1"/>
                  </a:moveTo>
                  <a:cubicBezTo>
                    <a:pt x="135" y="1"/>
                    <a:pt x="0" y="182"/>
                    <a:pt x="174" y="306"/>
                  </a:cubicBezTo>
                  <a:lnTo>
                    <a:pt x="174" y="338"/>
                  </a:lnTo>
                  <a:cubicBezTo>
                    <a:pt x="1893" y="1770"/>
                    <a:pt x="2179" y="4317"/>
                    <a:pt x="842" y="6132"/>
                  </a:cubicBezTo>
                  <a:cubicBezTo>
                    <a:pt x="720" y="6278"/>
                    <a:pt x="842" y="6481"/>
                    <a:pt x="977" y="6481"/>
                  </a:cubicBezTo>
                  <a:cubicBezTo>
                    <a:pt x="1018" y="6481"/>
                    <a:pt x="1060" y="6462"/>
                    <a:pt x="1097" y="6418"/>
                  </a:cubicBezTo>
                  <a:cubicBezTo>
                    <a:pt x="2625" y="4444"/>
                    <a:pt x="2338" y="1643"/>
                    <a:pt x="428" y="51"/>
                  </a:cubicBezTo>
                  <a:cubicBezTo>
                    <a:pt x="386" y="16"/>
                    <a:pt x="338" y="1"/>
                    <a:pt x="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113"/>
            <p:cNvSpPr/>
            <p:nvPr/>
          </p:nvSpPr>
          <p:spPr>
            <a:xfrm>
              <a:off x="-4174017" y="-109765"/>
              <a:ext cx="34804" cy="49673"/>
            </a:xfrm>
            <a:custGeom>
              <a:rect b="b" l="l" r="r" t="t"/>
              <a:pathLst>
                <a:path extrusionOk="0" h="3000" w="2102">
                  <a:moveTo>
                    <a:pt x="900" y="1"/>
                  </a:moveTo>
                  <a:cubicBezTo>
                    <a:pt x="801" y="1"/>
                    <a:pt x="701" y="19"/>
                    <a:pt x="605" y="54"/>
                  </a:cubicBezTo>
                  <a:cubicBezTo>
                    <a:pt x="319" y="150"/>
                    <a:pt x="128" y="468"/>
                    <a:pt x="191" y="755"/>
                  </a:cubicBezTo>
                  <a:cubicBezTo>
                    <a:pt x="217" y="859"/>
                    <a:pt x="297" y="905"/>
                    <a:pt x="379" y="905"/>
                  </a:cubicBezTo>
                  <a:cubicBezTo>
                    <a:pt x="498" y="905"/>
                    <a:pt x="624" y="810"/>
                    <a:pt x="605" y="659"/>
                  </a:cubicBezTo>
                  <a:lnTo>
                    <a:pt x="573" y="659"/>
                  </a:lnTo>
                  <a:cubicBezTo>
                    <a:pt x="573" y="628"/>
                    <a:pt x="573" y="596"/>
                    <a:pt x="573" y="564"/>
                  </a:cubicBezTo>
                  <a:cubicBezTo>
                    <a:pt x="573" y="532"/>
                    <a:pt x="605" y="500"/>
                    <a:pt x="637" y="500"/>
                  </a:cubicBezTo>
                  <a:cubicBezTo>
                    <a:pt x="701" y="437"/>
                    <a:pt x="796" y="405"/>
                    <a:pt x="892" y="405"/>
                  </a:cubicBezTo>
                  <a:cubicBezTo>
                    <a:pt x="987" y="405"/>
                    <a:pt x="1083" y="405"/>
                    <a:pt x="1146" y="468"/>
                  </a:cubicBezTo>
                  <a:cubicBezTo>
                    <a:pt x="1242" y="596"/>
                    <a:pt x="1306" y="723"/>
                    <a:pt x="1274" y="882"/>
                  </a:cubicBezTo>
                  <a:cubicBezTo>
                    <a:pt x="1242" y="1232"/>
                    <a:pt x="1083" y="1551"/>
                    <a:pt x="828" y="1805"/>
                  </a:cubicBezTo>
                  <a:cubicBezTo>
                    <a:pt x="541" y="2060"/>
                    <a:pt x="287" y="2347"/>
                    <a:pt x="64" y="2665"/>
                  </a:cubicBezTo>
                  <a:cubicBezTo>
                    <a:pt x="0" y="2760"/>
                    <a:pt x="32" y="2920"/>
                    <a:pt x="159" y="2951"/>
                  </a:cubicBezTo>
                  <a:cubicBezTo>
                    <a:pt x="446" y="2983"/>
                    <a:pt x="740" y="2999"/>
                    <a:pt x="1031" y="2999"/>
                  </a:cubicBezTo>
                  <a:cubicBezTo>
                    <a:pt x="1321" y="2999"/>
                    <a:pt x="1608" y="2983"/>
                    <a:pt x="1879" y="2951"/>
                  </a:cubicBezTo>
                  <a:cubicBezTo>
                    <a:pt x="2006" y="2951"/>
                    <a:pt x="2101" y="2856"/>
                    <a:pt x="2101" y="2760"/>
                  </a:cubicBezTo>
                  <a:cubicBezTo>
                    <a:pt x="2101" y="2675"/>
                    <a:pt x="2025" y="2564"/>
                    <a:pt x="1918" y="2564"/>
                  </a:cubicBezTo>
                  <a:cubicBezTo>
                    <a:pt x="1905" y="2564"/>
                    <a:pt x="1892" y="2566"/>
                    <a:pt x="1879" y="2569"/>
                  </a:cubicBezTo>
                  <a:cubicBezTo>
                    <a:pt x="1624" y="2601"/>
                    <a:pt x="1361" y="2617"/>
                    <a:pt x="1095" y="2617"/>
                  </a:cubicBezTo>
                  <a:cubicBezTo>
                    <a:pt x="923" y="2617"/>
                    <a:pt x="751" y="2611"/>
                    <a:pt x="577" y="2598"/>
                  </a:cubicBezTo>
                  <a:lnTo>
                    <a:pt x="577" y="2598"/>
                  </a:lnTo>
                  <a:cubicBezTo>
                    <a:pt x="994" y="2110"/>
                    <a:pt x="1547" y="1755"/>
                    <a:pt x="1656" y="1073"/>
                  </a:cubicBezTo>
                  <a:cubicBezTo>
                    <a:pt x="1751" y="723"/>
                    <a:pt x="1624" y="373"/>
                    <a:pt x="1369" y="150"/>
                  </a:cubicBezTo>
                  <a:cubicBezTo>
                    <a:pt x="1230" y="51"/>
                    <a:pt x="1066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7" name="Google Shape;987;p113"/>
          <p:cNvSpPr/>
          <p:nvPr/>
        </p:nvSpPr>
        <p:spPr>
          <a:xfrm>
            <a:off x="405500" y="279149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13"/>
          <p:cNvSpPr/>
          <p:nvPr/>
        </p:nvSpPr>
        <p:spPr>
          <a:xfrm>
            <a:off x="8073575" y="735187"/>
            <a:ext cx="80700" cy="807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13"/>
          <p:cNvSpPr/>
          <p:nvPr/>
        </p:nvSpPr>
        <p:spPr>
          <a:xfrm>
            <a:off x="8713524" y="3827940"/>
            <a:ext cx="146100" cy="146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13"/>
          <p:cNvSpPr/>
          <p:nvPr/>
        </p:nvSpPr>
        <p:spPr>
          <a:xfrm>
            <a:off x="7140275" y="3590026"/>
            <a:ext cx="851304" cy="1025981"/>
          </a:xfrm>
          <a:custGeom>
            <a:rect b="b" l="l" r="r" t="t"/>
            <a:pathLst>
              <a:path extrusionOk="0" h="11060" w="9177">
                <a:moveTo>
                  <a:pt x="1948" y="1"/>
                </a:moveTo>
                <a:cubicBezTo>
                  <a:pt x="1884" y="1"/>
                  <a:pt x="1819" y="15"/>
                  <a:pt x="1756" y="46"/>
                </a:cubicBezTo>
                <a:cubicBezTo>
                  <a:pt x="1440" y="210"/>
                  <a:pt x="1358" y="842"/>
                  <a:pt x="1417" y="1158"/>
                </a:cubicBezTo>
                <a:cubicBezTo>
                  <a:pt x="1417" y="1193"/>
                  <a:pt x="1534" y="1603"/>
                  <a:pt x="1545" y="1603"/>
                </a:cubicBezTo>
                <a:cubicBezTo>
                  <a:pt x="1534" y="1697"/>
                  <a:pt x="1510" y="1814"/>
                  <a:pt x="1499" y="1931"/>
                </a:cubicBezTo>
                <a:cubicBezTo>
                  <a:pt x="1475" y="2141"/>
                  <a:pt x="1452" y="2399"/>
                  <a:pt x="1452" y="2656"/>
                </a:cubicBezTo>
                <a:cubicBezTo>
                  <a:pt x="1440" y="2949"/>
                  <a:pt x="1452" y="3242"/>
                  <a:pt x="1475" y="3534"/>
                </a:cubicBezTo>
                <a:cubicBezTo>
                  <a:pt x="1499" y="3862"/>
                  <a:pt x="1545" y="4190"/>
                  <a:pt x="1639" y="4506"/>
                </a:cubicBezTo>
                <a:lnTo>
                  <a:pt x="1639" y="4517"/>
                </a:lnTo>
                <a:cubicBezTo>
                  <a:pt x="1581" y="4424"/>
                  <a:pt x="1417" y="4178"/>
                  <a:pt x="1393" y="4166"/>
                </a:cubicBezTo>
                <a:cubicBezTo>
                  <a:pt x="1229" y="3963"/>
                  <a:pt x="824" y="3695"/>
                  <a:pt x="503" y="3695"/>
                </a:cubicBezTo>
                <a:cubicBezTo>
                  <a:pt x="436" y="3695"/>
                  <a:pt x="373" y="3707"/>
                  <a:pt x="316" y="3733"/>
                </a:cubicBezTo>
                <a:cubicBezTo>
                  <a:pt x="82" y="3827"/>
                  <a:pt x="0" y="4108"/>
                  <a:pt x="129" y="4330"/>
                </a:cubicBezTo>
                <a:cubicBezTo>
                  <a:pt x="246" y="4517"/>
                  <a:pt x="539" y="4634"/>
                  <a:pt x="773" y="4670"/>
                </a:cubicBezTo>
                <a:cubicBezTo>
                  <a:pt x="798" y="4673"/>
                  <a:pt x="825" y="4674"/>
                  <a:pt x="855" y="4674"/>
                </a:cubicBezTo>
                <a:cubicBezTo>
                  <a:pt x="1134" y="4674"/>
                  <a:pt x="1598" y="4540"/>
                  <a:pt x="1651" y="4529"/>
                </a:cubicBezTo>
                <a:cubicBezTo>
                  <a:pt x="1733" y="4845"/>
                  <a:pt x="1850" y="5161"/>
                  <a:pt x="1990" y="5465"/>
                </a:cubicBezTo>
                <a:cubicBezTo>
                  <a:pt x="2060" y="5641"/>
                  <a:pt x="2142" y="5828"/>
                  <a:pt x="2236" y="6004"/>
                </a:cubicBezTo>
                <a:cubicBezTo>
                  <a:pt x="2177" y="5922"/>
                  <a:pt x="2131" y="5852"/>
                  <a:pt x="2131" y="5852"/>
                </a:cubicBezTo>
                <a:cubicBezTo>
                  <a:pt x="1956" y="5648"/>
                  <a:pt x="1550" y="5381"/>
                  <a:pt x="1229" y="5381"/>
                </a:cubicBezTo>
                <a:cubicBezTo>
                  <a:pt x="1162" y="5381"/>
                  <a:pt x="1099" y="5392"/>
                  <a:pt x="1042" y="5419"/>
                </a:cubicBezTo>
                <a:cubicBezTo>
                  <a:pt x="820" y="5512"/>
                  <a:pt x="726" y="5793"/>
                  <a:pt x="855" y="6016"/>
                </a:cubicBezTo>
                <a:cubicBezTo>
                  <a:pt x="972" y="6238"/>
                  <a:pt x="1265" y="6343"/>
                  <a:pt x="1510" y="6378"/>
                </a:cubicBezTo>
                <a:cubicBezTo>
                  <a:pt x="1538" y="6383"/>
                  <a:pt x="1569" y="6384"/>
                  <a:pt x="1603" y="6384"/>
                </a:cubicBezTo>
                <a:cubicBezTo>
                  <a:pt x="1853" y="6384"/>
                  <a:pt x="2239" y="6281"/>
                  <a:pt x="2353" y="6250"/>
                </a:cubicBezTo>
                <a:cubicBezTo>
                  <a:pt x="2388" y="6320"/>
                  <a:pt x="2412" y="6378"/>
                  <a:pt x="2447" y="6449"/>
                </a:cubicBezTo>
                <a:cubicBezTo>
                  <a:pt x="2610" y="6776"/>
                  <a:pt x="2774" y="7092"/>
                  <a:pt x="2927" y="7408"/>
                </a:cubicBezTo>
                <a:cubicBezTo>
                  <a:pt x="2973" y="7525"/>
                  <a:pt x="3032" y="7642"/>
                  <a:pt x="3067" y="7748"/>
                </a:cubicBezTo>
                <a:cubicBezTo>
                  <a:pt x="3032" y="7689"/>
                  <a:pt x="2985" y="7631"/>
                  <a:pt x="2985" y="7619"/>
                </a:cubicBezTo>
                <a:cubicBezTo>
                  <a:pt x="2810" y="7424"/>
                  <a:pt x="2400" y="7149"/>
                  <a:pt x="2079" y="7149"/>
                </a:cubicBezTo>
                <a:cubicBezTo>
                  <a:pt x="2013" y="7149"/>
                  <a:pt x="1952" y="7160"/>
                  <a:pt x="1897" y="7186"/>
                </a:cubicBezTo>
                <a:cubicBezTo>
                  <a:pt x="1674" y="7291"/>
                  <a:pt x="1581" y="7572"/>
                  <a:pt x="1709" y="7783"/>
                </a:cubicBezTo>
                <a:cubicBezTo>
                  <a:pt x="1838" y="8005"/>
                  <a:pt x="2119" y="8111"/>
                  <a:pt x="2365" y="8146"/>
                </a:cubicBezTo>
                <a:cubicBezTo>
                  <a:pt x="2395" y="8150"/>
                  <a:pt x="2428" y="8152"/>
                  <a:pt x="2463" y="8152"/>
                </a:cubicBezTo>
                <a:cubicBezTo>
                  <a:pt x="2705" y="8152"/>
                  <a:pt x="3051" y="8059"/>
                  <a:pt x="3184" y="8029"/>
                </a:cubicBezTo>
                <a:cubicBezTo>
                  <a:pt x="3231" y="8146"/>
                  <a:pt x="3278" y="8263"/>
                  <a:pt x="3313" y="8368"/>
                </a:cubicBezTo>
                <a:cubicBezTo>
                  <a:pt x="3336" y="8450"/>
                  <a:pt x="3371" y="8532"/>
                  <a:pt x="3395" y="8614"/>
                </a:cubicBezTo>
                <a:cubicBezTo>
                  <a:pt x="3406" y="8696"/>
                  <a:pt x="3430" y="8766"/>
                  <a:pt x="3453" y="8848"/>
                </a:cubicBezTo>
                <a:cubicBezTo>
                  <a:pt x="3488" y="9000"/>
                  <a:pt x="3535" y="9152"/>
                  <a:pt x="3559" y="9304"/>
                </a:cubicBezTo>
                <a:cubicBezTo>
                  <a:pt x="3582" y="9410"/>
                  <a:pt x="3605" y="9503"/>
                  <a:pt x="3629" y="9609"/>
                </a:cubicBezTo>
                <a:cubicBezTo>
                  <a:pt x="3570" y="9492"/>
                  <a:pt x="3465" y="9281"/>
                  <a:pt x="3453" y="9258"/>
                </a:cubicBezTo>
                <a:cubicBezTo>
                  <a:pt x="3305" y="9014"/>
                  <a:pt x="2890" y="8647"/>
                  <a:pt x="2561" y="8647"/>
                </a:cubicBezTo>
                <a:cubicBezTo>
                  <a:pt x="2526" y="8647"/>
                  <a:pt x="2491" y="8652"/>
                  <a:pt x="2458" y="8661"/>
                </a:cubicBezTo>
                <a:cubicBezTo>
                  <a:pt x="2213" y="8731"/>
                  <a:pt x="2084" y="8988"/>
                  <a:pt x="2177" y="9222"/>
                </a:cubicBezTo>
                <a:cubicBezTo>
                  <a:pt x="2271" y="9457"/>
                  <a:pt x="2540" y="9609"/>
                  <a:pt x="2763" y="9679"/>
                </a:cubicBezTo>
                <a:cubicBezTo>
                  <a:pt x="2841" y="9702"/>
                  <a:pt x="2956" y="9710"/>
                  <a:pt x="3079" y="9710"/>
                </a:cubicBezTo>
                <a:cubicBezTo>
                  <a:pt x="3323" y="9710"/>
                  <a:pt x="3594" y="9679"/>
                  <a:pt x="3640" y="9679"/>
                </a:cubicBezTo>
                <a:cubicBezTo>
                  <a:pt x="3676" y="9843"/>
                  <a:pt x="3711" y="10007"/>
                  <a:pt x="3734" y="10159"/>
                </a:cubicBezTo>
                <a:cubicBezTo>
                  <a:pt x="3793" y="10498"/>
                  <a:pt x="3839" y="10803"/>
                  <a:pt x="3875" y="11060"/>
                </a:cubicBezTo>
                <a:lnTo>
                  <a:pt x="4109" y="11060"/>
                </a:lnTo>
                <a:cubicBezTo>
                  <a:pt x="4062" y="10791"/>
                  <a:pt x="4015" y="10475"/>
                  <a:pt x="3945" y="10124"/>
                </a:cubicBezTo>
                <a:cubicBezTo>
                  <a:pt x="3910" y="9948"/>
                  <a:pt x="3875" y="9773"/>
                  <a:pt x="3828" y="9585"/>
                </a:cubicBezTo>
                <a:cubicBezTo>
                  <a:pt x="3992" y="9527"/>
                  <a:pt x="4155" y="9445"/>
                  <a:pt x="4319" y="9363"/>
                </a:cubicBezTo>
                <a:cubicBezTo>
                  <a:pt x="4530" y="9550"/>
                  <a:pt x="4776" y="9702"/>
                  <a:pt x="5022" y="9819"/>
                </a:cubicBezTo>
                <a:cubicBezTo>
                  <a:pt x="4963" y="9972"/>
                  <a:pt x="4904" y="10124"/>
                  <a:pt x="4834" y="10264"/>
                </a:cubicBezTo>
                <a:cubicBezTo>
                  <a:pt x="4706" y="10557"/>
                  <a:pt x="4588" y="10826"/>
                  <a:pt x="4483" y="11060"/>
                </a:cubicBezTo>
                <a:lnTo>
                  <a:pt x="4729" y="11060"/>
                </a:lnTo>
                <a:cubicBezTo>
                  <a:pt x="4823" y="10849"/>
                  <a:pt x="4928" y="10615"/>
                  <a:pt x="5033" y="10346"/>
                </a:cubicBezTo>
                <a:cubicBezTo>
                  <a:pt x="5103" y="10194"/>
                  <a:pt x="5162" y="10018"/>
                  <a:pt x="5232" y="9843"/>
                </a:cubicBezTo>
                <a:cubicBezTo>
                  <a:pt x="5289" y="9852"/>
                  <a:pt x="5653" y="9929"/>
                  <a:pt x="5929" y="9929"/>
                </a:cubicBezTo>
                <a:cubicBezTo>
                  <a:pt x="5997" y="9929"/>
                  <a:pt x="6059" y="9925"/>
                  <a:pt x="6110" y="9913"/>
                </a:cubicBezTo>
                <a:cubicBezTo>
                  <a:pt x="6344" y="9866"/>
                  <a:pt x="6625" y="9726"/>
                  <a:pt x="6730" y="9503"/>
                </a:cubicBezTo>
                <a:cubicBezTo>
                  <a:pt x="6836" y="9269"/>
                  <a:pt x="6730" y="9000"/>
                  <a:pt x="6496" y="8918"/>
                </a:cubicBezTo>
                <a:cubicBezTo>
                  <a:pt x="6453" y="8903"/>
                  <a:pt x="6408" y="8897"/>
                  <a:pt x="6360" y="8897"/>
                </a:cubicBezTo>
                <a:cubicBezTo>
                  <a:pt x="6032" y="8897"/>
                  <a:pt x="5618" y="9220"/>
                  <a:pt x="5455" y="9445"/>
                </a:cubicBezTo>
                <a:cubicBezTo>
                  <a:pt x="5443" y="9457"/>
                  <a:pt x="5338" y="9632"/>
                  <a:pt x="5267" y="9749"/>
                </a:cubicBezTo>
                <a:lnTo>
                  <a:pt x="5349" y="9527"/>
                </a:lnTo>
                <a:cubicBezTo>
                  <a:pt x="5408" y="9386"/>
                  <a:pt x="5455" y="9234"/>
                  <a:pt x="5513" y="9070"/>
                </a:cubicBezTo>
                <a:cubicBezTo>
                  <a:pt x="5537" y="9000"/>
                  <a:pt x="5560" y="8918"/>
                  <a:pt x="5583" y="8836"/>
                </a:cubicBezTo>
                <a:cubicBezTo>
                  <a:pt x="5607" y="8754"/>
                  <a:pt x="5618" y="8672"/>
                  <a:pt x="5642" y="8590"/>
                </a:cubicBezTo>
                <a:cubicBezTo>
                  <a:pt x="5689" y="8403"/>
                  <a:pt x="5724" y="8204"/>
                  <a:pt x="5759" y="8005"/>
                </a:cubicBezTo>
                <a:cubicBezTo>
                  <a:pt x="5879" y="8049"/>
                  <a:pt x="6285" y="8195"/>
                  <a:pt x="6539" y="8195"/>
                </a:cubicBezTo>
                <a:cubicBezTo>
                  <a:pt x="6556" y="8195"/>
                  <a:pt x="6574" y="8194"/>
                  <a:pt x="6590" y="8192"/>
                </a:cubicBezTo>
                <a:cubicBezTo>
                  <a:pt x="6836" y="8181"/>
                  <a:pt x="7128" y="8087"/>
                  <a:pt x="7257" y="7876"/>
                </a:cubicBezTo>
                <a:cubicBezTo>
                  <a:pt x="7409" y="7678"/>
                  <a:pt x="7339" y="7385"/>
                  <a:pt x="7117" y="7268"/>
                </a:cubicBezTo>
                <a:cubicBezTo>
                  <a:pt x="7054" y="7235"/>
                  <a:pt x="6981" y="7221"/>
                  <a:pt x="6903" y="7221"/>
                </a:cubicBezTo>
                <a:cubicBezTo>
                  <a:pt x="6587" y="7221"/>
                  <a:pt x="6183" y="7452"/>
                  <a:pt x="6005" y="7631"/>
                </a:cubicBezTo>
                <a:cubicBezTo>
                  <a:pt x="5993" y="7642"/>
                  <a:pt x="5841" y="7830"/>
                  <a:pt x="5771" y="7923"/>
                </a:cubicBezTo>
                <a:cubicBezTo>
                  <a:pt x="5794" y="7806"/>
                  <a:pt x="5806" y="7678"/>
                  <a:pt x="5817" y="7560"/>
                </a:cubicBezTo>
                <a:cubicBezTo>
                  <a:pt x="5864" y="7209"/>
                  <a:pt x="5899" y="6847"/>
                  <a:pt x="5934" y="6484"/>
                </a:cubicBezTo>
                <a:cubicBezTo>
                  <a:pt x="5946" y="6378"/>
                  <a:pt x="5958" y="6273"/>
                  <a:pt x="5970" y="6156"/>
                </a:cubicBezTo>
                <a:cubicBezTo>
                  <a:pt x="6014" y="6178"/>
                  <a:pt x="6497" y="6357"/>
                  <a:pt x="6777" y="6357"/>
                </a:cubicBezTo>
                <a:cubicBezTo>
                  <a:pt x="6793" y="6357"/>
                  <a:pt x="6809" y="6356"/>
                  <a:pt x="6824" y="6355"/>
                </a:cubicBezTo>
                <a:cubicBezTo>
                  <a:pt x="7058" y="6343"/>
                  <a:pt x="7362" y="6261"/>
                  <a:pt x="7503" y="6051"/>
                </a:cubicBezTo>
                <a:cubicBezTo>
                  <a:pt x="7643" y="5840"/>
                  <a:pt x="7573" y="5547"/>
                  <a:pt x="7351" y="5430"/>
                </a:cubicBezTo>
                <a:cubicBezTo>
                  <a:pt x="7288" y="5398"/>
                  <a:pt x="7215" y="5384"/>
                  <a:pt x="7137" y="5384"/>
                </a:cubicBezTo>
                <a:cubicBezTo>
                  <a:pt x="6821" y="5384"/>
                  <a:pt x="6417" y="5615"/>
                  <a:pt x="6239" y="5793"/>
                </a:cubicBezTo>
                <a:cubicBezTo>
                  <a:pt x="6227" y="5817"/>
                  <a:pt x="6016" y="6074"/>
                  <a:pt x="5970" y="6144"/>
                </a:cubicBezTo>
                <a:cubicBezTo>
                  <a:pt x="5993" y="5898"/>
                  <a:pt x="6016" y="5653"/>
                  <a:pt x="6051" y="5419"/>
                </a:cubicBezTo>
                <a:cubicBezTo>
                  <a:pt x="6110" y="5103"/>
                  <a:pt x="6169" y="4787"/>
                  <a:pt x="6262" y="4482"/>
                </a:cubicBezTo>
                <a:cubicBezTo>
                  <a:pt x="6284" y="4482"/>
                  <a:pt x="6793" y="4683"/>
                  <a:pt x="7084" y="4683"/>
                </a:cubicBezTo>
                <a:cubicBezTo>
                  <a:pt x="7099" y="4683"/>
                  <a:pt x="7114" y="4682"/>
                  <a:pt x="7128" y="4681"/>
                </a:cubicBezTo>
                <a:cubicBezTo>
                  <a:pt x="7362" y="4670"/>
                  <a:pt x="7655" y="4576"/>
                  <a:pt x="7795" y="4365"/>
                </a:cubicBezTo>
                <a:cubicBezTo>
                  <a:pt x="7936" y="4166"/>
                  <a:pt x="7877" y="3874"/>
                  <a:pt x="7655" y="3757"/>
                </a:cubicBezTo>
                <a:cubicBezTo>
                  <a:pt x="7590" y="3724"/>
                  <a:pt x="7516" y="3710"/>
                  <a:pt x="7437" y="3710"/>
                </a:cubicBezTo>
                <a:cubicBezTo>
                  <a:pt x="7118" y="3710"/>
                  <a:pt x="6721" y="3941"/>
                  <a:pt x="6543" y="4119"/>
                </a:cubicBezTo>
                <a:cubicBezTo>
                  <a:pt x="6520" y="4131"/>
                  <a:pt x="6297" y="4412"/>
                  <a:pt x="6262" y="4471"/>
                </a:cubicBezTo>
                <a:cubicBezTo>
                  <a:pt x="6262" y="4447"/>
                  <a:pt x="6274" y="4435"/>
                  <a:pt x="6274" y="4412"/>
                </a:cubicBezTo>
                <a:cubicBezTo>
                  <a:pt x="6367" y="4108"/>
                  <a:pt x="6496" y="3803"/>
                  <a:pt x="6648" y="3523"/>
                </a:cubicBezTo>
                <a:cubicBezTo>
                  <a:pt x="6730" y="3359"/>
                  <a:pt x="6812" y="3218"/>
                  <a:pt x="6906" y="3078"/>
                </a:cubicBezTo>
                <a:cubicBezTo>
                  <a:pt x="7000" y="3125"/>
                  <a:pt x="7468" y="3347"/>
                  <a:pt x="7713" y="3370"/>
                </a:cubicBezTo>
                <a:cubicBezTo>
                  <a:pt x="7734" y="3371"/>
                  <a:pt x="7755" y="3372"/>
                  <a:pt x="7776" y="3372"/>
                </a:cubicBezTo>
                <a:cubicBezTo>
                  <a:pt x="8017" y="3372"/>
                  <a:pt x="8277" y="3308"/>
                  <a:pt x="8427" y="3125"/>
                </a:cubicBezTo>
                <a:cubicBezTo>
                  <a:pt x="8591" y="2937"/>
                  <a:pt x="8556" y="2645"/>
                  <a:pt x="8345" y="2504"/>
                </a:cubicBezTo>
                <a:cubicBezTo>
                  <a:pt x="8267" y="2451"/>
                  <a:pt x="8166" y="2429"/>
                  <a:pt x="8056" y="2429"/>
                </a:cubicBezTo>
                <a:cubicBezTo>
                  <a:pt x="7757" y="2429"/>
                  <a:pt x="7387" y="2593"/>
                  <a:pt x="7198" y="2738"/>
                </a:cubicBezTo>
                <a:cubicBezTo>
                  <a:pt x="7187" y="2750"/>
                  <a:pt x="7058" y="2879"/>
                  <a:pt x="6976" y="2972"/>
                </a:cubicBezTo>
                <a:cubicBezTo>
                  <a:pt x="7011" y="2902"/>
                  <a:pt x="7058" y="2844"/>
                  <a:pt x="7093" y="2774"/>
                </a:cubicBezTo>
                <a:cubicBezTo>
                  <a:pt x="7245" y="2551"/>
                  <a:pt x="7386" y="2352"/>
                  <a:pt x="7538" y="2188"/>
                </a:cubicBezTo>
                <a:cubicBezTo>
                  <a:pt x="7608" y="2083"/>
                  <a:pt x="7678" y="2001"/>
                  <a:pt x="7749" y="1919"/>
                </a:cubicBezTo>
                <a:cubicBezTo>
                  <a:pt x="7877" y="1919"/>
                  <a:pt x="8381" y="1896"/>
                  <a:pt x="8603" y="1802"/>
                </a:cubicBezTo>
                <a:cubicBezTo>
                  <a:pt x="8825" y="1697"/>
                  <a:pt x="9059" y="1509"/>
                  <a:pt x="9118" y="1264"/>
                </a:cubicBezTo>
                <a:cubicBezTo>
                  <a:pt x="9176" y="1018"/>
                  <a:pt x="9013" y="772"/>
                  <a:pt x="8767" y="737"/>
                </a:cubicBezTo>
                <a:cubicBezTo>
                  <a:pt x="8754" y="736"/>
                  <a:pt x="8742" y="735"/>
                  <a:pt x="8729" y="735"/>
                </a:cubicBezTo>
                <a:cubicBezTo>
                  <a:pt x="8376" y="735"/>
                  <a:pt x="7978" y="1203"/>
                  <a:pt x="7854" y="1486"/>
                </a:cubicBezTo>
                <a:cubicBezTo>
                  <a:pt x="7842" y="1509"/>
                  <a:pt x="7713" y="1919"/>
                  <a:pt x="7725" y="1919"/>
                </a:cubicBezTo>
                <a:cubicBezTo>
                  <a:pt x="7667" y="2001"/>
                  <a:pt x="7585" y="2083"/>
                  <a:pt x="7514" y="2165"/>
                </a:cubicBezTo>
                <a:cubicBezTo>
                  <a:pt x="7374" y="2340"/>
                  <a:pt x="7222" y="2539"/>
                  <a:pt x="7070" y="2750"/>
                </a:cubicBezTo>
                <a:cubicBezTo>
                  <a:pt x="6894" y="2996"/>
                  <a:pt x="6742" y="3242"/>
                  <a:pt x="6602" y="3499"/>
                </a:cubicBezTo>
                <a:cubicBezTo>
                  <a:pt x="6438" y="3780"/>
                  <a:pt x="6309" y="4084"/>
                  <a:pt x="6204" y="4389"/>
                </a:cubicBezTo>
                <a:lnTo>
                  <a:pt x="6204" y="3979"/>
                </a:lnTo>
                <a:cubicBezTo>
                  <a:pt x="6157" y="3663"/>
                  <a:pt x="5899" y="3078"/>
                  <a:pt x="5548" y="3019"/>
                </a:cubicBezTo>
                <a:cubicBezTo>
                  <a:pt x="5523" y="3014"/>
                  <a:pt x="5497" y="3012"/>
                  <a:pt x="5472" y="3012"/>
                </a:cubicBezTo>
                <a:cubicBezTo>
                  <a:pt x="5256" y="3012"/>
                  <a:pt x="5067" y="3186"/>
                  <a:pt x="5057" y="3417"/>
                </a:cubicBezTo>
                <a:cubicBezTo>
                  <a:pt x="5033" y="3663"/>
                  <a:pt x="5221" y="3921"/>
                  <a:pt x="5396" y="4073"/>
                </a:cubicBezTo>
                <a:cubicBezTo>
                  <a:pt x="5595" y="4248"/>
                  <a:pt x="6157" y="4424"/>
                  <a:pt x="6204" y="4435"/>
                </a:cubicBezTo>
                <a:cubicBezTo>
                  <a:pt x="6098" y="4763"/>
                  <a:pt x="6016" y="5079"/>
                  <a:pt x="5970" y="5407"/>
                </a:cubicBezTo>
                <a:cubicBezTo>
                  <a:pt x="5934" y="5606"/>
                  <a:pt x="5899" y="5793"/>
                  <a:pt x="5876" y="5992"/>
                </a:cubicBezTo>
                <a:lnTo>
                  <a:pt x="5876" y="5817"/>
                </a:lnTo>
                <a:cubicBezTo>
                  <a:pt x="5829" y="5501"/>
                  <a:pt x="5572" y="4915"/>
                  <a:pt x="5221" y="4845"/>
                </a:cubicBezTo>
                <a:cubicBezTo>
                  <a:pt x="5200" y="4842"/>
                  <a:pt x="5181" y="4841"/>
                  <a:pt x="5161" y="4841"/>
                </a:cubicBezTo>
                <a:cubicBezTo>
                  <a:pt x="4938" y="4841"/>
                  <a:pt x="4740" y="5017"/>
                  <a:pt x="4729" y="5243"/>
                </a:cubicBezTo>
                <a:cubicBezTo>
                  <a:pt x="4706" y="5501"/>
                  <a:pt x="4893" y="5746"/>
                  <a:pt x="5068" y="5910"/>
                </a:cubicBezTo>
                <a:cubicBezTo>
                  <a:pt x="5244" y="6062"/>
                  <a:pt x="5724" y="6226"/>
                  <a:pt x="5841" y="6261"/>
                </a:cubicBezTo>
                <a:cubicBezTo>
                  <a:pt x="5841" y="6343"/>
                  <a:pt x="5829" y="6413"/>
                  <a:pt x="5817" y="6484"/>
                </a:cubicBezTo>
                <a:cubicBezTo>
                  <a:pt x="5771" y="6847"/>
                  <a:pt x="5735" y="7209"/>
                  <a:pt x="5689" y="7549"/>
                </a:cubicBezTo>
                <a:cubicBezTo>
                  <a:pt x="5665" y="7678"/>
                  <a:pt x="5642" y="7795"/>
                  <a:pt x="5618" y="7923"/>
                </a:cubicBezTo>
                <a:lnTo>
                  <a:pt x="5618" y="7759"/>
                </a:lnTo>
                <a:cubicBezTo>
                  <a:pt x="5583" y="7443"/>
                  <a:pt x="5314" y="6858"/>
                  <a:pt x="4963" y="6788"/>
                </a:cubicBezTo>
                <a:cubicBezTo>
                  <a:pt x="4943" y="6785"/>
                  <a:pt x="4923" y="6784"/>
                  <a:pt x="4904" y="6784"/>
                </a:cubicBezTo>
                <a:cubicBezTo>
                  <a:pt x="4682" y="6784"/>
                  <a:pt x="4493" y="6960"/>
                  <a:pt x="4471" y="7186"/>
                </a:cubicBezTo>
                <a:cubicBezTo>
                  <a:pt x="4460" y="7443"/>
                  <a:pt x="4635" y="7689"/>
                  <a:pt x="4811" y="7853"/>
                </a:cubicBezTo>
                <a:cubicBezTo>
                  <a:pt x="4998" y="8005"/>
                  <a:pt x="5419" y="8157"/>
                  <a:pt x="5572" y="8204"/>
                </a:cubicBezTo>
                <a:cubicBezTo>
                  <a:pt x="5548" y="8321"/>
                  <a:pt x="5513" y="8450"/>
                  <a:pt x="5490" y="8567"/>
                </a:cubicBezTo>
                <a:cubicBezTo>
                  <a:pt x="5466" y="8649"/>
                  <a:pt x="5443" y="8719"/>
                  <a:pt x="5419" y="8801"/>
                </a:cubicBezTo>
                <a:cubicBezTo>
                  <a:pt x="5396" y="8883"/>
                  <a:pt x="5373" y="8965"/>
                  <a:pt x="5349" y="9035"/>
                </a:cubicBezTo>
                <a:cubicBezTo>
                  <a:pt x="5291" y="9187"/>
                  <a:pt x="5232" y="9328"/>
                  <a:pt x="5185" y="9480"/>
                </a:cubicBezTo>
                <a:cubicBezTo>
                  <a:pt x="5139" y="9574"/>
                  <a:pt x="5103" y="9667"/>
                  <a:pt x="5068" y="9773"/>
                </a:cubicBezTo>
                <a:cubicBezTo>
                  <a:pt x="5080" y="9644"/>
                  <a:pt x="5115" y="9410"/>
                  <a:pt x="5115" y="9386"/>
                </a:cubicBezTo>
                <a:cubicBezTo>
                  <a:pt x="5115" y="9105"/>
                  <a:pt x="5045" y="8836"/>
                  <a:pt x="4904" y="8590"/>
                </a:cubicBezTo>
                <a:cubicBezTo>
                  <a:pt x="4904" y="8555"/>
                  <a:pt x="4904" y="8532"/>
                  <a:pt x="4904" y="8497"/>
                </a:cubicBezTo>
                <a:cubicBezTo>
                  <a:pt x="4874" y="8283"/>
                  <a:pt x="4684" y="8123"/>
                  <a:pt x="4474" y="8123"/>
                </a:cubicBezTo>
                <a:cubicBezTo>
                  <a:pt x="4442" y="8123"/>
                  <a:pt x="4410" y="8126"/>
                  <a:pt x="4378" y="8134"/>
                </a:cubicBezTo>
                <a:cubicBezTo>
                  <a:pt x="4038" y="8228"/>
                  <a:pt x="3816" y="8836"/>
                  <a:pt x="3793" y="9152"/>
                </a:cubicBezTo>
                <a:cubicBezTo>
                  <a:pt x="3793" y="9176"/>
                  <a:pt x="3804" y="9375"/>
                  <a:pt x="3816" y="9503"/>
                </a:cubicBezTo>
                <a:cubicBezTo>
                  <a:pt x="3804" y="9433"/>
                  <a:pt x="3781" y="9363"/>
                  <a:pt x="3769" y="9281"/>
                </a:cubicBezTo>
                <a:cubicBezTo>
                  <a:pt x="3734" y="9141"/>
                  <a:pt x="3687" y="8977"/>
                  <a:pt x="3652" y="8813"/>
                </a:cubicBezTo>
                <a:cubicBezTo>
                  <a:pt x="3629" y="8731"/>
                  <a:pt x="3605" y="8661"/>
                  <a:pt x="3570" y="8579"/>
                </a:cubicBezTo>
                <a:cubicBezTo>
                  <a:pt x="3547" y="8497"/>
                  <a:pt x="3523" y="8415"/>
                  <a:pt x="3488" y="8333"/>
                </a:cubicBezTo>
                <a:cubicBezTo>
                  <a:pt x="3418" y="8146"/>
                  <a:pt x="3348" y="7970"/>
                  <a:pt x="3266" y="7783"/>
                </a:cubicBezTo>
                <a:cubicBezTo>
                  <a:pt x="3395" y="7748"/>
                  <a:pt x="3875" y="7631"/>
                  <a:pt x="4062" y="7490"/>
                </a:cubicBezTo>
                <a:cubicBezTo>
                  <a:pt x="4249" y="7338"/>
                  <a:pt x="4448" y="7104"/>
                  <a:pt x="4448" y="6858"/>
                </a:cubicBezTo>
                <a:cubicBezTo>
                  <a:pt x="4459" y="6614"/>
                  <a:pt x="4259" y="6412"/>
                  <a:pt x="4029" y="6412"/>
                </a:cubicBezTo>
                <a:cubicBezTo>
                  <a:pt x="4017" y="6412"/>
                  <a:pt x="4004" y="6412"/>
                  <a:pt x="3992" y="6413"/>
                </a:cubicBezTo>
                <a:cubicBezTo>
                  <a:pt x="3640" y="6449"/>
                  <a:pt x="3324" y="7022"/>
                  <a:pt x="3254" y="7326"/>
                </a:cubicBezTo>
                <a:cubicBezTo>
                  <a:pt x="3254" y="7350"/>
                  <a:pt x="3231" y="7584"/>
                  <a:pt x="3231" y="7701"/>
                </a:cubicBezTo>
                <a:cubicBezTo>
                  <a:pt x="3172" y="7596"/>
                  <a:pt x="3125" y="7479"/>
                  <a:pt x="3067" y="7373"/>
                </a:cubicBezTo>
                <a:cubicBezTo>
                  <a:pt x="2915" y="7057"/>
                  <a:pt x="2739" y="6729"/>
                  <a:pt x="2575" y="6413"/>
                </a:cubicBezTo>
                <a:lnTo>
                  <a:pt x="2423" y="6121"/>
                </a:lnTo>
                <a:cubicBezTo>
                  <a:pt x="2470" y="6109"/>
                  <a:pt x="3044" y="5980"/>
                  <a:pt x="3254" y="5817"/>
                </a:cubicBezTo>
                <a:cubicBezTo>
                  <a:pt x="3441" y="5676"/>
                  <a:pt x="3640" y="5442"/>
                  <a:pt x="3640" y="5185"/>
                </a:cubicBezTo>
                <a:cubicBezTo>
                  <a:pt x="3652" y="4941"/>
                  <a:pt x="3453" y="4750"/>
                  <a:pt x="3223" y="4750"/>
                </a:cubicBezTo>
                <a:cubicBezTo>
                  <a:pt x="3210" y="4750"/>
                  <a:pt x="3197" y="4750"/>
                  <a:pt x="3184" y="4751"/>
                </a:cubicBezTo>
                <a:cubicBezTo>
                  <a:pt x="2833" y="4787"/>
                  <a:pt x="2517" y="5348"/>
                  <a:pt x="2447" y="5664"/>
                </a:cubicBezTo>
                <a:cubicBezTo>
                  <a:pt x="2447" y="5688"/>
                  <a:pt x="2412" y="6016"/>
                  <a:pt x="2412" y="6097"/>
                </a:cubicBezTo>
                <a:cubicBezTo>
                  <a:pt x="2306" y="5887"/>
                  <a:pt x="2189" y="5676"/>
                  <a:pt x="2096" y="5454"/>
                </a:cubicBezTo>
                <a:cubicBezTo>
                  <a:pt x="1955" y="5161"/>
                  <a:pt x="1838" y="4857"/>
                  <a:pt x="1744" y="4553"/>
                </a:cubicBezTo>
                <a:cubicBezTo>
                  <a:pt x="1768" y="4553"/>
                  <a:pt x="2353" y="4412"/>
                  <a:pt x="2575" y="4248"/>
                </a:cubicBezTo>
                <a:cubicBezTo>
                  <a:pt x="2763" y="4096"/>
                  <a:pt x="2962" y="3862"/>
                  <a:pt x="2962" y="3616"/>
                </a:cubicBezTo>
                <a:cubicBezTo>
                  <a:pt x="2973" y="3366"/>
                  <a:pt x="2763" y="3171"/>
                  <a:pt x="2526" y="3171"/>
                </a:cubicBezTo>
                <a:cubicBezTo>
                  <a:pt x="2519" y="3171"/>
                  <a:pt x="2512" y="3171"/>
                  <a:pt x="2505" y="3171"/>
                </a:cubicBezTo>
                <a:cubicBezTo>
                  <a:pt x="2154" y="3218"/>
                  <a:pt x="1838" y="3780"/>
                  <a:pt x="1768" y="4096"/>
                </a:cubicBezTo>
                <a:cubicBezTo>
                  <a:pt x="1768" y="4119"/>
                  <a:pt x="1733" y="4471"/>
                  <a:pt x="1733" y="4529"/>
                </a:cubicBezTo>
                <a:cubicBezTo>
                  <a:pt x="1733" y="4517"/>
                  <a:pt x="1721" y="4494"/>
                  <a:pt x="1721" y="4471"/>
                </a:cubicBezTo>
                <a:cubicBezTo>
                  <a:pt x="1627" y="4166"/>
                  <a:pt x="1569" y="3850"/>
                  <a:pt x="1534" y="3523"/>
                </a:cubicBezTo>
                <a:cubicBezTo>
                  <a:pt x="1510" y="3347"/>
                  <a:pt x="1510" y="3183"/>
                  <a:pt x="1499" y="3008"/>
                </a:cubicBezTo>
                <a:cubicBezTo>
                  <a:pt x="1616" y="2996"/>
                  <a:pt x="2131" y="2926"/>
                  <a:pt x="2341" y="2797"/>
                </a:cubicBezTo>
                <a:cubicBezTo>
                  <a:pt x="2552" y="2668"/>
                  <a:pt x="2774" y="2469"/>
                  <a:pt x="2798" y="2212"/>
                </a:cubicBezTo>
                <a:cubicBezTo>
                  <a:pt x="2833" y="1966"/>
                  <a:pt x="2634" y="1744"/>
                  <a:pt x="2388" y="1732"/>
                </a:cubicBezTo>
                <a:cubicBezTo>
                  <a:pt x="2037" y="1732"/>
                  <a:pt x="1662" y="2259"/>
                  <a:pt x="1569" y="2563"/>
                </a:cubicBezTo>
                <a:cubicBezTo>
                  <a:pt x="1569" y="2586"/>
                  <a:pt x="1522" y="2750"/>
                  <a:pt x="1499" y="2879"/>
                </a:cubicBezTo>
                <a:lnTo>
                  <a:pt x="1499" y="2656"/>
                </a:lnTo>
                <a:cubicBezTo>
                  <a:pt x="1499" y="2387"/>
                  <a:pt x="1510" y="2141"/>
                  <a:pt x="1534" y="1931"/>
                </a:cubicBezTo>
                <a:cubicBezTo>
                  <a:pt x="1545" y="1802"/>
                  <a:pt x="1557" y="1685"/>
                  <a:pt x="1569" y="1580"/>
                </a:cubicBezTo>
                <a:cubicBezTo>
                  <a:pt x="1674" y="1509"/>
                  <a:pt x="2084" y="1229"/>
                  <a:pt x="2213" y="1018"/>
                </a:cubicBezTo>
                <a:cubicBezTo>
                  <a:pt x="2341" y="807"/>
                  <a:pt x="2435" y="515"/>
                  <a:pt x="2341" y="281"/>
                </a:cubicBezTo>
                <a:cubicBezTo>
                  <a:pt x="2281" y="109"/>
                  <a:pt x="2121" y="1"/>
                  <a:pt x="1948" y="1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1" name="Google Shape;991;p113"/>
          <p:cNvCxnSpPr/>
          <p:nvPr/>
        </p:nvCxnSpPr>
        <p:spPr>
          <a:xfrm>
            <a:off x="1027175" y="4596500"/>
            <a:ext cx="709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2" name="Google Shape;992;p113"/>
          <p:cNvSpPr/>
          <p:nvPr/>
        </p:nvSpPr>
        <p:spPr>
          <a:xfrm>
            <a:off x="1152425" y="4081332"/>
            <a:ext cx="443639" cy="534640"/>
          </a:xfrm>
          <a:custGeom>
            <a:rect b="b" l="l" r="r" t="t"/>
            <a:pathLst>
              <a:path extrusionOk="0" h="11060" w="9177">
                <a:moveTo>
                  <a:pt x="1948" y="1"/>
                </a:moveTo>
                <a:cubicBezTo>
                  <a:pt x="1884" y="1"/>
                  <a:pt x="1819" y="15"/>
                  <a:pt x="1756" y="46"/>
                </a:cubicBezTo>
                <a:cubicBezTo>
                  <a:pt x="1440" y="210"/>
                  <a:pt x="1358" y="842"/>
                  <a:pt x="1417" y="1158"/>
                </a:cubicBezTo>
                <a:cubicBezTo>
                  <a:pt x="1417" y="1193"/>
                  <a:pt x="1534" y="1603"/>
                  <a:pt x="1545" y="1603"/>
                </a:cubicBezTo>
                <a:cubicBezTo>
                  <a:pt x="1534" y="1697"/>
                  <a:pt x="1510" y="1814"/>
                  <a:pt x="1499" y="1931"/>
                </a:cubicBezTo>
                <a:cubicBezTo>
                  <a:pt x="1475" y="2141"/>
                  <a:pt x="1452" y="2399"/>
                  <a:pt x="1452" y="2656"/>
                </a:cubicBezTo>
                <a:cubicBezTo>
                  <a:pt x="1440" y="2949"/>
                  <a:pt x="1452" y="3242"/>
                  <a:pt x="1475" y="3534"/>
                </a:cubicBezTo>
                <a:cubicBezTo>
                  <a:pt x="1499" y="3862"/>
                  <a:pt x="1545" y="4190"/>
                  <a:pt x="1639" y="4506"/>
                </a:cubicBezTo>
                <a:lnTo>
                  <a:pt x="1639" y="4517"/>
                </a:lnTo>
                <a:cubicBezTo>
                  <a:pt x="1581" y="4424"/>
                  <a:pt x="1417" y="4178"/>
                  <a:pt x="1393" y="4166"/>
                </a:cubicBezTo>
                <a:cubicBezTo>
                  <a:pt x="1229" y="3963"/>
                  <a:pt x="824" y="3695"/>
                  <a:pt x="503" y="3695"/>
                </a:cubicBezTo>
                <a:cubicBezTo>
                  <a:pt x="436" y="3695"/>
                  <a:pt x="373" y="3707"/>
                  <a:pt x="316" y="3733"/>
                </a:cubicBezTo>
                <a:cubicBezTo>
                  <a:pt x="82" y="3827"/>
                  <a:pt x="0" y="4108"/>
                  <a:pt x="129" y="4330"/>
                </a:cubicBezTo>
                <a:cubicBezTo>
                  <a:pt x="246" y="4517"/>
                  <a:pt x="539" y="4634"/>
                  <a:pt x="773" y="4670"/>
                </a:cubicBezTo>
                <a:cubicBezTo>
                  <a:pt x="798" y="4673"/>
                  <a:pt x="825" y="4674"/>
                  <a:pt x="855" y="4674"/>
                </a:cubicBezTo>
                <a:cubicBezTo>
                  <a:pt x="1134" y="4674"/>
                  <a:pt x="1598" y="4540"/>
                  <a:pt x="1651" y="4529"/>
                </a:cubicBezTo>
                <a:cubicBezTo>
                  <a:pt x="1733" y="4845"/>
                  <a:pt x="1850" y="5161"/>
                  <a:pt x="1990" y="5465"/>
                </a:cubicBezTo>
                <a:cubicBezTo>
                  <a:pt x="2060" y="5641"/>
                  <a:pt x="2142" y="5828"/>
                  <a:pt x="2236" y="6004"/>
                </a:cubicBezTo>
                <a:cubicBezTo>
                  <a:pt x="2177" y="5922"/>
                  <a:pt x="2131" y="5852"/>
                  <a:pt x="2131" y="5852"/>
                </a:cubicBezTo>
                <a:cubicBezTo>
                  <a:pt x="1956" y="5648"/>
                  <a:pt x="1550" y="5381"/>
                  <a:pt x="1229" y="5381"/>
                </a:cubicBezTo>
                <a:cubicBezTo>
                  <a:pt x="1162" y="5381"/>
                  <a:pt x="1099" y="5392"/>
                  <a:pt x="1042" y="5419"/>
                </a:cubicBezTo>
                <a:cubicBezTo>
                  <a:pt x="820" y="5512"/>
                  <a:pt x="726" y="5793"/>
                  <a:pt x="855" y="6016"/>
                </a:cubicBezTo>
                <a:cubicBezTo>
                  <a:pt x="972" y="6238"/>
                  <a:pt x="1265" y="6343"/>
                  <a:pt x="1510" y="6378"/>
                </a:cubicBezTo>
                <a:cubicBezTo>
                  <a:pt x="1538" y="6383"/>
                  <a:pt x="1569" y="6384"/>
                  <a:pt x="1603" y="6384"/>
                </a:cubicBezTo>
                <a:cubicBezTo>
                  <a:pt x="1853" y="6384"/>
                  <a:pt x="2239" y="6281"/>
                  <a:pt x="2353" y="6250"/>
                </a:cubicBezTo>
                <a:cubicBezTo>
                  <a:pt x="2388" y="6320"/>
                  <a:pt x="2412" y="6378"/>
                  <a:pt x="2447" y="6449"/>
                </a:cubicBezTo>
                <a:cubicBezTo>
                  <a:pt x="2610" y="6776"/>
                  <a:pt x="2774" y="7092"/>
                  <a:pt x="2927" y="7408"/>
                </a:cubicBezTo>
                <a:cubicBezTo>
                  <a:pt x="2973" y="7525"/>
                  <a:pt x="3032" y="7642"/>
                  <a:pt x="3067" y="7748"/>
                </a:cubicBezTo>
                <a:cubicBezTo>
                  <a:pt x="3032" y="7689"/>
                  <a:pt x="2985" y="7631"/>
                  <a:pt x="2985" y="7619"/>
                </a:cubicBezTo>
                <a:cubicBezTo>
                  <a:pt x="2810" y="7424"/>
                  <a:pt x="2400" y="7149"/>
                  <a:pt x="2079" y="7149"/>
                </a:cubicBezTo>
                <a:cubicBezTo>
                  <a:pt x="2013" y="7149"/>
                  <a:pt x="1952" y="7160"/>
                  <a:pt x="1897" y="7186"/>
                </a:cubicBezTo>
                <a:cubicBezTo>
                  <a:pt x="1674" y="7291"/>
                  <a:pt x="1581" y="7572"/>
                  <a:pt x="1709" y="7783"/>
                </a:cubicBezTo>
                <a:cubicBezTo>
                  <a:pt x="1838" y="8005"/>
                  <a:pt x="2119" y="8111"/>
                  <a:pt x="2365" y="8146"/>
                </a:cubicBezTo>
                <a:cubicBezTo>
                  <a:pt x="2395" y="8150"/>
                  <a:pt x="2428" y="8152"/>
                  <a:pt x="2463" y="8152"/>
                </a:cubicBezTo>
                <a:cubicBezTo>
                  <a:pt x="2705" y="8152"/>
                  <a:pt x="3051" y="8059"/>
                  <a:pt x="3184" y="8029"/>
                </a:cubicBezTo>
                <a:cubicBezTo>
                  <a:pt x="3231" y="8146"/>
                  <a:pt x="3278" y="8263"/>
                  <a:pt x="3313" y="8368"/>
                </a:cubicBezTo>
                <a:cubicBezTo>
                  <a:pt x="3336" y="8450"/>
                  <a:pt x="3371" y="8532"/>
                  <a:pt x="3395" y="8614"/>
                </a:cubicBezTo>
                <a:cubicBezTo>
                  <a:pt x="3406" y="8696"/>
                  <a:pt x="3430" y="8766"/>
                  <a:pt x="3453" y="8848"/>
                </a:cubicBezTo>
                <a:cubicBezTo>
                  <a:pt x="3488" y="9000"/>
                  <a:pt x="3535" y="9152"/>
                  <a:pt x="3559" y="9304"/>
                </a:cubicBezTo>
                <a:cubicBezTo>
                  <a:pt x="3582" y="9410"/>
                  <a:pt x="3605" y="9503"/>
                  <a:pt x="3629" y="9609"/>
                </a:cubicBezTo>
                <a:cubicBezTo>
                  <a:pt x="3570" y="9492"/>
                  <a:pt x="3465" y="9281"/>
                  <a:pt x="3453" y="9258"/>
                </a:cubicBezTo>
                <a:cubicBezTo>
                  <a:pt x="3305" y="9014"/>
                  <a:pt x="2890" y="8647"/>
                  <a:pt x="2561" y="8647"/>
                </a:cubicBezTo>
                <a:cubicBezTo>
                  <a:pt x="2526" y="8647"/>
                  <a:pt x="2491" y="8652"/>
                  <a:pt x="2458" y="8661"/>
                </a:cubicBezTo>
                <a:cubicBezTo>
                  <a:pt x="2213" y="8731"/>
                  <a:pt x="2084" y="8988"/>
                  <a:pt x="2177" y="9222"/>
                </a:cubicBezTo>
                <a:cubicBezTo>
                  <a:pt x="2271" y="9457"/>
                  <a:pt x="2540" y="9609"/>
                  <a:pt x="2763" y="9679"/>
                </a:cubicBezTo>
                <a:cubicBezTo>
                  <a:pt x="2841" y="9702"/>
                  <a:pt x="2956" y="9710"/>
                  <a:pt x="3079" y="9710"/>
                </a:cubicBezTo>
                <a:cubicBezTo>
                  <a:pt x="3323" y="9710"/>
                  <a:pt x="3594" y="9679"/>
                  <a:pt x="3640" y="9679"/>
                </a:cubicBezTo>
                <a:cubicBezTo>
                  <a:pt x="3676" y="9843"/>
                  <a:pt x="3711" y="10007"/>
                  <a:pt x="3734" y="10159"/>
                </a:cubicBezTo>
                <a:cubicBezTo>
                  <a:pt x="3793" y="10498"/>
                  <a:pt x="3839" y="10803"/>
                  <a:pt x="3875" y="11060"/>
                </a:cubicBezTo>
                <a:lnTo>
                  <a:pt x="4109" y="11060"/>
                </a:lnTo>
                <a:cubicBezTo>
                  <a:pt x="4062" y="10791"/>
                  <a:pt x="4015" y="10475"/>
                  <a:pt x="3945" y="10124"/>
                </a:cubicBezTo>
                <a:cubicBezTo>
                  <a:pt x="3910" y="9948"/>
                  <a:pt x="3875" y="9773"/>
                  <a:pt x="3828" y="9585"/>
                </a:cubicBezTo>
                <a:cubicBezTo>
                  <a:pt x="3992" y="9527"/>
                  <a:pt x="4155" y="9445"/>
                  <a:pt x="4319" y="9363"/>
                </a:cubicBezTo>
                <a:cubicBezTo>
                  <a:pt x="4530" y="9550"/>
                  <a:pt x="4776" y="9702"/>
                  <a:pt x="5022" y="9819"/>
                </a:cubicBezTo>
                <a:cubicBezTo>
                  <a:pt x="4963" y="9972"/>
                  <a:pt x="4904" y="10124"/>
                  <a:pt x="4834" y="10264"/>
                </a:cubicBezTo>
                <a:cubicBezTo>
                  <a:pt x="4706" y="10557"/>
                  <a:pt x="4588" y="10826"/>
                  <a:pt x="4483" y="11060"/>
                </a:cubicBezTo>
                <a:lnTo>
                  <a:pt x="4729" y="11060"/>
                </a:lnTo>
                <a:cubicBezTo>
                  <a:pt x="4823" y="10849"/>
                  <a:pt x="4928" y="10615"/>
                  <a:pt x="5033" y="10346"/>
                </a:cubicBezTo>
                <a:cubicBezTo>
                  <a:pt x="5103" y="10194"/>
                  <a:pt x="5162" y="10018"/>
                  <a:pt x="5232" y="9843"/>
                </a:cubicBezTo>
                <a:cubicBezTo>
                  <a:pt x="5289" y="9852"/>
                  <a:pt x="5653" y="9929"/>
                  <a:pt x="5929" y="9929"/>
                </a:cubicBezTo>
                <a:cubicBezTo>
                  <a:pt x="5997" y="9929"/>
                  <a:pt x="6059" y="9925"/>
                  <a:pt x="6110" y="9913"/>
                </a:cubicBezTo>
                <a:cubicBezTo>
                  <a:pt x="6344" y="9866"/>
                  <a:pt x="6625" y="9726"/>
                  <a:pt x="6730" y="9503"/>
                </a:cubicBezTo>
                <a:cubicBezTo>
                  <a:pt x="6836" y="9269"/>
                  <a:pt x="6730" y="9000"/>
                  <a:pt x="6496" y="8918"/>
                </a:cubicBezTo>
                <a:cubicBezTo>
                  <a:pt x="6453" y="8903"/>
                  <a:pt x="6408" y="8897"/>
                  <a:pt x="6360" y="8897"/>
                </a:cubicBezTo>
                <a:cubicBezTo>
                  <a:pt x="6032" y="8897"/>
                  <a:pt x="5618" y="9220"/>
                  <a:pt x="5455" y="9445"/>
                </a:cubicBezTo>
                <a:cubicBezTo>
                  <a:pt x="5443" y="9457"/>
                  <a:pt x="5338" y="9632"/>
                  <a:pt x="5267" y="9749"/>
                </a:cubicBezTo>
                <a:lnTo>
                  <a:pt x="5349" y="9527"/>
                </a:lnTo>
                <a:cubicBezTo>
                  <a:pt x="5408" y="9386"/>
                  <a:pt x="5455" y="9234"/>
                  <a:pt x="5513" y="9070"/>
                </a:cubicBezTo>
                <a:cubicBezTo>
                  <a:pt x="5537" y="9000"/>
                  <a:pt x="5560" y="8918"/>
                  <a:pt x="5583" y="8836"/>
                </a:cubicBezTo>
                <a:cubicBezTo>
                  <a:pt x="5607" y="8754"/>
                  <a:pt x="5618" y="8672"/>
                  <a:pt x="5642" y="8590"/>
                </a:cubicBezTo>
                <a:cubicBezTo>
                  <a:pt x="5689" y="8403"/>
                  <a:pt x="5724" y="8204"/>
                  <a:pt x="5759" y="8005"/>
                </a:cubicBezTo>
                <a:cubicBezTo>
                  <a:pt x="5879" y="8049"/>
                  <a:pt x="6285" y="8195"/>
                  <a:pt x="6539" y="8195"/>
                </a:cubicBezTo>
                <a:cubicBezTo>
                  <a:pt x="6556" y="8195"/>
                  <a:pt x="6574" y="8194"/>
                  <a:pt x="6590" y="8192"/>
                </a:cubicBezTo>
                <a:cubicBezTo>
                  <a:pt x="6836" y="8181"/>
                  <a:pt x="7128" y="8087"/>
                  <a:pt x="7257" y="7876"/>
                </a:cubicBezTo>
                <a:cubicBezTo>
                  <a:pt x="7409" y="7678"/>
                  <a:pt x="7339" y="7385"/>
                  <a:pt x="7117" y="7268"/>
                </a:cubicBezTo>
                <a:cubicBezTo>
                  <a:pt x="7054" y="7235"/>
                  <a:pt x="6981" y="7221"/>
                  <a:pt x="6903" y="7221"/>
                </a:cubicBezTo>
                <a:cubicBezTo>
                  <a:pt x="6587" y="7221"/>
                  <a:pt x="6183" y="7452"/>
                  <a:pt x="6005" y="7631"/>
                </a:cubicBezTo>
                <a:cubicBezTo>
                  <a:pt x="5993" y="7642"/>
                  <a:pt x="5841" y="7830"/>
                  <a:pt x="5771" y="7923"/>
                </a:cubicBezTo>
                <a:cubicBezTo>
                  <a:pt x="5794" y="7806"/>
                  <a:pt x="5806" y="7678"/>
                  <a:pt x="5817" y="7560"/>
                </a:cubicBezTo>
                <a:cubicBezTo>
                  <a:pt x="5864" y="7209"/>
                  <a:pt x="5899" y="6847"/>
                  <a:pt x="5934" y="6484"/>
                </a:cubicBezTo>
                <a:cubicBezTo>
                  <a:pt x="5946" y="6378"/>
                  <a:pt x="5958" y="6273"/>
                  <a:pt x="5970" y="6156"/>
                </a:cubicBezTo>
                <a:cubicBezTo>
                  <a:pt x="6014" y="6178"/>
                  <a:pt x="6497" y="6357"/>
                  <a:pt x="6777" y="6357"/>
                </a:cubicBezTo>
                <a:cubicBezTo>
                  <a:pt x="6793" y="6357"/>
                  <a:pt x="6809" y="6356"/>
                  <a:pt x="6824" y="6355"/>
                </a:cubicBezTo>
                <a:cubicBezTo>
                  <a:pt x="7058" y="6343"/>
                  <a:pt x="7362" y="6261"/>
                  <a:pt x="7503" y="6051"/>
                </a:cubicBezTo>
                <a:cubicBezTo>
                  <a:pt x="7643" y="5840"/>
                  <a:pt x="7573" y="5547"/>
                  <a:pt x="7351" y="5430"/>
                </a:cubicBezTo>
                <a:cubicBezTo>
                  <a:pt x="7288" y="5398"/>
                  <a:pt x="7215" y="5384"/>
                  <a:pt x="7137" y="5384"/>
                </a:cubicBezTo>
                <a:cubicBezTo>
                  <a:pt x="6821" y="5384"/>
                  <a:pt x="6417" y="5615"/>
                  <a:pt x="6239" y="5793"/>
                </a:cubicBezTo>
                <a:cubicBezTo>
                  <a:pt x="6227" y="5817"/>
                  <a:pt x="6016" y="6074"/>
                  <a:pt x="5970" y="6144"/>
                </a:cubicBezTo>
                <a:cubicBezTo>
                  <a:pt x="5993" y="5898"/>
                  <a:pt x="6016" y="5653"/>
                  <a:pt x="6051" y="5419"/>
                </a:cubicBezTo>
                <a:cubicBezTo>
                  <a:pt x="6110" y="5103"/>
                  <a:pt x="6169" y="4787"/>
                  <a:pt x="6262" y="4482"/>
                </a:cubicBezTo>
                <a:cubicBezTo>
                  <a:pt x="6284" y="4482"/>
                  <a:pt x="6793" y="4683"/>
                  <a:pt x="7084" y="4683"/>
                </a:cubicBezTo>
                <a:cubicBezTo>
                  <a:pt x="7099" y="4683"/>
                  <a:pt x="7114" y="4682"/>
                  <a:pt x="7128" y="4681"/>
                </a:cubicBezTo>
                <a:cubicBezTo>
                  <a:pt x="7362" y="4670"/>
                  <a:pt x="7655" y="4576"/>
                  <a:pt x="7795" y="4365"/>
                </a:cubicBezTo>
                <a:cubicBezTo>
                  <a:pt x="7936" y="4166"/>
                  <a:pt x="7877" y="3874"/>
                  <a:pt x="7655" y="3757"/>
                </a:cubicBezTo>
                <a:cubicBezTo>
                  <a:pt x="7590" y="3724"/>
                  <a:pt x="7516" y="3710"/>
                  <a:pt x="7437" y="3710"/>
                </a:cubicBezTo>
                <a:cubicBezTo>
                  <a:pt x="7118" y="3710"/>
                  <a:pt x="6721" y="3941"/>
                  <a:pt x="6543" y="4119"/>
                </a:cubicBezTo>
                <a:cubicBezTo>
                  <a:pt x="6520" y="4131"/>
                  <a:pt x="6297" y="4412"/>
                  <a:pt x="6262" y="4471"/>
                </a:cubicBezTo>
                <a:cubicBezTo>
                  <a:pt x="6262" y="4447"/>
                  <a:pt x="6274" y="4435"/>
                  <a:pt x="6274" y="4412"/>
                </a:cubicBezTo>
                <a:cubicBezTo>
                  <a:pt x="6367" y="4108"/>
                  <a:pt x="6496" y="3803"/>
                  <a:pt x="6648" y="3523"/>
                </a:cubicBezTo>
                <a:cubicBezTo>
                  <a:pt x="6730" y="3359"/>
                  <a:pt x="6812" y="3218"/>
                  <a:pt x="6906" y="3078"/>
                </a:cubicBezTo>
                <a:cubicBezTo>
                  <a:pt x="7000" y="3125"/>
                  <a:pt x="7468" y="3347"/>
                  <a:pt x="7713" y="3370"/>
                </a:cubicBezTo>
                <a:cubicBezTo>
                  <a:pt x="7734" y="3371"/>
                  <a:pt x="7755" y="3372"/>
                  <a:pt x="7776" y="3372"/>
                </a:cubicBezTo>
                <a:cubicBezTo>
                  <a:pt x="8017" y="3372"/>
                  <a:pt x="8277" y="3308"/>
                  <a:pt x="8427" y="3125"/>
                </a:cubicBezTo>
                <a:cubicBezTo>
                  <a:pt x="8591" y="2937"/>
                  <a:pt x="8556" y="2645"/>
                  <a:pt x="8345" y="2504"/>
                </a:cubicBezTo>
                <a:cubicBezTo>
                  <a:pt x="8267" y="2451"/>
                  <a:pt x="8166" y="2429"/>
                  <a:pt x="8056" y="2429"/>
                </a:cubicBezTo>
                <a:cubicBezTo>
                  <a:pt x="7757" y="2429"/>
                  <a:pt x="7387" y="2593"/>
                  <a:pt x="7198" y="2738"/>
                </a:cubicBezTo>
                <a:cubicBezTo>
                  <a:pt x="7187" y="2750"/>
                  <a:pt x="7058" y="2879"/>
                  <a:pt x="6976" y="2972"/>
                </a:cubicBezTo>
                <a:cubicBezTo>
                  <a:pt x="7011" y="2902"/>
                  <a:pt x="7058" y="2844"/>
                  <a:pt x="7093" y="2774"/>
                </a:cubicBezTo>
                <a:cubicBezTo>
                  <a:pt x="7245" y="2551"/>
                  <a:pt x="7386" y="2352"/>
                  <a:pt x="7538" y="2188"/>
                </a:cubicBezTo>
                <a:cubicBezTo>
                  <a:pt x="7608" y="2083"/>
                  <a:pt x="7678" y="2001"/>
                  <a:pt x="7749" y="1919"/>
                </a:cubicBezTo>
                <a:cubicBezTo>
                  <a:pt x="7877" y="1919"/>
                  <a:pt x="8381" y="1896"/>
                  <a:pt x="8603" y="1802"/>
                </a:cubicBezTo>
                <a:cubicBezTo>
                  <a:pt x="8825" y="1697"/>
                  <a:pt x="9059" y="1509"/>
                  <a:pt x="9118" y="1264"/>
                </a:cubicBezTo>
                <a:cubicBezTo>
                  <a:pt x="9176" y="1018"/>
                  <a:pt x="9013" y="772"/>
                  <a:pt x="8767" y="737"/>
                </a:cubicBezTo>
                <a:cubicBezTo>
                  <a:pt x="8754" y="736"/>
                  <a:pt x="8742" y="735"/>
                  <a:pt x="8729" y="735"/>
                </a:cubicBezTo>
                <a:cubicBezTo>
                  <a:pt x="8376" y="735"/>
                  <a:pt x="7978" y="1203"/>
                  <a:pt x="7854" y="1486"/>
                </a:cubicBezTo>
                <a:cubicBezTo>
                  <a:pt x="7842" y="1509"/>
                  <a:pt x="7713" y="1919"/>
                  <a:pt x="7725" y="1919"/>
                </a:cubicBezTo>
                <a:cubicBezTo>
                  <a:pt x="7667" y="2001"/>
                  <a:pt x="7585" y="2083"/>
                  <a:pt x="7514" y="2165"/>
                </a:cubicBezTo>
                <a:cubicBezTo>
                  <a:pt x="7374" y="2340"/>
                  <a:pt x="7222" y="2539"/>
                  <a:pt x="7070" y="2750"/>
                </a:cubicBezTo>
                <a:cubicBezTo>
                  <a:pt x="6894" y="2996"/>
                  <a:pt x="6742" y="3242"/>
                  <a:pt x="6602" y="3499"/>
                </a:cubicBezTo>
                <a:cubicBezTo>
                  <a:pt x="6438" y="3780"/>
                  <a:pt x="6309" y="4084"/>
                  <a:pt x="6204" y="4389"/>
                </a:cubicBezTo>
                <a:lnTo>
                  <a:pt x="6204" y="3979"/>
                </a:lnTo>
                <a:cubicBezTo>
                  <a:pt x="6157" y="3663"/>
                  <a:pt x="5899" y="3078"/>
                  <a:pt x="5548" y="3019"/>
                </a:cubicBezTo>
                <a:cubicBezTo>
                  <a:pt x="5523" y="3014"/>
                  <a:pt x="5497" y="3012"/>
                  <a:pt x="5472" y="3012"/>
                </a:cubicBezTo>
                <a:cubicBezTo>
                  <a:pt x="5256" y="3012"/>
                  <a:pt x="5067" y="3186"/>
                  <a:pt x="5057" y="3417"/>
                </a:cubicBezTo>
                <a:cubicBezTo>
                  <a:pt x="5033" y="3663"/>
                  <a:pt x="5221" y="3921"/>
                  <a:pt x="5396" y="4073"/>
                </a:cubicBezTo>
                <a:cubicBezTo>
                  <a:pt x="5595" y="4248"/>
                  <a:pt x="6157" y="4424"/>
                  <a:pt x="6204" y="4435"/>
                </a:cubicBezTo>
                <a:cubicBezTo>
                  <a:pt x="6098" y="4763"/>
                  <a:pt x="6016" y="5079"/>
                  <a:pt x="5970" y="5407"/>
                </a:cubicBezTo>
                <a:cubicBezTo>
                  <a:pt x="5934" y="5606"/>
                  <a:pt x="5899" y="5793"/>
                  <a:pt x="5876" y="5992"/>
                </a:cubicBezTo>
                <a:lnTo>
                  <a:pt x="5876" y="5817"/>
                </a:lnTo>
                <a:cubicBezTo>
                  <a:pt x="5829" y="5501"/>
                  <a:pt x="5572" y="4915"/>
                  <a:pt x="5221" y="4845"/>
                </a:cubicBezTo>
                <a:cubicBezTo>
                  <a:pt x="5200" y="4842"/>
                  <a:pt x="5181" y="4841"/>
                  <a:pt x="5161" y="4841"/>
                </a:cubicBezTo>
                <a:cubicBezTo>
                  <a:pt x="4938" y="4841"/>
                  <a:pt x="4740" y="5017"/>
                  <a:pt x="4729" y="5243"/>
                </a:cubicBezTo>
                <a:cubicBezTo>
                  <a:pt x="4706" y="5501"/>
                  <a:pt x="4893" y="5746"/>
                  <a:pt x="5068" y="5910"/>
                </a:cubicBezTo>
                <a:cubicBezTo>
                  <a:pt x="5244" y="6062"/>
                  <a:pt x="5724" y="6226"/>
                  <a:pt x="5841" y="6261"/>
                </a:cubicBezTo>
                <a:cubicBezTo>
                  <a:pt x="5841" y="6343"/>
                  <a:pt x="5829" y="6413"/>
                  <a:pt x="5817" y="6484"/>
                </a:cubicBezTo>
                <a:cubicBezTo>
                  <a:pt x="5771" y="6847"/>
                  <a:pt x="5735" y="7209"/>
                  <a:pt x="5689" y="7549"/>
                </a:cubicBezTo>
                <a:cubicBezTo>
                  <a:pt x="5665" y="7678"/>
                  <a:pt x="5642" y="7795"/>
                  <a:pt x="5618" y="7923"/>
                </a:cubicBezTo>
                <a:lnTo>
                  <a:pt x="5618" y="7759"/>
                </a:lnTo>
                <a:cubicBezTo>
                  <a:pt x="5583" y="7443"/>
                  <a:pt x="5314" y="6858"/>
                  <a:pt x="4963" y="6788"/>
                </a:cubicBezTo>
                <a:cubicBezTo>
                  <a:pt x="4943" y="6785"/>
                  <a:pt x="4923" y="6784"/>
                  <a:pt x="4904" y="6784"/>
                </a:cubicBezTo>
                <a:cubicBezTo>
                  <a:pt x="4682" y="6784"/>
                  <a:pt x="4493" y="6960"/>
                  <a:pt x="4471" y="7186"/>
                </a:cubicBezTo>
                <a:cubicBezTo>
                  <a:pt x="4460" y="7443"/>
                  <a:pt x="4635" y="7689"/>
                  <a:pt x="4811" y="7853"/>
                </a:cubicBezTo>
                <a:cubicBezTo>
                  <a:pt x="4998" y="8005"/>
                  <a:pt x="5419" y="8157"/>
                  <a:pt x="5572" y="8204"/>
                </a:cubicBezTo>
                <a:cubicBezTo>
                  <a:pt x="5548" y="8321"/>
                  <a:pt x="5513" y="8450"/>
                  <a:pt x="5490" y="8567"/>
                </a:cubicBezTo>
                <a:cubicBezTo>
                  <a:pt x="5466" y="8649"/>
                  <a:pt x="5443" y="8719"/>
                  <a:pt x="5419" y="8801"/>
                </a:cubicBezTo>
                <a:cubicBezTo>
                  <a:pt x="5396" y="8883"/>
                  <a:pt x="5373" y="8965"/>
                  <a:pt x="5349" y="9035"/>
                </a:cubicBezTo>
                <a:cubicBezTo>
                  <a:pt x="5291" y="9187"/>
                  <a:pt x="5232" y="9328"/>
                  <a:pt x="5185" y="9480"/>
                </a:cubicBezTo>
                <a:cubicBezTo>
                  <a:pt x="5139" y="9574"/>
                  <a:pt x="5103" y="9667"/>
                  <a:pt x="5068" y="9773"/>
                </a:cubicBezTo>
                <a:cubicBezTo>
                  <a:pt x="5080" y="9644"/>
                  <a:pt x="5115" y="9410"/>
                  <a:pt x="5115" y="9386"/>
                </a:cubicBezTo>
                <a:cubicBezTo>
                  <a:pt x="5115" y="9105"/>
                  <a:pt x="5045" y="8836"/>
                  <a:pt x="4904" y="8590"/>
                </a:cubicBezTo>
                <a:cubicBezTo>
                  <a:pt x="4904" y="8555"/>
                  <a:pt x="4904" y="8532"/>
                  <a:pt x="4904" y="8497"/>
                </a:cubicBezTo>
                <a:cubicBezTo>
                  <a:pt x="4874" y="8283"/>
                  <a:pt x="4684" y="8123"/>
                  <a:pt x="4474" y="8123"/>
                </a:cubicBezTo>
                <a:cubicBezTo>
                  <a:pt x="4442" y="8123"/>
                  <a:pt x="4410" y="8126"/>
                  <a:pt x="4378" y="8134"/>
                </a:cubicBezTo>
                <a:cubicBezTo>
                  <a:pt x="4038" y="8228"/>
                  <a:pt x="3816" y="8836"/>
                  <a:pt x="3793" y="9152"/>
                </a:cubicBezTo>
                <a:cubicBezTo>
                  <a:pt x="3793" y="9176"/>
                  <a:pt x="3804" y="9375"/>
                  <a:pt x="3816" y="9503"/>
                </a:cubicBezTo>
                <a:cubicBezTo>
                  <a:pt x="3804" y="9433"/>
                  <a:pt x="3781" y="9363"/>
                  <a:pt x="3769" y="9281"/>
                </a:cubicBezTo>
                <a:cubicBezTo>
                  <a:pt x="3734" y="9141"/>
                  <a:pt x="3687" y="8977"/>
                  <a:pt x="3652" y="8813"/>
                </a:cubicBezTo>
                <a:cubicBezTo>
                  <a:pt x="3629" y="8731"/>
                  <a:pt x="3605" y="8661"/>
                  <a:pt x="3570" y="8579"/>
                </a:cubicBezTo>
                <a:cubicBezTo>
                  <a:pt x="3547" y="8497"/>
                  <a:pt x="3523" y="8415"/>
                  <a:pt x="3488" y="8333"/>
                </a:cubicBezTo>
                <a:cubicBezTo>
                  <a:pt x="3418" y="8146"/>
                  <a:pt x="3348" y="7970"/>
                  <a:pt x="3266" y="7783"/>
                </a:cubicBezTo>
                <a:cubicBezTo>
                  <a:pt x="3395" y="7748"/>
                  <a:pt x="3875" y="7631"/>
                  <a:pt x="4062" y="7490"/>
                </a:cubicBezTo>
                <a:cubicBezTo>
                  <a:pt x="4249" y="7338"/>
                  <a:pt x="4448" y="7104"/>
                  <a:pt x="4448" y="6858"/>
                </a:cubicBezTo>
                <a:cubicBezTo>
                  <a:pt x="4459" y="6614"/>
                  <a:pt x="4259" y="6412"/>
                  <a:pt x="4029" y="6412"/>
                </a:cubicBezTo>
                <a:cubicBezTo>
                  <a:pt x="4017" y="6412"/>
                  <a:pt x="4004" y="6412"/>
                  <a:pt x="3992" y="6413"/>
                </a:cubicBezTo>
                <a:cubicBezTo>
                  <a:pt x="3640" y="6449"/>
                  <a:pt x="3324" y="7022"/>
                  <a:pt x="3254" y="7326"/>
                </a:cubicBezTo>
                <a:cubicBezTo>
                  <a:pt x="3254" y="7350"/>
                  <a:pt x="3231" y="7584"/>
                  <a:pt x="3231" y="7701"/>
                </a:cubicBezTo>
                <a:cubicBezTo>
                  <a:pt x="3172" y="7596"/>
                  <a:pt x="3125" y="7479"/>
                  <a:pt x="3067" y="7373"/>
                </a:cubicBezTo>
                <a:cubicBezTo>
                  <a:pt x="2915" y="7057"/>
                  <a:pt x="2739" y="6729"/>
                  <a:pt x="2575" y="6413"/>
                </a:cubicBezTo>
                <a:lnTo>
                  <a:pt x="2423" y="6121"/>
                </a:lnTo>
                <a:cubicBezTo>
                  <a:pt x="2470" y="6109"/>
                  <a:pt x="3044" y="5980"/>
                  <a:pt x="3254" y="5817"/>
                </a:cubicBezTo>
                <a:cubicBezTo>
                  <a:pt x="3441" y="5676"/>
                  <a:pt x="3640" y="5442"/>
                  <a:pt x="3640" y="5185"/>
                </a:cubicBezTo>
                <a:cubicBezTo>
                  <a:pt x="3652" y="4941"/>
                  <a:pt x="3453" y="4750"/>
                  <a:pt x="3223" y="4750"/>
                </a:cubicBezTo>
                <a:cubicBezTo>
                  <a:pt x="3210" y="4750"/>
                  <a:pt x="3197" y="4750"/>
                  <a:pt x="3184" y="4751"/>
                </a:cubicBezTo>
                <a:cubicBezTo>
                  <a:pt x="2833" y="4787"/>
                  <a:pt x="2517" y="5348"/>
                  <a:pt x="2447" y="5664"/>
                </a:cubicBezTo>
                <a:cubicBezTo>
                  <a:pt x="2447" y="5688"/>
                  <a:pt x="2412" y="6016"/>
                  <a:pt x="2412" y="6097"/>
                </a:cubicBezTo>
                <a:cubicBezTo>
                  <a:pt x="2306" y="5887"/>
                  <a:pt x="2189" y="5676"/>
                  <a:pt x="2096" y="5454"/>
                </a:cubicBezTo>
                <a:cubicBezTo>
                  <a:pt x="1955" y="5161"/>
                  <a:pt x="1838" y="4857"/>
                  <a:pt x="1744" y="4553"/>
                </a:cubicBezTo>
                <a:cubicBezTo>
                  <a:pt x="1768" y="4553"/>
                  <a:pt x="2353" y="4412"/>
                  <a:pt x="2575" y="4248"/>
                </a:cubicBezTo>
                <a:cubicBezTo>
                  <a:pt x="2763" y="4096"/>
                  <a:pt x="2962" y="3862"/>
                  <a:pt x="2962" y="3616"/>
                </a:cubicBezTo>
                <a:cubicBezTo>
                  <a:pt x="2973" y="3366"/>
                  <a:pt x="2763" y="3171"/>
                  <a:pt x="2526" y="3171"/>
                </a:cubicBezTo>
                <a:cubicBezTo>
                  <a:pt x="2519" y="3171"/>
                  <a:pt x="2512" y="3171"/>
                  <a:pt x="2505" y="3171"/>
                </a:cubicBezTo>
                <a:cubicBezTo>
                  <a:pt x="2154" y="3218"/>
                  <a:pt x="1838" y="3780"/>
                  <a:pt x="1768" y="4096"/>
                </a:cubicBezTo>
                <a:cubicBezTo>
                  <a:pt x="1768" y="4119"/>
                  <a:pt x="1733" y="4471"/>
                  <a:pt x="1733" y="4529"/>
                </a:cubicBezTo>
                <a:cubicBezTo>
                  <a:pt x="1733" y="4517"/>
                  <a:pt x="1721" y="4494"/>
                  <a:pt x="1721" y="4471"/>
                </a:cubicBezTo>
                <a:cubicBezTo>
                  <a:pt x="1627" y="4166"/>
                  <a:pt x="1569" y="3850"/>
                  <a:pt x="1534" y="3523"/>
                </a:cubicBezTo>
                <a:cubicBezTo>
                  <a:pt x="1510" y="3347"/>
                  <a:pt x="1510" y="3183"/>
                  <a:pt x="1499" y="3008"/>
                </a:cubicBezTo>
                <a:cubicBezTo>
                  <a:pt x="1616" y="2996"/>
                  <a:pt x="2131" y="2926"/>
                  <a:pt x="2341" y="2797"/>
                </a:cubicBezTo>
                <a:cubicBezTo>
                  <a:pt x="2552" y="2668"/>
                  <a:pt x="2774" y="2469"/>
                  <a:pt x="2798" y="2212"/>
                </a:cubicBezTo>
                <a:cubicBezTo>
                  <a:pt x="2833" y="1966"/>
                  <a:pt x="2634" y="1744"/>
                  <a:pt x="2388" y="1732"/>
                </a:cubicBezTo>
                <a:cubicBezTo>
                  <a:pt x="2037" y="1732"/>
                  <a:pt x="1662" y="2259"/>
                  <a:pt x="1569" y="2563"/>
                </a:cubicBezTo>
                <a:cubicBezTo>
                  <a:pt x="1569" y="2586"/>
                  <a:pt x="1522" y="2750"/>
                  <a:pt x="1499" y="2879"/>
                </a:cubicBezTo>
                <a:lnTo>
                  <a:pt x="1499" y="2656"/>
                </a:lnTo>
                <a:cubicBezTo>
                  <a:pt x="1499" y="2387"/>
                  <a:pt x="1510" y="2141"/>
                  <a:pt x="1534" y="1931"/>
                </a:cubicBezTo>
                <a:cubicBezTo>
                  <a:pt x="1545" y="1802"/>
                  <a:pt x="1557" y="1685"/>
                  <a:pt x="1569" y="1580"/>
                </a:cubicBezTo>
                <a:cubicBezTo>
                  <a:pt x="1674" y="1509"/>
                  <a:pt x="2084" y="1229"/>
                  <a:pt x="2213" y="1018"/>
                </a:cubicBezTo>
                <a:cubicBezTo>
                  <a:pt x="2341" y="807"/>
                  <a:pt x="2435" y="515"/>
                  <a:pt x="2341" y="281"/>
                </a:cubicBezTo>
                <a:cubicBezTo>
                  <a:pt x="2281" y="109"/>
                  <a:pt x="2121" y="1"/>
                  <a:pt x="1948" y="1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1"/>
          <p:cNvSpPr/>
          <p:nvPr/>
        </p:nvSpPr>
        <p:spPr>
          <a:xfrm>
            <a:off x="0" y="-331200"/>
            <a:ext cx="5805900" cy="580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91"/>
          <p:cNvSpPr txBox="1"/>
          <p:nvPr>
            <p:ph type="title"/>
          </p:nvPr>
        </p:nvSpPr>
        <p:spPr>
          <a:xfrm flipH="1">
            <a:off x="710501" y="1388250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6" name="Google Shape;156;p91"/>
          <p:cNvSpPr txBox="1"/>
          <p:nvPr>
            <p:ph idx="1" type="subTitle"/>
          </p:nvPr>
        </p:nvSpPr>
        <p:spPr>
          <a:xfrm>
            <a:off x="2161223" y="1554443"/>
            <a:ext cx="24999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91"/>
          <p:cNvSpPr txBox="1"/>
          <p:nvPr>
            <p:ph idx="2" type="subTitle"/>
          </p:nvPr>
        </p:nvSpPr>
        <p:spPr>
          <a:xfrm>
            <a:off x="2161223" y="1218900"/>
            <a:ext cx="2499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91"/>
          <p:cNvSpPr txBox="1"/>
          <p:nvPr>
            <p:ph idx="3" type="title"/>
          </p:nvPr>
        </p:nvSpPr>
        <p:spPr>
          <a:xfrm flipH="1">
            <a:off x="710501" y="2268868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" name="Google Shape;159;p91"/>
          <p:cNvSpPr txBox="1"/>
          <p:nvPr>
            <p:ph idx="4" type="subTitle"/>
          </p:nvPr>
        </p:nvSpPr>
        <p:spPr>
          <a:xfrm>
            <a:off x="2161223" y="2431319"/>
            <a:ext cx="24999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91"/>
          <p:cNvSpPr txBox="1"/>
          <p:nvPr>
            <p:ph idx="5" type="subTitle"/>
          </p:nvPr>
        </p:nvSpPr>
        <p:spPr>
          <a:xfrm>
            <a:off x="2161223" y="2095775"/>
            <a:ext cx="2499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91"/>
          <p:cNvSpPr txBox="1"/>
          <p:nvPr>
            <p:ph idx="6" type="title"/>
          </p:nvPr>
        </p:nvSpPr>
        <p:spPr>
          <a:xfrm flipH="1">
            <a:off x="710501" y="3149486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2" name="Google Shape;162;p91"/>
          <p:cNvSpPr txBox="1"/>
          <p:nvPr>
            <p:ph idx="7" type="subTitle"/>
          </p:nvPr>
        </p:nvSpPr>
        <p:spPr>
          <a:xfrm>
            <a:off x="2161223" y="3307423"/>
            <a:ext cx="24999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91"/>
          <p:cNvSpPr txBox="1"/>
          <p:nvPr>
            <p:ph idx="8" type="subTitle"/>
          </p:nvPr>
        </p:nvSpPr>
        <p:spPr>
          <a:xfrm>
            <a:off x="2161223" y="2971880"/>
            <a:ext cx="2499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91"/>
          <p:cNvSpPr txBox="1"/>
          <p:nvPr>
            <p:ph idx="9" type="title"/>
          </p:nvPr>
        </p:nvSpPr>
        <p:spPr>
          <a:xfrm flipH="1">
            <a:off x="710501" y="4030103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l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5" name="Google Shape;165;p91"/>
          <p:cNvSpPr txBox="1"/>
          <p:nvPr>
            <p:ph idx="13" type="subTitle"/>
          </p:nvPr>
        </p:nvSpPr>
        <p:spPr>
          <a:xfrm>
            <a:off x="2161223" y="4200097"/>
            <a:ext cx="24999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91"/>
          <p:cNvSpPr txBox="1"/>
          <p:nvPr>
            <p:ph idx="14" type="subTitle"/>
          </p:nvPr>
        </p:nvSpPr>
        <p:spPr>
          <a:xfrm>
            <a:off x="2161223" y="3864553"/>
            <a:ext cx="2499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91"/>
          <p:cNvSpPr/>
          <p:nvPr/>
        </p:nvSpPr>
        <p:spPr>
          <a:xfrm>
            <a:off x="5103751" y="2792351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91"/>
          <p:cNvSpPr/>
          <p:nvPr/>
        </p:nvSpPr>
        <p:spPr>
          <a:xfrm>
            <a:off x="8670473" y="743962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91"/>
          <p:cNvGrpSpPr/>
          <p:nvPr/>
        </p:nvGrpSpPr>
        <p:grpSpPr>
          <a:xfrm>
            <a:off x="8350138" y="1790619"/>
            <a:ext cx="559505" cy="362659"/>
            <a:chOff x="-2392927" y="123232"/>
            <a:chExt cx="424865" cy="275368"/>
          </a:xfrm>
        </p:grpSpPr>
        <p:sp>
          <p:nvSpPr>
            <p:cNvPr id="170" name="Google Shape;170;p91"/>
            <p:cNvSpPr/>
            <p:nvPr/>
          </p:nvSpPr>
          <p:spPr>
            <a:xfrm>
              <a:off x="-2381866" y="174776"/>
              <a:ext cx="46411" cy="70055"/>
            </a:xfrm>
            <a:custGeom>
              <a:rect b="b" l="l" r="r" t="t"/>
              <a:pathLst>
                <a:path extrusionOk="0" h="4231" w="2803">
                  <a:moveTo>
                    <a:pt x="1084" y="0"/>
                  </a:moveTo>
                  <a:cubicBezTo>
                    <a:pt x="789" y="0"/>
                    <a:pt x="490" y="112"/>
                    <a:pt x="256" y="347"/>
                  </a:cubicBezTo>
                  <a:cubicBezTo>
                    <a:pt x="133" y="493"/>
                    <a:pt x="274" y="696"/>
                    <a:pt x="418" y="696"/>
                  </a:cubicBezTo>
                  <a:cubicBezTo>
                    <a:pt x="461" y="696"/>
                    <a:pt x="505" y="678"/>
                    <a:pt x="542" y="633"/>
                  </a:cubicBezTo>
                  <a:cubicBezTo>
                    <a:pt x="694" y="496"/>
                    <a:pt x="886" y="430"/>
                    <a:pt x="1077" y="430"/>
                  </a:cubicBezTo>
                  <a:cubicBezTo>
                    <a:pt x="1328" y="430"/>
                    <a:pt x="1575" y="544"/>
                    <a:pt x="1720" y="761"/>
                  </a:cubicBezTo>
                  <a:cubicBezTo>
                    <a:pt x="1943" y="1238"/>
                    <a:pt x="1625" y="1779"/>
                    <a:pt x="1115" y="1875"/>
                  </a:cubicBezTo>
                  <a:cubicBezTo>
                    <a:pt x="924" y="1875"/>
                    <a:pt x="829" y="2161"/>
                    <a:pt x="1020" y="2225"/>
                  </a:cubicBezTo>
                  <a:cubicBezTo>
                    <a:pt x="1306" y="2352"/>
                    <a:pt x="1561" y="2512"/>
                    <a:pt x="1784" y="2703"/>
                  </a:cubicBezTo>
                  <a:cubicBezTo>
                    <a:pt x="1879" y="2798"/>
                    <a:pt x="1975" y="2894"/>
                    <a:pt x="2070" y="2989"/>
                  </a:cubicBezTo>
                  <a:cubicBezTo>
                    <a:pt x="2166" y="3085"/>
                    <a:pt x="2357" y="3244"/>
                    <a:pt x="2198" y="3371"/>
                  </a:cubicBezTo>
                  <a:cubicBezTo>
                    <a:pt x="1911" y="3530"/>
                    <a:pt x="1625" y="3658"/>
                    <a:pt x="1306" y="3689"/>
                  </a:cubicBezTo>
                  <a:cubicBezTo>
                    <a:pt x="956" y="3785"/>
                    <a:pt x="606" y="3817"/>
                    <a:pt x="287" y="3817"/>
                  </a:cubicBezTo>
                  <a:cubicBezTo>
                    <a:pt x="1" y="3817"/>
                    <a:pt x="1" y="4231"/>
                    <a:pt x="287" y="4231"/>
                  </a:cubicBezTo>
                  <a:cubicBezTo>
                    <a:pt x="701" y="4231"/>
                    <a:pt x="1147" y="4167"/>
                    <a:pt x="1561" y="4040"/>
                  </a:cubicBezTo>
                  <a:cubicBezTo>
                    <a:pt x="1752" y="3976"/>
                    <a:pt x="1943" y="3912"/>
                    <a:pt x="2134" y="3817"/>
                  </a:cubicBezTo>
                  <a:cubicBezTo>
                    <a:pt x="2325" y="3785"/>
                    <a:pt x="2484" y="3658"/>
                    <a:pt x="2611" y="3498"/>
                  </a:cubicBezTo>
                  <a:cubicBezTo>
                    <a:pt x="2802" y="3148"/>
                    <a:pt x="2420" y="2766"/>
                    <a:pt x="2198" y="2543"/>
                  </a:cubicBezTo>
                  <a:cubicBezTo>
                    <a:pt x="2025" y="2390"/>
                    <a:pt x="1840" y="2248"/>
                    <a:pt x="1645" y="2124"/>
                  </a:cubicBezTo>
                  <a:lnTo>
                    <a:pt x="1645" y="2124"/>
                  </a:lnTo>
                  <a:cubicBezTo>
                    <a:pt x="2138" y="1855"/>
                    <a:pt x="2377" y="1223"/>
                    <a:pt x="2134" y="665"/>
                  </a:cubicBezTo>
                  <a:cubicBezTo>
                    <a:pt x="1927" y="233"/>
                    <a:pt x="150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91"/>
            <p:cNvSpPr/>
            <p:nvPr/>
          </p:nvSpPr>
          <p:spPr>
            <a:xfrm>
              <a:off x="-2327293" y="179958"/>
              <a:ext cx="57190" cy="69442"/>
            </a:xfrm>
            <a:custGeom>
              <a:rect b="b" l="l" r="r" t="t"/>
              <a:pathLst>
                <a:path extrusionOk="0" h="4194" w="3454">
                  <a:moveTo>
                    <a:pt x="2684" y="0"/>
                  </a:moveTo>
                  <a:cubicBezTo>
                    <a:pt x="2676" y="0"/>
                    <a:pt x="2667" y="1"/>
                    <a:pt x="2658" y="2"/>
                  </a:cubicBezTo>
                  <a:cubicBezTo>
                    <a:pt x="1" y="369"/>
                    <a:pt x="391" y="4193"/>
                    <a:pt x="2874" y="4193"/>
                  </a:cubicBezTo>
                  <a:cubicBezTo>
                    <a:pt x="2979" y="4193"/>
                    <a:pt x="3087" y="4187"/>
                    <a:pt x="3199" y="4172"/>
                  </a:cubicBezTo>
                  <a:cubicBezTo>
                    <a:pt x="3445" y="4142"/>
                    <a:pt x="3454" y="3757"/>
                    <a:pt x="3226" y="3757"/>
                  </a:cubicBezTo>
                  <a:cubicBezTo>
                    <a:pt x="3218" y="3757"/>
                    <a:pt x="3209" y="3757"/>
                    <a:pt x="3199" y="3759"/>
                  </a:cubicBezTo>
                  <a:cubicBezTo>
                    <a:pt x="3089" y="3775"/>
                    <a:pt x="2984" y="3783"/>
                    <a:pt x="2882" y="3783"/>
                  </a:cubicBezTo>
                  <a:cubicBezTo>
                    <a:pt x="871" y="3783"/>
                    <a:pt x="571" y="626"/>
                    <a:pt x="2754" y="384"/>
                  </a:cubicBezTo>
                  <a:cubicBezTo>
                    <a:pt x="2998" y="353"/>
                    <a:pt x="2890" y="0"/>
                    <a:pt x="2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91"/>
            <p:cNvSpPr/>
            <p:nvPr/>
          </p:nvSpPr>
          <p:spPr>
            <a:xfrm>
              <a:off x="-2231110" y="150469"/>
              <a:ext cx="36178" cy="89344"/>
            </a:xfrm>
            <a:custGeom>
              <a:rect b="b" l="l" r="r" t="t"/>
              <a:pathLst>
                <a:path extrusionOk="0" h="5396" w="2185">
                  <a:moveTo>
                    <a:pt x="1893" y="1"/>
                  </a:moveTo>
                  <a:cubicBezTo>
                    <a:pt x="1846" y="1"/>
                    <a:pt x="1796" y="20"/>
                    <a:pt x="1752" y="64"/>
                  </a:cubicBezTo>
                  <a:cubicBezTo>
                    <a:pt x="287" y="1401"/>
                    <a:pt x="1" y="3629"/>
                    <a:pt x="1083" y="5317"/>
                  </a:cubicBezTo>
                  <a:cubicBezTo>
                    <a:pt x="1130" y="5373"/>
                    <a:pt x="1190" y="5396"/>
                    <a:pt x="1249" y="5396"/>
                  </a:cubicBezTo>
                  <a:cubicBezTo>
                    <a:pt x="1391" y="5396"/>
                    <a:pt x="1523" y="5261"/>
                    <a:pt x="1433" y="5126"/>
                  </a:cubicBezTo>
                  <a:cubicBezTo>
                    <a:pt x="446" y="3598"/>
                    <a:pt x="701" y="1560"/>
                    <a:pt x="2038" y="350"/>
                  </a:cubicBezTo>
                  <a:cubicBezTo>
                    <a:pt x="2185" y="204"/>
                    <a:pt x="2050" y="1"/>
                    <a:pt x="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91"/>
            <p:cNvSpPr/>
            <p:nvPr/>
          </p:nvSpPr>
          <p:spPr>
            <a:xfrm>
              <a:off x="-2176388" y="171514"/>
              <a:ext cx="48083" cy="65932"/>
            </a:xfrm>
            <a:custGeom>
              <a:rect b="b" l="l" r="r" t="t"/>
              <a:pathLst>
                <a:path extrusionOk="0" h="3982" w="2904">
                  <a:moveTo>
                    <a:pt x="1191" y="0"/>
                  </a:moveTo>
                  <a:cubicBezTo>
                    <a:pt x="1068" y="0"/>
                    <a:pt x="947" y="21"/>
                    <a:pt x="834" y="66"/>
                  </a:cubicBezTo>
                  <a:cubicBezTo>
                    <a:pt x="420" y="162"/>
                    <a:pt x="102" y="480"/>
                    <a:pt x="38" y="894"/>
                  </a:cubicBezTo>
                  <a:cubicBezTo>
                    <a:pt x="1" y="1044"/>
                    <a:pt x="119" y="1139"/>
                    <a:pt x="235" y="1139"/>
                  </a:cubicBezTo>
                  <a:cubicBezTo>
                    <a:pt x="315" y="1139"/>
                    <a:pt x="394" y="1094"/>
                    <a:pt x="420" y="990"/>
                  </a:cubicBezTo>
                  <a:lnTo>
                    <a:pt x="389" y="990"/>
                  </a:lnTo>
                  <a:cubicBezTo>
                    <a:pt x="484" y="671"/>
                    <a:pt x="771" y="416"/>
                    <a:pt x="1121" y="385"/>
                  </a:cubicBezTo>
                  <a:cubicBezTo>
                    <a:pt x="1142" y="383"/>
                    <a:pt x="1164" y="382"/>
                    <a:pt x="1185" y="382"/>
                  </a:cubicBezTo>
                  <a:cubicBezTo>
                    <a:pt x="1541" y="382"/>
                    <a:pt x="1857" y="629"/>
                    <a:pt x="1917" y="990"/>
                  </a:cubicBezTo>
                  <a:cubicBezTo>
                    <a:pt x="1980" y="1467"/>
                    <a:pt x="1821" y="1945"/>
                    <a:pt x="1535" y="2327"/>
                  </a:cubicBezTo>
                  <a:cubicBezTo>
                    <a:pt x="1153" y="2740"/>
                    <a:pt x="834" y="3218"/>
                    <a:pt x="516" y="3695"/>
                  </a:cubicBezTo>
                  <a:cubicBezTo>
                    <a:pt x="452" y="3823"/>
                    <a:pt x="548" y="3982"/>
                    <a:pt x="675" y="3982"/>
                  </a:cubicBezTo>
                  <a:lnTo>
                    <a:pt x="2617" y="3982"/>
                  </a:lnTo>
                  <a:cubicBezTo>
                    <a:pt x="2904" y="3982"/>
                    <a:pt x="2904" y="3568"/>
                    <a:pt x="2617" y="3568"/>
                  </a:cubicBezTo>
                  <a:lnTo>
                    <a:pt x="1061" y="3568"/>
                  </a:lnTo>
                  <a:cubicBezTo>
                    <a:pt x="1558" y="2839"/>
                    <a:pt x="2275" y="2257"/>
                    <a:pt x="2331" y="1308"/>
                  </a:cubicBezTo>
                  <a:cubicBezTo>
                    <a:pt x="2362" y="894"/>
                    <a:pt x="2171" y="448"/>
                    <a:pt x="1853" y="194"/>
                  </a:cubicBezTo>
                  <a:cubicBezTo>
                    <a:pt x="1647" y="70"/>
                    <a:pt x="1415" y="0"/>
                    <a:pt x="1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91"/>
            <p:cNvSpPr/>
            <p:nvPr/>
          </p:nvSpPr>
          <p:spPr>
            <a:xfrm>
              <a:off x="-2108784" y="146628"/>
              <a:ext cx="41626" cy="102723"/>
            </a:xfrm>
            <a:custGeom>
              <a:rect b="b" l="l" r="r" t="t"/>
              <a:pathLst>
                <a:path extrusionOk="0" h="6204" w="2514">
                  <a:moveTo>
                    <a:pt x="249" y="1"/>
                  </a:moveTo>
                  <a:cubicBezTo>
                    <a:pt x="102" y="1"/>
                    <a:pt x="1" y="261"/>
                    <a:pt x="158" y="391"/>
                  </a:cubicBezTo>
                  <a:cubicBezTo>
                    <a:pt x="1972" y="1728"/>
                    <a:pt x="2036" y="4434"/>
                    <a:pt x="317" y="5867"/>
                  </a:cubicBezTo>
                  <a:cubicBezTo>
                    <a:pt x="168" y="6016"/>
                    <a:pt x="309" y="6204"/>
                    <a:pt x="469" y="6204"/>
                  </a:cubicBezTo>
                  <a:cubicBezTo>
                    <a:pt x="514" y="6204"/>
                    <a:pt x="561" y="6189"/>
                    <a:pt x="603" y="6154"/>
                  </a:cubicBezTo>
                  <a:cubicBezTo>
                    <a:pt x="2513" y="4530"/>
                    <a:pt x="2386" y="1506"/>
                    <a:pt x="349" y="41"/>
                  </a:cubicBezTo>
                  <a:cubicBezTo>
                    <a:pt x="315" y="13"/>
                    <a:pt x="281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91"/>
            <p:cNvSpPr/>
            <p:nvPr/>
          </p:nvSpPr>
          <p:spPr>
            <a:xfrm>
              <a:off x="-2048200" y="123232"/>
              <a:ext cx="41129" cy="47470"/>
            </a:xfrm>
            <a:custGeom>
              <a:rect b="b" l="l" r="r" t="t"/>
              <a:pathLst>
                <a:path extrusionOk="0" h="2867" w="2484">
                  <a:moveTo>
                    <a:pt x="1553" y="0"/>
                  </a:moveTo>
                  <a:cubicBezTo>
                    <a:pt x="1488" y="0"/>
                    <a:pt x="1419" y="26"/>
                    <a:pt x="1369" y="85"/>
                  </a:cubicBezTo>
                  <a:lnTo>
                    <a:pt x="1401" y="85"/>
                  </a:lnTo>
                  <a:lnTo>
                    <a:pt x="605" y="1263"/>
                  </a:lnTo>
                  <a:cubicBezTo>
                    <a:pt x="478" y="1454"/>
                    <a:pt x="351" y="1645"/>
                    <a:pt x="223" y="1836"/>
                  </a:cubicBezTo>
                  <a:cubicBezTo>
                    <a:pt x="128" y="1964"/>
                    <a:pt x="64" y="2123"/>
                    <a:pt x="32" y="2314"/>
                  </a:cubicBezTo>
                  <a:cubicBezTo>
                    <a:pt x="0" y="2473"/>
                    <a:pt x="64" y="2664"/>
                    <a:pt x="223" y="2759"/>
                  </a:cubicBezTo>
                  <a:cubicBezTo>
                    <a:pt x="367" y="2831"/>
                    <a:pt x="510" y="2867"/>
                    <a:pt x="666" y="2867"/>
                  </a:cubicBezTo>
                  <a:cubicBezTo>
                    <a:pt x="719" y="2867"/>
                    <a:pt x="772" y="2863"/>
                    <a:pt x="828" y="2855"/>
                  </a:cubicBezTo>
                  <a:lnTo>
                    <a:pt x="2229" y="2791"/>
                  </a:lnTo>
                  <a:cubicBezTo>
                    <a:pt x="2484" y="2791"/>
                    <a:pt x="2484" y="2409"/>
                    <a:pt x="2229" y="2409"/>
                  </a:cubicBezTo>
                  <a:lnTo>
                    <a:pt x="1019" y="2441"/>
                  </a:lnTo>
                  <a:lnTo>
                    <a:pt x="733" y="2441"/>
                  </a:lnTo>
                  <a:cubicBezTo>
                    <a:pt x="685" y="2457"/>
                    <a:pt x="637" y="2465"/>
                    <a:pt x="593" y="2465"/>
                  </a:cubicBezTo>
                  <a:cubicBezTo>
                    <a:pt x="550" y="2465"/>
                    <a:pt x="510" y="2457"/>
                    <a:pt x="478" y="2441"/>
                  </a:cubicBezTo>
                  <a:cubicBezTo>
                    <a:pt x="382" y="2409"/>
                    <a:pt x="446" y="2282"/>
                    <a:pt x="478" y="2218"/>
                  </a:cubicBezTo>
                  <a:cubicBezTo>
                    <a:pt x="542" y="2059"/>
                    <a:pt x="637" y="1900"/>
                    <a:pt x="733" y="1773"/>
                  </a:cubicBezTo>
                  <a:lnTo>
                    <a:pt x="1051" y="1295"/>
                  </a:lnTo>
                  <a:cubicBezTo>
                    <a:pt x="1274" y="945"/>
                    <a:pt x="1497" y="627"/>
                    <a:pt x="1720" y="276"/>
                  </a:cubicBezTo>
                  <a:cubicBezTo>
                    <a:pt x="1829" y="123"/>
                    <a:pt x="1698" y="0"/>
                    <a:pt x="1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91"/>
            <p:cNvSpPr/>
            <p:nvPr/>
          </p:nvSpPr>
          <p:spPr>
            <a:xfrm>
              <a:off x="-2012883" y="139558"/>
              <a:ext cx="12236" cy="53961"/>
            </a:xfrm>
            <a:custGeom>
              <a:rect b="b" l="l" r="r" t="t"/>
              <a:pathLst>
                <a:path extrusionOk="0" h="3259" w="739">
                  <a:moveTo>
                    <a:pt x="498" y="0"/>
                  </a:moveTo>
                  <a:cubicBezTo>
                    <a:pt x="413" y="0"/>
                    <a:pt x="326" y="46"/>
                    <a:pt x="287" y="150"/>
                  </a:cubicBezTo>
                  <a:cubicBezTo>
                    <a:pt x="32" y="1105"/>
                    <a:pt x="0" y="2124"/>
                    <a:pt x="255" y="3111"/>
                  </a:cubicBezTo>
                  <a:cubicBezTo>
                    <a:pt x="281" y="3212"/>
                    <a:pt x="357" y="3258"/>
                    <a:pt x="435" y="3258"/>
                  </a:cubicBezTo>
                  <a:cubicBezTo>
                    <a:pt x="553" y="3258"/>
                    <a:pt x="675" y="3155"/>
                    <a:pt x="637" y="2983"/>
                  </a:cubicBezTo>
                  <a:cubicBezTo>
                    <a:pt x="414" y="2092"/>
                    <a:pt x="446" y="1137"/>
                    <a:pt x="701" y="245"/>
                  </a:cubicBezTo>
                  <a:cubicBezTo>
                    <a:pt x="738" y="95"/>
                    <a:pt x="620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91"/>
            <p:cNvSpPr/>
            <p:nvPr/>
          </p:nvSpPr>
          <p:spPr>
            <a:xfrm>
              <a:off x="-2392927" y="286970"/>
              <a:ext cx="424865" cy="15051"/>
            </a:xfrm>
            <a:custGeom>
              <a:rect b="b" l="l" r="r" t="t"/>
              <a:pathLst>
                <a:path extrusionOk="0" h="909" w="25660">
                  <a:moveTo>
                    <a:pt x="3823" y="0"/>
                  </a:moveTo>
                  <a:cubicBezTo>
                    <a:pt x="2625" y="0"/>
                    <a:pt x="1426" y="78"/>
                    <a:pt x="255" y="224"/>
                  </a:cubicBezTo>
                  <a:cubicBezTo>
                    <a:pt x="0" y="256"/>
                    <a:pt x="96" y="638"/>
                    <a:pt x="351" y="638"/>
                  </a:cubicBezTo>
                  <a:cubicBezTo>
                    <a:pt x="1489" y="471"/>
                    <a:pt x="2632" y="409"/>
                    <a:pt x="3777" y="409"/>
                  </a:cubicBezTo>
                  <a:cubicBezTo>
                    <a:pt x="5897" y="409"/>
                    <a:pt x="8026" y="621"/>
                    <a:pt x="10156" y="766"/>
                  </a:cubicBezTo>
                  <a:cubicBezTo>
                    <a:pt x="11763" y="861"/>
                    <a:pt x="13387" y="909"/>
                    <a:pt x="15015" y="909"/>
                  </a:cubicBezTo>
                  <a:cubicBezTo>
                    <a:pt x="16642" y="909"/>
                    <a:pt x="18274" y="861"/>
                    <a:pt x="19897" y="766"/>
                  </a:cubicBezTo>
                  <a:cubicBezTo>
                    <a:pt x="21744" y="670"/>
                    <a:pt x="23558" y="543"/>
                    <a:pt x="25405" y="415"/>
                  </a:cubicBezTo>
                  <a:cubicBezTo>
                    <a:pt x="25659" y="415"/>
                    <a:pt x="25659" y="33"/>
                    <a:pt x="25405" y="33"/>
                  </a:cubicBezTo>
                  <a:cubicBezTo>
                    <a:pt x="22126" y="256"/>
                    <a:pt x="18847" y="479"/>
                    <a:pt x="15568" y="511"/>
                  </a:cubicBezTo>
                  <a:cubicBezTo>
                    <a:pt x="13880" y="511"/>
                    <a:pt x="12225" y="511"/>
                    <a:pt x="10570" y="384"/>
                  </a:cubicBezTo>
                  <a:cubicBezTo>
                    <a:pt x="8914" y="256"/>
                    <a:pt x="7322" y="129"/>
                    <a:pt x="5699" y="65"/>
                  </a:cubicBezTo>
                  <a:cubicBezTo>
                    <a:pt x="5076" y="21"/>
                    <a:pt x="4450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91"/>
            <p:cNvSpPr/>
            <p:nvPr/>
          </p:nvSpPr>
          <p:spPr>
            <a:xfrm>
              <a:off x="-2359597" y="338927"/>
              <a:ext cx="57786" cy="55600"/>
            </a:xfrm>
            <a:custGeom>
              <a:rect b="b" l="l" r="r" t="t"/>
              <a:pathLst>
                <a:path extrusionOk="0" h="3358" w="3490">
                  <a:moveTo>
                    <a:pt x="314" y="0"/>
                  </a:moveTo>
                  <a:cubicBezTo>
                    <a:pt x="150" y="0"/>
                    <a:pt x="0" y="207"/>
                    <a:pt x="152" y="333"/>
                  </a:cubicBezTo>
                  <a:cubicBezTo>
                    <a:pt x="1203" y="1257"/>
                    <a:pt x="2190" y="2244"/>
                    <a:pt x="3081" y="3294"/>
                  </a:cubicBezTo>
                  <a:cubicBezTo>
                    <a:pt x="3118" y="3339"/>
                    <a:pt x="3162" y="3357"/>
                    <a:pt x="3205" y="3357"/>
                  </a:cubicBezTo>
                  <a:cubicBezTo>
                    <a:pt x="3349" y="3357"/>
                    <a:pt x="3490" y="3154"/>
                    <a:pt x="3368" y="3008"/>
                  </a:cubicBezTo>
                  <a:cubicBezTo>
                    <a:pt x="2476" y="1957"/>
                    <a:pt x="1489" y="970"/>
                    <a:pt x="439" y="47"/>
                  </a:cubicBezTo>
                  <a:cubicBezTo>
                    <a:pt x="399" y="14"/>
                    <a:pt x="356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91"/>
            <p:cNvSpPr/>
            <p:nvPr/>
          </p:nvSpPr>
          <p:spPr>
            <a:xfrm>
              <a:off x="-2358587" y="346030"/>
              <a:ext cx="54027" cy="47967"/>
            </a:xfrm>
            <a:custGeom>
              <a:rect b="b" l="l" r="r" t="t"/>
              <a:pathLst>
                <a:path extrusionOk="0" h="2897" w="3263">
                  <a:moveTo>
                    <a:pt x="2970" y="1"/>
                  </a:moveTo>
                  <a:cubicBezTo>
                    <a:pt x="2923" y="1"/>
                    <a:pt x="2873" y="19"/>
                    <a:pt x="2829" y="64"/>
                  </a:cubicBezTo>
                  <a:cubicBezTo>
                    <a:pt x="1874" y="828"/>
                    <a:pt x="983" y="1655"/>
                    <a:pt x="123" y="2547"/>
                  </a:cubicBezTo>
                  <a:cubicBezTo>
                    <a:pt x="1" y="2693"/>
                    <a:pt x="123" y="2896"/>
                    <a:pt x="272" y="2896"/>
                  </a:cubicBezTo>
                  <a:cubicBezTo>
                    <a:pt x="317" y="2896"/>
                    <a:pt x="365" y="2878"/>
                    <a:pt x="410" y="2833"/>
                  </a:cubicBezTo>
                  <a:cubicBezTo>
                    <a:pt x="1269" y="1942"/>
                    <a:pt x="2160" y="1114"/>
                    <a:pt x="3116" y="350"/>
                  </a:cubicBezTo>
                  <a:cubicBezTo>
                    <a:pt x="3262" y="204"/>
                    <a:pt x="3127" y="1"/>
                    <a:pt x="2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91"/>
            <p:cNvSpPr/>
            <p:nvPr/>
          </p:nvSpPr>
          <p:spPr>
            <a:xfrm>
              <a:off x="-2245333" y="339175"/>
              <a:ext cx="13196" cy="56411"/>
            </a:xfrm>
            <a:custGeom>
              <a:rect b="b" l="l" r="r" t="t"/>
              <a:pathLst>
                <a:path extrusionOk="0" h="3407" w="797">
                  <a:moveTo>
                    <a:pt x="191" y="0"/>
                  </a:moveTo>
                  <a:cubicBezTo>
                    <a:pt x="96" y="0"/>
                    <a:pt x="0" y="96"/>
                    <a:pt x="0" y="191"/>
                  </a:cubicBezTo>
                  <a:cubicBezTo>
                    <a:pt x="128" y="1210"/>
                    <a:pt x="287" y="2197"/>
                    <a:pt x="414" y="3215"/>
                  </a:cubicBezTo>
                  <a:cubicBezTo>
                    <a:pt x="414" y="3343"/>
                    <a:pt x="510" y="3406"/>
                    <a:pt x="605" y="3406"/>
                  </a:cubicBezTo>
                  <a:cubicBezTo>
                    <a:pt x="701" y="3406"/>
                    <a:pt x="796" y="3343"/>
                    <a:pt x="796" y="3215"/>
                  </a:cubicBezTo>
                  <a:cubicBezTo>
                    <a:pt x="669" y="2197"/>
                    <a:pt x="541" y="1210"/>
                    <a:pt x="414" y="191"/>
                  </a:cubicBezTo>
                  <a:cubicBezTo>
                    <a:pt x="414" y="96"/>
                    <a:pt x="319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91"/>
            <p:cNvSpPr/>
            <p:nvPr/>
          </p:nvSpPr>
          <p:spPr>
            <a:xfrm>
              <a:off x="-2262205" y="361313"/>
              <a:ext cx="47454" cy="6342"/>
            </a:xfrm>
            <a:custGeom>
              <a:rect b="b" l="l" r="r" t="t"/>
              <a:pathLst>
                <a:path extrusionOk="0" h="383" w="2866">
                  <a:moveTo>
                    <a:pt x="255" y="0"/>
                  </a:moveTo>
                  <a:cubicBezTo>
                    <a:pt x="0" y="0"/>
                    <a:pt x="0" y="382"/>
                    <a:pt x="255" y="382"/>
                  </a:cubicBezTo>
                  <a:lnTo>
                    <a:pt x="2611" y="382"/>
                  </a:lnTo>
                  <a:cubicBezTo>
                    <a:pt x="2866" y="382"/>
                    <a:pt x="2866" y="0"/>
                    <a:pt x="2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91"/>
            <p:cNvSpPr/>
            <p:nvPr/>
          </p:nvSpPr>
          <p:spPr>
            <a:xfrm>
              <a:off x="-2179848" y="330748"/>
              <a:ext cx="67803" cy="33860"/>
            </a:xfrm>
            <a:custGeom>
              <a:rect b="b" l="l" r="r" t="t"/>
              <a:pathLst>
                <a:path extrusionOk="0" h="2045" w="4095">
                  <a:moveTo>
                    <a:pt x="3823" y="0"/>
                  </a:moveTo>
                  <a:cubicBezTo>
                    <a:pt x="3778" y="0"/>
                    <a:pt x="3730" y="19"/>
                    <a:pt x="3686" y="63"/>
                  </a:cubicBezTo>
                  <a:cubicBezTo>
                    <a:pt x="3431" y="318"/>
                    <a:pt x="3176" y="605"/>
                    <a:pt x="2890" y="859"/>
                  </a:cubicBezTo>
                  <a:lnTo>
                    <a:pt x="2476" y="1241"/>
                  </a:lnTo>
                  <a:cubicBezTo>
                    <a:pt x="2380" y="1401"/>
                    <a:pt x="2253" y="1528"/>
                    <a:pt x="2126" y="1623"/>
                  </a:cubicBezTo>
                  <a:cubicBezTo>
                    <a:pt x="2100" y="1633"/>
                    <a:pt x="2075" y="1638"/>
                    <a:pt x="2050" y="1638"/>
                  </a:cubicBezTo>
                  <a:cubicBezTo>
                    <a:pt x="1917" y="1638"/>
                    <a:pt x="1787" y="1513"/>
                    <a:pt x="1680" y="1432"/>
                  </a:cubicBezTo>
                  <a:lnTo>
                    <a:pt x="1266" y="1082"/>
                  </a:lnTo>
                  <a:lnTo>
                    <a:pt x="438" y="382"/>
                  </a:lnTo>
                  <a:cubicBezTo>
                    <a:pt x="399" y="349"/>
                    <a:pt x="356" y="335"/>
                    <a:pt x="313" y="335"/>
                  </a:cubicBezTo>
                  <a:cubicBezTo>
                    <a:pt x="150" y="335"/>
                    <a:pt x="0" y="542"/>
                    <a:pt x="152" y="668"/>
                  </a:cubicBezTo>
                  <a:lnTo>
                    <a:pt x="184" y="668"/>
                  </a:lnTo>
                  <a:lnTo>
                    <a:pt x="1171" y="1496"/>
                  </a:lnTo>
                  <a:cubicBezTo>
                    <a:pt x="1406" y="1702"/>
                    <a:pt x="1723" y="2044"/>
                    <a:pt x="2072" y="2044"/>
                  </a:cubicBezTo>
                  <a:cubicBezTo>
                    <a:pt x="2100" y="2044"/>
                    <a:pt x="2129" y="2042"/>
                    <a:pt x="2157" y="2037"/>
                  </a:cubicBezTo>
                  <a:cubicBezTo>
                    <a:pt x="2317" y="1974"/>
                    <a:pt x="2444" y="1910"/>
                    <a:pt x="2540" y="1783"/>
                  </a:cubicBezTo>
                  <a:lnTo>
                    <a:pt x="3017" y="1305"/>
                  </a:lnTo>
                  <a:lnTo>
                    <a:pt x="3972" y="350"/>
                  </a:lnTo>
                  <a:cubicBezTo>
                    <a:pt x="4094" y="203"/>
                    <a:pt x="3973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91"/>
            <p:cNvSpPr/>
            <p:nvPr/>
          </p:nvSpPr>
          <p:spPr>
            <a:xfrm>
              <a:off x="-2149929" y="358680"/>
              <a:ext cx="6342" cy="39539"/>
            </a:xfrm>
            <a:custGeom>
              <a:rect b="b" l="l" r="r" t="t"/>
              <a:pathLst>
                <a:path extrusionOk="0" h="2388" w="383">
                  <a:moveTo>
                    <a:pt x="191" y="0"/>
                  </a:moveTo>
                  <a:cubicBezTo>
                    <a:pt x="96" y="0"/>
                    <a:pt x="0" y="64"/>
                    <a:pt x="0" y="191"/>
                  </a:cubicBezTo>
                  <a:lnTo>
                    <a:pt x="0" y="2197"/>
                  </a:lnTo>
                  <a:cubicBezTo>
                    <a:pt x="0" y="2324"/>
                    <a:pt x="96" y="2388"/>
                    <a:pt x="191" y="2388"/>
                  </a:cubicBezTo>
                  <a:cubicBezTo>
                    <a:pt x="287" y="2388"/>
                    <a:pt x="382" y="2324"/>
                    <a:pt x="382" y="2197"/>
                  </a:cubicBezTo>
                  <a:lnTo>
                    <a:pt x="382" y="191"/>
                  </a:lnTo>
                  <a:cubicBezTo>
                    <a:pt x="382" y="64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91"/>
            <p:cNvSpPr/>
            <p:nvPr/>
          </p:nvSpPr>
          <p:spPr>
            <a:xfrm>
              <a:off x="-2071397" y="341841"/>
              <a:ext cx="11408" cy="56759"/>
            </a:xfrm>
            <a:custGeom>
              <a:rect b="b" l="l" r="r" t="t"/>
              <a:pathLst>
                <a:path extrusionOk="0" h="3428" w="689">
                  <a:moveTo>
                    <a:pt x="398" y="1"/>
                  </a:moveTo>
                  <a:cubicBezTo>
                    <a:pt x="321" y="1"/>
                    <a:pt x="248" y="39"/>
                    <a:pt x="224" y="126"/>
                  </a:cubicBezTo>
                  <a:cubicBezTo>
                    <a:pt x="1" y="1176"/>
                    <a:pt x="33" y="2259"/>
                    <a:pt x="255" y="3277"/>
                  </a:cubicBezTo>
                  <a:cubicBezTo>
                    <a:pt x="281" y="3382"/>
                    <a:pt x="361" y="3427"/>
                    <a:pt x="443" y="3427"/>
                  </a:cubicBezTo>
                  <a:cubicBezTo>
                    <a:pt x="562" y="3427"/>
                    <a:pt x="688" y="3332"/>
                    <a:pt x="669" y="3182"/>
                  </a:cubicBezTo>
                  <a:cubicBezTo>
                    <a:pt x="415" y="2195"/>
                    <a:pt x="415" y="1208"/>
                    <a:pt x="637" y="253"/>
                  </a:cubicBezTo>
                  <a:cubicBezTo>
                    <a:pt x="657" y="97"/>
                    <a:pt x="521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91"/>
            <p:cNvSpPr/>
            <p:nvPr/>
          </p:nvSpPr>
          <p:spPr>
            <a:xfrm>
              <a:off x="-2086149" y="363415"/>
              <a:ext cx="36907" cy="10034"/>
            </a:xfrm>
            <a:custGeom>
              <a:rect b="b" l="l" r="r" t="t"/>
              <a:pathLst>
                <a:path extrusionOk="0" h="606" w="2229">
                  <a:moveTo>
                    <a:pt x="2038" y="1"/>
                  </a:moveTo>
                  <a:lnTo>
                    <a:pt x="191" y="192"/>
                  </a:lnTo>
                  <a:cubicBezTo>
                    <a:pt x="64" y="192"/>
                    <a:pt x="0" y="287"/>
                    <a:pt x="0" y="414"/>
                  </a:cubicBezTo>
                  <a:cubicBezTo>
                    <a:pt x="0" y="510"/>
                    <a:pt x="64" y="605"/>
                    <a:pt x="191" y="605"/>
                  </a:cubicBezTo>
                  <a:lnTo>
                    <a:pt x="2038" y="414"/>
                  </a:lnTo>
                  <a:cubicBezTo>
                    <a:pt x="2133" y="414"/>
                    <a:pt x="2229" y="319"/>
                    <a:pt x="2229" y="223"/>
                  </a:cubicBezTo>
                  <a:cubicBezTo>
                    <a:pt x="2229" y="96"/>
                    <a:pt x="2133" y="1"/>
                    <a:pt x="2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91"/>
            <p:cNvSpPr/>
            <p:nvPr/>
          </p:nvSpPr>
          <p:spPr>
            <a:xfrm>
              <a:off x="-2022204" y="331261"/>
              <a:ext cx="46229" cy="58580"/>
            </a:xfrm>
            <a:custGeom>
              <a:rect b="b" l="l" r="r" t="t"/>
              <a:pathLst>
                <a:path extrusionOk="0" h="3538" w="2792">
                  <a:moveTo>
                    <a:pt x="2346" y="1"/>
                  </a:moveTo>
                  <a:cubicBezTo>
                    <a:pt x="0" y="63"/>
                    <a:pt x="144" y="3538"/>
                    <a:pt x="2415" y="3538"/>
                  </a:cubicBezTo>
                  <a:cubicBezTo>
                    <a:pt x="2455" y="3538"/>
                    <a:pt x="2496" y="3536"/>
                    <a:pt x="2537" y="3534"/>
                  </a:cubicBezTo>
                  <a:cubicBezTo>
                    <a:pt x="2792" y="3502"/>
                    <a:pt x="2792" y="3120"/>
                    <a:pt x="2537" y="3120"/>
                  </a:cubicBezTo>
                  <a:cubicBezTo>
                    <a:pt x="2457" y="3131"/>
                    <a:pt x="2381" y="3136"/>
                    <a:pt x="2307" y="3136"/>
                  </a:cubicBezTo>
                  <a:cubicBezTo>
                    <a:pt x="561" y="3136"/>
                    <a:pt x="453" y="382"/>
                    <a:pt x="2315" y="382"/>
                  </a:cubicBezTo>
                  <a:cubicBezTo>
                    <a:pt x="2326" y="382"/>
                    <a:pt x="2336" y="382"/>
                    <a:pt x="2346" y="383"/>
                  </a:cubicBezTo>
                  <a:cubicBezTo>
                    <a:pt x="2633" y="383"/>
                    <a:pt x="2633" y="1"/>
                    <a:pt x="2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p91"/>
          <p:cNvSpPr/>
          <p:nvPr/>
        </p:nvSpPr>
        <p:spPr>
          <a:xfrm>
            <a:off x="5300738" y="375069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91"/>
          <p:cNvSpPr txBox="1"/>
          <p:nvPr>
            <p:ph idx="15" type="title"/>
          </p:nvPr>
        </p:nvSpPr>
        <p:spPr>
          <a:xfrm>
            <a:off x="710125" y="406363"/>
            <a:ext cx="39510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9" name="Google Shape;189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2"/>
          <p:cNvSpPr/>
          <p:nvPr/>
        </p:nvSpPr>
        <p:spPr>
          <a:xfrm flipH="1">
            <a:off x="3474950" y="89925"/>
            <a:ext cx="4963200" cy="496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92"/>
          <p:cNvSpPr txBox="1"/>
          <p:nvPr>
            <p:ph type="title"/>
          </p:nvPr>
        </p:nvSpPr>
        <p:spPr>
          <a:xfrm flipH="1">
            <a:off x="4528550" y="2597813"/>
            <a:ext cx="28560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4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3" name="Google Shape;193;p92"/>
          <p:cNvSpPr txBox="1"/>
          <p:nvPr>
            <p:ph idx="2" type="title"/>
          </p:nvPr>
        </p:nvSpPr>
        <p:spPr>
          <a:xfrm flipH="1">
            <a:off x="5197325" y="1479925"/>
            <a:ext cx="15183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b="1" sz="7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/>
        </p:txBody>
      </p:sp>
      <p:sp>
        <p:nvSpPr>
          <p:cNvPr id="194" name="Google Shape;194;p92"/>
          <p:cNvSpPr txBox="1"/>
          <p:nvPr>
            <p:ph idx="1" type="subTitle"/>
          </p:nvPr>
        </p:nvSpPr>
        <p:spPr>
          <a:xfrm flipH="1">
            <a:off x="4528550" y="3169975"/>
            <a:ext cx="28560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92"/>
          <p:cNvCxnSpPr/>
          <p:nvPr/>
        </p:nvCxnSpPr>
        <p:spPr>
          <a:xfrm>
            <a:off x="705862" y="4611900"/>
            <a:ext cx="361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92"/>
          <p:cNvSpPr/>
          <p:nvPr/>
        </p:nvSpPr>
        <p:spPr>
          <a:xfrm>
            <a:off x="6538163" y="4201761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2"/>
          <p:cNvSpPr/>
          <p:nvPr/>
        </p:nvSpPr>
        <p:spPr>
          <a:xfrm>
            <a:off x="253950" y="416694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92"/>
          <p:cNvGrpSpPr/>
          <p:nvPr/>
        </p:nvGrpSpPr>
        <p:grpSpPr>
          <a:xfrm>
            <a:off x="577188" y="907425"/>
            <a:ext cx="429908" cy="390345"/>
            <a:chOff x="368345" y="284369"/>
            <a:chExt cx="526010" cy="477545"/>
          </a:xfrm>
        </p:grpSpPr>
        <p:sp>
          <p:nvSpPr>
            <p:cNvPr id="199" name="Google Shape;199;p92"/>
            <p:cNvSpPr/>
            <p:nvPr/>
          </p:nvSpPr>
          <p:spPr>
            <a:xfrm>
              <a:off x="368345" y="284369"/>
              <a:ext cx="486904" cy="242130"/>
            </a:xfrm>
            <a:custGeom>
              <a:rect b="b" l="l" r="r" t="t"/>
              <a:pathLst>
                <a:path extrusionOk="0" h="6501" w="13073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92"/>
            <p:cNvSpPr/>
            <p:nvPr/>
          </p:nvSpPr>
          <p:spPr>
            <a:xfrm>
              <a:off x="567078" y="369583"/>
              <a:ext cx="97805" cy="110841"/>
            </a:xfrm>
            <a:custGeom>
              <a:rect b="b" l="l" r="r" t="t"/>
              <a:pathLst>
                <a:path extrusionOk="0" h="2976" w="2626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92"/>
            <p:cNvSpPr/>
            <p:nvPr/>
          </p:nvSpPr>
          <p:spPr>
            <a:xfrm>
              <a:off x="703428" y="454201"/>
              <a:ext cx="14265" cy="21081"/>
            </a:xfrm>
            <a:custGeom>
              <a:rect b="b" l="l" r="r" t="t"/>
              <a:pathLst>
                <a:path extrusionOk="0" h="566" w="383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92"/>
            <p:cNvSpPr/>
            <p:nvPr/>
          </p:nvSpPr>
          <p:spPr>
            <a:xfrm>
              <a:off x="768643" y="361464"/>
              <a:ext cx="73559" cy="127937"/>
            </a:xfrm>
            <a:custGeom>
              <a:rect b="b" l="l" r="r" t="t"/>
              <a:pathLst>
                <a:path extrusionOk="0" h="3435" w="1975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92"/>
            <p:cNvSpPr/>
            <p:nvPr/>
          </p:nvSpPr>
          <p:spPr>
            <a:xfrm>
              <a:off x="380933" y="539192"/>
              <a:ext cx="513422" cy="30168"/>
            </a:xfrm>
            <a:custGeom>
              <a:rect b="b" l="l" r="r" t="t"/>
              <a:pathLst>
                <a:path extrusionOk="0" h="810" w="13785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92"/>
            <p:cNvSpPr/>
            <p:nvPr/>
          </p:nvSpPr>
          <p:spPr>
            <a:xfrm>
              <a:off x="397060" y="628316"/>
              <a:ext cx="97731" cy="133598"/>
            </a:xfrm>
            <a:custGeom>
              <a:rect b="b" l="l" r="r" t="t"/>
              <a:pathLst>
                <a:path extrusionOk="0" h="3587" w="2624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92"/>
            <p:cNvSpPr/>
            <p:nvPr/>
          </p:nvSpPr>
          <p:spPr>
            <a:xfrm>
              <a:off x="573019" y="628126"/>
              <a:ext cx="16611" cy="120972"/>
            </a:xfrm>
            <a:custGeom>
              <a:rect b="b" l="l" r="r" t="t"/>
              <a:pathLst>
                <a:path extrusionOk="0" h="3248" w="446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92"/>
            <p:cNvSpPr/>
            <p:nvPr/>
          </p:nvSpPr>
          <p:spPr>
            <a:xfrm>
              <a:off x="532237" y="682390"/>
              <a:ext cx="108830" cy="21677"/>
            </a:xfrm>
            <a:custGeom>
              <a:rect b="b" l="l" r="r" t="t"/>
              <a:pathLst>
                <a:path extrusionOk="0" h="582" w="2922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92"/>
            <p:cNvSpPr/>
            <p:nvPr/>
          </p:nvSpPr>
          <p:spPr>
            <a:xfrm>
              <a:off x="678512" y="647162"/>
              <a:ext cx="20224" cy="15457"/>
            </a:xfrm>
            <a:custGeom>
              <a:rect b="b" l="l" r="r" t="t"/>
              <a:pathLst>
                <a:path extrusionOk="0" h="415" w="543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92"/>
            <p:cNvSpPr/>
            <p:nvPr/>
          </p:nvSpPr>
          <p:spPr>
            <a:xfrm>
              <a:off x="675868" y="639340"/>
              <a:ext cx="103094" cy="119482"/>
            </a:xfrm>
            <a:custGeom>
              <a:rect b="b" l="l" r="r" t="t"/>
              <a:pathLst>
                <a:path extrusionOk="0" h="3208" w="2768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92"/>
            <p:cNvSpPr/>
            <p:nvPr/>
          </p:nvSpPr>
          <p:spPr>
            <a:xfrm>
              <a:off x="793522" y="611892"/>
              <a:ext cx="15457" cy="77693"/>
            </a:xfrm>
            <a:custGeom>
              <a:rect b="b" l="l" r="r" t="t"/>
              <a:pathLst>
                <a:path extrusionOk="0" h="2086" w="415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92"/>
            <p:cNvSpPr/>
            <p:nvPr/>
          </p:nvSpPr>
          <p:spPr>
            <a:xfrm>
              <a:off x="768643" y="645970"/>
              <a:ext cx="85403" cy="17840"/>
            </a:xfrm>
            <a:custGeom>
              <a:rect b="b" l="l" r="r" t="t"/>
              <a:pathLst>
                <a:path extrusionOk="0" h="479" w="2293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p92"/>
          <p:cNvSpPr/>
          <p:nvPr/>
        </p:nvSpPr>
        <p:spPr>
          <a:xfrm flipH="1">
            <a:off x="8894450" y="1093450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92"/>
          <p:cNvSpPr/>
          <p:nvPr/>
        </p:nvSpPr>
        <p:spPr>
          <a:xfrm>
            <a:off x="7916437" y="707063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3"/>
          <p:cNvSpPr/>
          <p:nvPr/>
        </p:nvSpPr>
        <p:spPr>
          <a:xfrm>
            <a:off x="5099700" y="-534350"/>
            <a:ext cx="6212400" cy="621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3"/>
          <p:cNvSpPr/>
          <p:nvPr/>
        </p:nvSpPr>
        <p:spPr>
          <a:xfrm>
            <a:off x="4927575" y="144075"/>
            <a:ext cx="1278300" cy="127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3"/>
          <p:cNvSpPr txBox="1"/>
          <p:nvPr>
            <p:ph type="title"/>
          </p:nvPr>
        </p:nvSpPr>
        <p:spPr>
          <a:xfrm>
            <a:off x="5492700" y="1472875"/>
            <a:ext cx="3028200" cy="13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8" name="Google Shape;218;p93"/>
          <p:cNvSpPr txBox="1"/>
          <p:nvPr>
            <p:ph idx="1" type="subTitle"/>
          </p:nvPr>
        </p:nvSpPr>
        <p:spPr>
          <a:xfrm>
            <a:off x="5492850" y="2836925"/>
            <a:ext cx="30282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19" name="Google Shape;219;p93"/>
          <p:cNvGrpSpPr/>
          <p:nvPr/>
        </p:nvGrpSpPr>
        <p:grpSpPr>
          <a:xfrm>
            <a:off x="4363417" y="4397743"/>
            <a:ext cx="1043199" cy="428322"/>
            <a:chOff x="-4198787" y="-1084538"/>
            <a:chExt cx="467551" cy="191952"/>
          </a:xfrm>
        </p:grpSpPr>
        <p:sp>
          <p:nvSpPr>
            <p:cNvPr id="220" name="Google Shape;220;p93"/>
            <p:cNvSpPr/>
            <p:nvPr/>
          </p:nvSpPr>
          <p:spPr>
            <a:xfrm>
              <a:off x="-4184515" y="-1060828"/>
              <a:ext cx="49523" cy="55915"/>
            </a:xfrm>
            <a:custGeom>
              <a:rect b="b" l="l" r="r" t="t"/>
              <a:pathLst>
                <a:path extrusionOk="0" h="3377" w="2991">
                  <a:moveTo>
                    <a:pt x="348" y="1"/>
                  </a:moveTo>
                  <a:cubicBezTo>
                    <a:pt x="220" y="1"/>
                    <a:pt x="125" y="96"/>
                    <a:pt x="125" y="192"/>
                  </a:cubicBezTo>
                  <a:cubicBezTo>
                    <a:pt x="125" y="669"/>
                    <a:pt x="93" y="1115"/>
                    <a:pt x="29" y="1561"/>
                  </a:cubicBezTo>
                  <a:cubicBezTo>
                    <a:pt x="1" y="1703"/>
                    <a:pt x="100" y="1820"/>
                    <a:pt x="235" y="1820"/>
                  </a:cubicBezTo>
                  <a:cubicBezTo>
                    <a:pt x="251" y="1820"/>
                    <a:pt x="268" y="1819"/>
                    <a:pt x="284" y="1815"/>
                  </a:cubicBezTo>
                  <a:cubicBezTo>
                    <a:pt x="548" y="1710"/>
                    <a:pt x="833" y="1648"/>
                    <a:pt x="1141" y="1648"/>
                  </a:cubicBezTo>
                  <a:cubicBezTo>
                    <a:pt x="1205" y="1648"/>
                    <a:pt x="1269" y="1651"/>
                    <a:pt x="1335" y="1656"/>
                  </a:cubicBezTo>
                  <a:cubicBezTo>
                    <a:pt x="1558" y="1720"/>
                    <a:pt x="1780" y="1879"/>
                    <a:pt x="1876" y="2102"/>
                  </a:cubicBezTo>
                  <a:cubicBezTo>
                    <a:pt x="1940" y="2357"/>
                    <a:pt x="1844" y="2611"/>
                    <a:pt x="1621" y="2739"/>
                  </a:cubicBezTo>
                  <a:cubicBezTo>
                    <a:pt x="1335" y="2898"/>
                    <a:pt x="1016" y="2993"/>
                    <a:pt x="666" y="2993"/>
                  </a:cubicBezTo>
                  <a:cubicBezTo>
                    <a:pt x="421" y="2993"/>
                    <a:pt x="412" y="3377"/>
                    <a:pt x="639" y="3377"/>
                  </a:cubicBezTo>
                  <a:cubicBezTo>
                    <a:pt x="648" y="3377"/>
                    <a:pt x="657" y="3376"/>
                    <a:pt x="666" y="3375"/>
                  </a:cubicBezTo>
                  <a:cubicBezTo>
                    <a:pt x="1112" y="3375"/>
                    <a:pt x="1526" y="3248"/>
                    <a:pt x="1908" y="3025"/>
                  </a:cubicBezTo>
                  <a:cubicBezTo>
                    <a:pt x="2194" y="2802"/>
                    <a:pt x="2353" y="2420"/>
                    <a:pt x="2290" y="2038"/>
                  </a:cubicBezTo>
                  <a:cubicBezTo>
                    <a:pt x="2162" y="1688"/>
                    <a:pt x="1908" y="1401"/>
                    <a:pt x="1526" y="1306"/>
                  </a:cubicBezTo>
                  <a:cubicBezTo>
                    <a:pt x="1359" y="1270"/>
                    <a:pt x="1187" y="1252"/>
                    <a:pt x="1016" y="1252"/>
                  </a:cubicBezTo>
                  <a:cubicBezTo>
                    <a:pt x="836" y="1252"/>
                    <a:pt x="657" y="1272"/>
                    <a:pt x="484" y="1312"/>
                  </a:cubicBezTo>
                  <a:lnTo>
                    <a:pt x="484" y="1312"/>
                  </a:lnTo>
                  <a:cubicBezTo>
                    <a:pt x="514" y="1008"/>
                    <a:pt x="532" y="701"/>
                    <a:pt x="537" y="383"/>
                  </a:cubicBezTo>
                  <a:lnTo>
                    <a:pt x="2735" y="383"/>
                  </a:lnTo>
                  <a:cubicBezTo>
                    <a:pt x="2990" y="383"/>
                    <a:pt x="2990" y="1"/>
                    <a:pt x="2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93"/>
            <p:cNvSpPr/>
            <p:nvPr/>
          </p:nvSpPr>
          <p:spPr>
            <a:xfrm>
              <a:off x="-4087041" y="-1072948"/>
              <a:ext cx="8974" cy="43960"/>
            </a:xfrm>
            <a:custGeom>
              <a:rect b="b" l="l" r="r" t="t"/>
              <a:pathLst>
                <a:path extrusionOk="0" h="2655" w="542">
                  <a:moveTo>
                    <a:pt x="207" y="1"/>
                  </a:moveTo>
                  <a:cubicBezTo>
                    <a:pt x="104" y="1"/>
                    <a:pt x="0" y="64"/>
                    <a:pt x="0" y="192"/>
                  </a:cubicBezTo>
                  <a:lnTo>
                    <a:pt x="127" y="2452"/>
                  </a:lnTo>
                  <a:cubicBezTo>
                    <a:pt x="127" y="2583"/>
                    <a:pt x="237" y="2655"/>
                    <a:pt x="343" y="2655"/>
                  </a:cubicBezTo>
                  <a:cubicBezTo>
                    <a:pt x="444" y="2655"/>
                    <a:pt x="541" y="2591"/>
                    <a:pt x="541" y="2452"/>
                  </a:cubicBezTo>
                  <a:lnTo>
                    <a:pt x="414" y="192"/>
                  </a:lnTo>
                  <a:cubicBezTo>
                    <a:pt x="414" y="64"/>
                    <a:pt x="310" y="1"/>
                    <a:pt x="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93"/>
            <p:cNvSpPr/>
            <p:nvPr/>
          </p:nvSpPr>
          <p:spPr>
            <a:xfrm>
              <a:off x="-4101280" y="-1062020"/>
              <a:ext cx="40599" cy="12418"/>
            </a:xfrm>
            <a:custGeom>
              <a:rect b="b" l="l" r="r" t="t"/>
              <a:pathLst>
                <a:path extrusionOk="0" h="750" w="2452">
                  <a:moveTo>
                    <a:pt x="2228" y="1"/>
                  </a:moveTo>
                  <a:cubicBezTo>
                    <a:pt x="2208" y="1"/>
                    <a:pt x="2187" y="4"/>
                    <a:pt x="2165" y="9"/>
                  </a:cubicBezTo>
                  <a:lnTo>
                    <a:pt x="160" y="359"/>
                  </a:lnTo>
                  <a:cubicBezTo>
                    <a:pt x="64" y="391"/>
                    <a:pt x="1" y="518"/>
                    <a:pt x="32" y="614"/>
                  </a:cubicBezTo>
                  <a:cubicBezTo>
                    <a:pt x="59" y="693"/>
                    <a:pt x="128" y="750"/>
                    <a:pt x="205" y="750"/>
                  </a:cubicBezTo>
                  <a:cubicBezTo>
                    <a:pt x="221" y="750"/>
                    <a:pt x="238" y="747"/>
                    <a:pt x="255" y="741"/>
                  </a:cubicBezTo>
                  <a:lnTo>
                    <a:pt x="2293" y="391"/>
                  </a:lnTo>
                  <a:cubicBezTo>
                    <a:pt x="2388" y="359"/>
                    <a:pt x="2452" y="264"/>
                    <a:pt x="2420" y="168"/>
                  </a:cubicBezTo>
                  <a:cubicBezTo>
                    <a:pt x="2394" y="63"/>
                    <a:pt x="2324" y="1"/>
                    <a:pt x="2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93"/>
            <p:cNvSpPr/>
            <p:nvPr/>
          </p:nvSpPr>
          <p:spPr>
            <a:xfrm>
              <a:off x="-4100220" y="-1020758"/>
              <a:ext cx="37966" cy="6342"/>
            </a:xfrm>
            <a:custGeom>
              <a:rect b="b" l="l" r="r" t="t"/>
              <a:pathLst>
                <a:path extrusionOk="0" h="383" w="2293">
                  <a:moveTo>
                    <a:pt x="255" y="0"/>
                  </a:moveTo>
                  <a:cubicBezTo>
                    <a:pt x="0" y="0"/>
                    <a:pt x="0" y="382"/>
                    <a:pt x="255" y="382"/>
                  </a:cubicBezTo>
                  <a:lnTo>
                    <a:pt x="2006" y="382"/>
                  </a:lnTo>
                  <a:cubicBezTo>
                    <a:pt x="2292" y="382"/>
                    <a:pt x="2292" y="0"/>
                    <a:pt x="2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93"/>
            <p:cNvSpPr/>
            <p:nvPr/>
          </p:nvSpPr>
          <p:spPr>
            <a:xfrm>
              <a:off x="-4021804" y="-1084538"/>
              <a:ext cx="290568" cy="92788"/>
            </a:xfrm>
            <a:custGeom>
              <a:rect b="b" l="l" r="r" t="t"/>
              <a:pathLst>
                <a:path extrusionOk="0" h="5604" w="17549">
                  <a:moveTo>
                    <a:pt x="17294" y="0"/>
                  </a:moveTo>
                  <a:lnTo>
                    <a:pt x="9144" y="191"/>
                  </a:lnTo>
                  <a:lnTo>
                    <a:pt x="5165" y="287"/>
                  </a:lnTo>
                  <a:lnTo>
                    <a:pt x="3064" y="350"/>
                  </a:lnTo>
                  <a:cubicBezTo>
                    <a:pt x="3023" y="345"/>
                    <a:pt x="2982" y="342"/>
                    <a:pt x="2941" y="342"/>
                  </a:cubicBezTo>
                  <a:cubicBezTo>
                    <a:pt x="2759" y="342"/>
                    <a:pt x="2577" y="394"/>
                    <a:pt x="2395" y="446"/>
                  </a:cubicBezTo>
                  <a:cubicBezTo>
                    <a:pt x="2204" y="573"/>
                    <a:pt x="2077" y="796"/>
                    <a:pt x="2045" y="1051"/>
                  </a:cubicBezTo>
                  <a:cubicBezTo>
                    <a:pt x="1857" y="2257"/>
                    <a:pt x="1715" y="3485"/>
                    <a:pt x="1580" y="4718"/>
                  </a:cubicBezTo>
                  <a:lnTo>
                    <a:pt x="1580" y="4718"/>
                  </a:lnTo>
                  <a:cubicBezTo>
                    <a:pt x="1151" y="3752"/>
                    <a:pt x="769" y="2746"/>
                    <a:pt x="453" y="1719"/>
                  </a:cubicBezTo>
                  <a:cubicBezTo>
                    <a:pt x="416" y="1633"/>
                    <a:pt x="336" y="1594"/>
                    <a:pt x="256" y="1594"/>
                  </a:cubicBezTo>
                  <a:cubicBezTo>
                    <a:pt x="129" y="1594"/>
                    <a:pt x="0" y="1691"/>
                    <a:pt x="39" y="1847"/>
                  </a:cubicBezTo>
                  <a:lnTo>
                    <a:pt x="71" y="1847"/>
                  </a:lnTo>
                  <a:cubicBezTo>
                    <a:pt x="453" y="3088"/>
                    <a:pt x="931" y="4330"/>
                    <a:pt x="1536" y="5508"/>
                  </a:cubicBezTo>
                  <a:cubicBezTo>
                    <a:pt x="1570" y="5576"/>
                    <a:pt x="1624" y="5603"/>
                    <a:pt x="1680" y="5603"/>
                  </a:cubicBezTo>
                  <a:cubicBezTo>
                    <a:pt x="1781" y="5603"/>
                    <a:pt x="1886" y="5514"/>
                    <a:pt x="1886" y="5412"/>
                  </a:cubicBezTo>
                  <a:cubicBezTo>
                    <a:pt x="2045" y="4171"/>
                    <a:pt x="2204" y="2929"/>
                    <a:pt x="2363" y="1687"/>
                  </a:cubicBezTo>
                  <a:cubicBezTo>
                    <a:pt x="2395" y="1465"/>
                    <a:pt x="2363" y="1019"/>
                    <a:pt x="2523" y="860"/>
                  </a:cubicBezTo>
                  <a:cubicBezTo>
                    <a:pt x="2618" y="732"/>
                    <a:pt x="2777" y="732"/>
                    <a:pt x="2936" y="732"/>
                  </a:cubicBezTo>
                  <a:lnTo>
                    <a:pt x="3478" y="732"/>
                  </a:lnTo>
                  <a:lnTo>
                    <a:pt x="5356" y="701"/>
                  </a:lnTo>
                  <a:lnTo>
                    <a:pt x="12964" y="510"/>
                  </a:lnTo>
                  <a:lnTo>
                    <a:pt x="17294" y="382"/>
                  </a:lnTo>
                  <a:cubicBezTo>
                    <a:pt x="17549" y="382"/>
                    <a:pt x="17549" y="0"/>
                    <a:pt x="17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93"/>
            <p:cNvSpPr/>
            <p:nvPr/>
          </p:nvSpPr>
          <p:spPr>
            <a:xfrm>
              <a:off x="-3950524" y="-1055546"/>
              <a:ext cx="32701" cy="51808"/>
            </a:xfrm>
            <a:custGeom>
              <a:rect b="b" l="l" r="r" t="t"/>
              <a:pathLst>
                <a:path extrusionOk="0" h="3129" w="1975">
                  <a:moveTo>
                    <a:pt x="287" y="0"/>
                  </a:moveTo>
                  <a:cubicBezTo>
                    <a:pt x="0" y="0"/>
                    <a:pt x="0" y="382"/>
                    <a:pt x="287" y="382"/>
                  </a:cubicBezTo>
                  <a:lnTo>
                    <a:pt x="287" y="414"/>
                  </a:lnTo>
                  <a:lnTo>
                    <a:pt x="1146" y="414"/>
                  </a:lnTo>
                  <a:cubicBezTo>
                    <a:pt x="1194" y="414"/>
                    <a:pt x="1258" y="406"/>
                    <a:pt x="1317" y="406"/>
                  </a:cubicBezTo>
                  <a:cubicBezTo>
                    <a:pt x="1377" y="406"/>
                    <a:pt x="1433" y="414"/>
                    <a:pt x="1465" y="446"/>
                  </a:cubicBezTo>
                  <a:cubicBezTo>
                    <a:pt x="1497" y="478"/>
                    <a:pt x="1528" y="541"/>
                    <a:pt x="1497" y="605"/>
                  </a:cubicBezTo>
                  <a:cubicBezTo>
                    <a:pt x="1433" y="796"/>
                    <a:pt x="1306" y="923"/>
                    <a:pt x="1115" y="1019"/>
                  </a:cubicBezTo>
                  <a:cubicBezTo>
                    <a:pt x="924" y="1114"/>
                    <a:pt x="733" y="1273"/>
                    <a:pt x="605" y="1496"/>
                  </a:cubicBezTo>
                  <a:cubicBezTo>
                    <a:pt x="541" y="1624"/>
                    <a:pt x="637" y="1783"/>
                    <a:pt x="796" y="1783"/>
                  </a:cubicBezTo>
                  <a:cubicBezTo>
                    <a:pt x="844" y="1775"/>
                    <a:pt x="892" y="1771"/>
                    <a:pt x="939" y="1771"/>
                  </a:cubicBezTo>
                  <a:cubicBezTo>
                    <a:pt x="1083" y="1771"/>
                    <a:pt x="1226" y="1807"/>
                    <a:pt x="1369" y="1878"/>
                  </a:cubicBezTo>
                  <a:cubicBezTo>
                    <a:pt x="1497" y="1974"/>
                    <a:pt x="1560" y="2165"/>
                    <a:pt x="1497" y="2324"/>
                  </a:cubicBezTo>
                  <a:cubicBezTo>
                    <a:pt x="1355" y="2655"/>
                    <a:pt x="985" y="2722"/>
                    <a:pt x="635" y="2722"/>
                  </a:cubicBezTo>
                  <a:cubicBezTo>
                    <a:pt x="513" y="2722"/>
                    <a:pt x="394" y="2714"/>
                    <a:pt x="287" y="2706"/>
                  </a:cubicBezTo>
                  <a:cubicBezTo>
                    <a:pt x="32" y="2706"/>
                    <a:pt x="32" y="3120"/>
                    <a:pt x="287" y="3120"/>
                  </a:cubicBezTo>
                  <a:cubicBezTo>
                    <a:pt x="349" y="3126"/>
                    <a:pt x="411" y="3128"/>
                    <a:pt x="473" y="3128"/>
                  </a:cubicBezTo>
                  <a:cubicBezTo>
                    <a:pt x="761" y="3128"/>
                    <a:pt x="1049" y="3071"/>
                    <a:pt x="1337" y="2993"/>
                  </a:cubicBezTo>
                  <a:cubicBezTo>
                    <a:pt x="1592" y="2865"/>
                    <a:pt x="1815" y="2642"/>
                    <a:pt x="1879" y="2324"/>
                  </a:cubicBezTo>
                  <a:cubicBezTo>
                    <a:pt x="1974" y="2069"/>
                    <a:pt x="1879" y="1751"/>
                    <a:pt x="1656" y="1592"/>
                  </a:cubicBezTo>
                  <a:cubicBezTo>
                    <a:pt x="1507" y="1509"/>
                    <a:pt x="1358" y="1452"/>
                    <a:pt x="1209" y="1416"/>
                  </a:cubicBezTo>
                  <a:lnTo>
                    <a:pt x="1209" y="1416"/>
                  </a:lnTo>
                  <a:cubicBezTo>
                    <a:pt x="1331" y="1332"/>
                    <a:pt x="1471" y="1264"/>
                    <a:pt x="1592" y="1178"/>
                  </a:cubicBezTo>
                  <a:cubicBezTo>
                    <a:pt x="1783" y="1019"/>
                    <a:pt x="1910" y="764"/>
                    <a:pt x="1910" y="509"/>
                  </a:cubicBezTo>
                  <a:cubicBezTo>
                    <a:pt x="1879" y="223"/>
                    <a:pt x="1656" y="0"/>
                    <a:pt x="1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93"/>
            <p:cNvSpPr/>
            <p:nvPr/>
          </p:nvSpPr>
          <p:spPr>
            <a:xfrm>
              <a:off x="-3893069" y="-1028143"/>
              <a:ext cx="27419" cy="6871"/>
            </a:xfrm>
            <a:custGeom>
              <a:rect b="b" l="l" r="r" t="t"/>
              <a:pathLst>
                <a:path extrusionOk="0" h="415" w="1656">
                  <a:moveTo>
                    <a:pt x="191" y="0"/>
                  </a:moveTo>
                  <a:cubicBezTo>
                    <a:pt x="96" y="0"/>
                    <a:pt x="0" y="96"/>
                    <a:pt x="0" y="192"/>
                  </a:cubicBezTo>
                  <a:cubicBezTo>
                    <a:pt x="0" y="319"/>
                    <a:pt x="96" y="414"/>
                    <a:pt x="191" y="414"/>
                  </a:cubicBezTo>
                  <a:lnTo>
                    <a:pt x="1433" y="414"/>
                  </a:lnTo>
                  <a:cubicBezTo>
                    <a:pt x="1560" y="414"/>
                    <a:pt x="1656" y="319"/>
                    <a:pt x="1656" y="192"/>
                  </a:cubicBezTo>
                  <a:cubicBezTo>
                    <a:pt x="1656" y="96"/>
                    <a:pt x="1560" y="0"/>
                    <a:pt x="1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93"/>
            <p:cNvSpPr/>
            <p:nvPr/>
          </p:nvSpPr>
          <p:spPr>
            <a:xfrm>
              <a:off x="-3845632" y="-1054039"/>
              <a:ext cx="44010" cy="35102"/>
            </a:xfrm>
            <a:custGeom>
              <a:rect b="b" l="l" r="r" t="t"/>
              <a:pathLst>
                <a:path extrusionOk="0" h="2120" w="2658">
                  <a:moveTo>
                    <a:pt x="1612" y="1"/>
                  </a:moveTo>
                  <a:cubicBezTo>
                    <a:pt x="1549" y="1"/>
                    <a:pt x="1483" y="30"/>
                    <a:pt x="1433" y="100"/>
                  </a:cubicBezTo>
                  <a:lnTo>
                    <a:pt x="1465" y="68"/>
                  </a:lnTo>
                  <a:lnTo>
                    <a:pt x="1465" y="68"/>
                  </a:lnTo>
                  <a:cubicBezTo>
                    <a:pt x="1083" y="673"/>
                    <a:pt x="637" y="1246"/>
                    <a:pt x="128" y="1756"/>
                  </a:cubicBezTo>
                  <a:cubicBezTo>
                    <a:pt x="0" y="1883"/>
                    <a:pt x="64" y="2106"/>
                    <a:pt x="255" y="2106"/>
                  </a:cubicBezTo>
                  <a:cubicBezTo>
                    <a:pt x="362" y="2115"/>
                    <a:pt x="469" y="2120"/>
                    <a:pt x="577" y="2120"/>
                  </a:cubicBezTo>
                  <a:cubicBezTo>
                    <a:pt x="1209" y="2120"/>
                    <a:pt x="1854" y="1964"/>
                    <a:pt x="2452" y="1692"/>
                  </a:cubicBezTo>
                  <a:cubicBezTo>
                    <a:pt x="2657" y="1589"/>
                    <a:pt x="2552" y="1321"/>
                    <a:pt x="2370" y="1321"/>
                  </a:cubicBezTo>
                  <a:cubicBezTo>
                    <a:pt x="2326" y="1321"/>
                    <a:pt x="2278" y="1336"/>
                    <a:pt x="2229" y="1373"/>
                  </a:cubicBezTo>
                  <a:cubicBezTo>
                    <a:pt x="1757" y="1597"/>
                    <a:pt x="1227" y="1704"/>
                    <a:pt x="699" y="1726"/>
                  </a:cubicBezTo>
                  <a:lnTo>
                    <a:pt x="699" y="1726"/>
                  </a:lnTo>
                  <a:cubicBezTo>
                    <a:pt x="1111" y="1290"/>
                    <a:pt x="1478" y="800"/>
                    <a:pt x="1783" y="291"/>
                  </a:cubicBezTo>
                  <a:cubicBezTo>
                    <a:pt x="1870" y="138"/>
                    <a:pt x="1749" y="1"/>
                    <a:pt x="1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93"/>
            <p:cNvSpPr/>
            <p:nvPr/>
          </p:nvSpPr>
          <p:spPr>
            <a:xfrm>
              <a:off x="-3816110" y="-1056605"/>
              <a:ext cx="9504" cy="58531"/>
            </a:xfrm>
            <a:custGeom>
              <a:rect b="b" l="l" r="r" t="t"/>
              <a:pathLst>
                <a:path extrusionOk="0" h="3535" w="574">
                  <a:moveTo>
                    <a:pt x="191" y="0"/>
                  </a:moveTo>
                  <a:cubicBezTo>
                    <a:pt x="64" y="0"/>
                    <a:pt x="0" y="96"/>
                    <a:pt x="0" y="191"/>
                  </a:cubicBezTo>
                  <a:cubicBezTo>
                    <a:pt x="128" y="1242"/>
                    <a:pt x="159" y="2293"/>
                    <a:pt x="96" y="3343"/>
                  </a:cubicBezTo>
                  <a:cubicBezTo>
                    <a:pt x="96" y="3470"/>
                    <a:pt x="199" y="3534"/>
                    <a:pt x="303" y="3534"/>
                  </a:cubicBezTo>
                  <a:cubicBezTo>
                    <a:pt x="406" y="3534"/>
                    <a:pt x="510" y="3470"/>
                    <a:pt x="510" y="3343"/>
                  </a:cubicBezTo>
                  <a:cubicBezTo>
                    <a:pt x="573" y="2293"/>
                    <a:pt x="510" y="1242"/>
                    <a:pt x="382" y="191"/>
                  </a:cubicBezTo>
                  <a:cubicBezTo>
                    <a:pt x="382" y="96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93"/>
            <p:cNvSpPr/>
            <p:nvPr/>
          </p:nvSpPr>
          <p:spPr>
            <a:xfrm>
              <a:off x="-3785015" y="-1014831"/>
              <a:ext cx="6871" cy="10945"/>
            </a:xfrm>
            <a:custGeom>
              <a:rect b="b" l="l" r="r" t="t"/>
              <a:pathLst>
                <a:path extrusionOk="0" h="661" w="415">
                  <a:moveTo>
                    <a:pt x="235" y="0"/>
                  </a:moveTo>
                  <a:cubicBezTo>
                    <a:pt x="223" y="0"/>
                    <a:pt x="207" y="8"/>
                    <a:pt x="191" y="24"/>
                  </a:cubicBezTo>
                  <a:cubicBezTo>
                    <a:pt x="128" y="24"/>
                    <a:pt x="96" y="24"/>
                    <a:pt x="32" y="88"/>
                  </a:cubicBezTo>
                  <a:cubicBezTo>
                    <a:pt x="0" y="120"/>
                    <a:pt x="0" y="152"/>
                    <a:pt x="0" y="215"/>
                  </a:cubicBezTo>
                  <a:lnTo>
                    <a:pt x="0" y="470"/>
                  </a:lnTo>
                  <a:cubicBezTo>
                    <a:pt x="0" y="502"/>
                    <a:pt x="0" y="565"/>
                    <a:pt x="64" y="597"/>
                  </a:cubicBezTo>
                  <a:cubicBezTo>
                    <a:pt x="64" y="629"/>
                    <a:pt x="96" y="629"/>
                    <a:pt x="128" y="661"/>
                  </a:cubicBezTo>
                  <a:lnTo>
                    <a:pt x="191" y="661"/>
                  </a:lnTo>
                  <a:cubicBezTo>
                    <a:pt x="255" y="661"/>
                    <a:pt x="319" y="629"/>
                    <a:pt x="351" y="597"/>
                  </a:cubicBezTo>
                  <a:cubicBezTo>
                    <a:pt x="382" y="534"/>
                    <a:pt x="414" y="502"/>
                    <a:pt x="414" y="438"/>
                  </a:cubicBezTo>
                  <a:lnTo>
                    <a:pt x="382" y="438"/>
                  </a:lnTo>
                  <a:lnTo>
                    <a:pt x="382" y="183"/>
                  </a:lnTo>
                  <a:cubicBezTo>
                    <a:pt x="382" y="152"/>
                    <a:pt x="382" y="88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55" y="8"/>
                    <a:pt x="247" y="0"/>
                    <a:pt x="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93"/>
            <p:cNvSpPr/>
            <p:nvPr/>
          </p:nvSpPr>
          <p:spPr>
            <a:xfrm>
              <a:off x="-4198787" y="-964711"/>
              <a:ext cx="448046" cy="14074"/>
            </a:xfrm>
            <a:custGeom>
              <a:rect b="b" l="l" r="r" t="t"/>
              <a:pathLst>
                <a:path extrusionOk="0" h="850" w="27060">
                  <a:moveTo>
                    <a:pt x="20733" y="1"/>
                  </a:moveTo>
                  <a:cubicBezTo>
                    <a:pt x="19307" y="1"/>
                    <a:pt x="17883" y="8"/>
                    <a:pt x="16459" y="22"/>
                  </a:cubicBezTo>
                  <a:cubicBezTo>
                    <a:pt x="13021" y="53"/>
                    <a:pt x="9582" y="117"/>
                    <a:pt x="6112" y="244"/>
                  </a:cubicBezTo>
                  <a:cubicBezTo>
                    <a:pt x="4170" y="276"/>
                    <a:pt x="2229" y="372"/>
                    <a:pt x="255" y="467"/>
                  </a:cubicBezTo>
                  <a:cubicBezTo>
                    <a:pt x="0" y="467"/>
                    <a:pt x="0" y="849"/>
                    <a:pt x="255" y="849"/>
                  </a:cubicBezTo>
                  <a:lnTo>
                    <a:pt x="287" y="849"/>
                  </a:lnTo>
                  <a:cubicBezTo>
                    <a:pt x="3725" y="690"/>
                    <a:pt x="7163" y="595"/>
                    <a:pt x="10601" y="499"/>
                  </a:cubicBezTo>
                  <a:cubicBezTo>
                    <a:pt x="14039" y="435"/>
                    <a:pt x="17477" y="404"/>
                    <a:pt x="20947" y="404"/>
                  </a:cubicBezTo>
                  <a:cubicBezTo>
                    <a:pt x="22889" y="404"/>
                    <a:pt x="24863" y="435"/>
                    <a:pt x="26805" y="467"/>
                  </a:cubicBezTo>
                  <a:cubicBezTo>
                    <a:pt x="27060" y="467"/>
                    <a:pt x="27060" y="53"/>
                    <a:pt x="26805" y="53"/>
                  </a:cubicBezTo>
                  <a:cubicBezTo>
                    <a:pt x="24772" y="16"/>
                    <a:pt x="22751" y="1"/>
                    <a:pt x="20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93"/>
            <p:cNvSpPr/>
            <p:nvPr/>
          </p:nvSpPr>
          <p:spPr>
            <a:xfrm>
              <a:off x="-4010098" y="-936828"/>
              <a:ext cx="40152" cy="44242"/>
            </a:xfrm>
            <a:custGeom>
              <a:rect b="b" l="l" r="r" t="t"/>
              <a:pathLst>
                <a:path extrusionOk="0" h="2672" w="2425">
                  <a:moveTo>
                    <a:pt x="769" y="1"/>
                  </a:moveTo>
                  <a:cubicBezTo>
                    <a:pt x="630" y="1"/>
                    <a:pt x="494" y="41"/>
                    <a:pt x="383" y="120"/>
                  </a:cubicBezTo>
                  <a:cubicBezTo>
                    <a:pt x="287" y="184"/>
                    <a:pt x="256" y="311"/>
                    <a:pt x="287" y="407"/>
                  </a:cubicBezTo>
                  <a:cubicBezTo>
                    <a:pt x="334" y="453"/>
                    <a:pt x="415" y="483"/>
                    <a:pt x="492" y="483"/>
                  </a:cubicBezTo>
                  <a:cubicBezTo>
                    <a:pt x="521" y="483"/>
                    <a:pt x="548" y="479"/>
                    <a:pt x="574" y="470"/>
                  </a:cubicBezTo>
                  <a:lnTo>
                    <a:pt x="542" y="470"/>
                  </a:lnTo>
                  <a:cubicBezTo>
                    <a:pt x="595" y="430"/>
                    <a:pt x="660" y="413"/>
                    <a:pt x="726" y="413"/>
                  </a:cubicBezTo>
                  <a:cubicBezTo>
                    <a:pt x="818" y="413"/>
                    <a:pt x="914" y="447"/>
                    <a:pt x="988" y="502"/>
                  </a:cubicBezTo>
                  <a:cubicBezTo>
                    <a:pt x="1115" y="630"/>
                    <a:pt x="1211" y="821"/>
                    <a:pt x="1147" y="1012"/>
                  </a:cubicBezTo>
                  <a:cubicBezTo>
                    <a:pt x="1052" y="1521"/>
                    <a:pt x="542" y="1808"/>
                    <a:pt x="128" y="2030"/>
                  </a:cubicBezTo>
                  <a:cubicBezTo>
                    <a:pt x="1" y="2126"/>
                    <a:pt x="1" y="2285"/>
                    <a:pt x="128" y="2381"/>
                  </a:cubicBezTo>
                  <a:cubicBezTo>
                    <a:pt x="512" y="2572"/>
                    <a:pt x="941" y="2672"/>
                    <a:pt x="1369" y="2672"/>
                  </a:cubicBezTo>
                  <a:cubicBezTo>
                    <a:pt x="1651" y="2672"/>
                    <a:pt x="1932" y="2628"/>
                    <a:pt x="2198" y="2540"/>
                  </a:cubicBezTo>
                  <a:cubicBezTo>
                    <a:pt x="2424" y="2455"/>
                    <a:pt x="2348" y="2142"/>
                    <a:pt x="2172" y="2142"/>
                  </a:cubicBezTo>
                  <a:cubicBezTo>
                    <a:pt x="2150" y="2142"/>
                    <a:pt x="2126" y="2147"/>
                    <a:pt x="2102" y="2158"/>
                  </a:cubicBezTo>
                  <a:cubicBezTo>
                    <a:pt x="1871" y="2222"/>
                    <a:pt x="1630" y="2255"/>
                    <a:pt x="1386" y="2255"/>
                  </a:cubicBezTo>
                  <a:cubicBezTo>
                    <a:pt x="1152" y="2255"/>
                    <a:pt x="917" y="2224"/>
                    <a:pt x="686" y="2161"/>
                  </a:cubicBezTo>
                  <a:lnTo>
                    <a:pt x="686" y="2161"/>
                  </a:lnTo>
                  <a:cubicBezTo>
                    <a:pt x="1144" y="1862"/>
                    <a:pt x="1561" y="1463"/>
                    <a:pt x="1561" y="884"/>
                  </a:cubicBezTo>
                  <a:cubicBezTo>
                    <a:pt x="1561" y="566"/>
                    <a:pt x="1434" y="279"/>
                    <a:pt x="1179" y="120"/>
                  </a:cubicBezTo>
                  <a:cubicBezTo>
                    <a:pt x="1052" y="41"/>
                    <a:pt x="908" y="1"/>
                    <a:pt x="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93"/>
          <p:cNvGrpSpPr/>
          <p:nvPr/>
        </p:nvGrpSpPr>
        <p:grpSpPr>
          <a:xfrm>
            <a:off x="1973651" y="182841"/>
            <a:ext cx="231446" cy="428330"/>
            <a:chOff x="-2722371" y="194678"/>
            <a:chExt cx="115273" cy="213343"/>
          </a:xfrm>
        </p:grpSpPr>
        <p:sp>
          <p:nvSpPr>
            <p:cNvPr id="233" name="Google Shape;233;p93"/>
            <p:cNvSpPr/>
            <p:nvPr/>
          </p:nvSpPr>
          <p:spPr>
            <a:xfrm>
              <a:off x="-2711857" y="194678"/>
              <a:ext cx="30118" cy="53895"/>
            </a:xfrm>
            <a:custGeom>
              <a:rect b="b" l="l" r="r" t="t"/>
              <a:pathLst>
                <a:path extrusionOk="0" h="3255" w="1819">
                  <a:moveTo>
                    <a:pt x="1561" y="1"/>
                  </a:moveTo>
                  <a:cubicBezTo>
                    <a:pt x="1502" y="1"/>
                    <a:pt x="1443" y="30"/>
                    <a:pt x="1403" y="100"/>
                  </a:cubicBezTo>
                  <a:lnTo>
                    <a:pt x="66" y="2933"/>
                  </a:lnTo>
                  <a:cubicBezTo>
                    <a:pt x="0" y="3109"/>
                    <a:pt x="146" y="3254"/>
                    <a:pt x="275" y="3254"/>
                  </a:cubicBezTo>
                  <a:cubicBezTo>
                    <a:pt x="333" y="3254"/>
                    <a:pt x="387" y="3225"/>
                    <a:pt x="416" y="3156"/>
                  </a:cubicBezTo>
                  <a:cubicBezTo>
                    <a:pt x="862" y="2201"/>
                    <a:pt x="1308" y="1246"/>
                    <a:pt x="1753" y="291"/>
                  </a:cubicBezTo>
                  <a:cubicBezTo>
                    <a:pt x="1819" y="138"/>
                    <a:pt x="1690" y="1"/>
                    <a:pt x="1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93"/>
            <p:cNvSpPr/>
            <p:nvPr/>
          </p:nvSpPr>
          <p:spPr>
            <a:xfrm>
              <a:off x="-2686558" y="197840"/>
              <a:ext cx="27883" cy="59193"/>
            </a:xfrm>
            <a:custGeom>
              <a:rect b="b" l="l" r="r" t="t"/>
              <a:pathLst>
                <a:path extrusionOk="0" h="3575" w="1684">
                  <a:moveTo>
                    <a:pt x="272" y="1"/>
                  </a:moveTo>
                  <a:cubicBezTo>
                    <a:pt x="144" y="1"/>
                    <a:pt x="1" y="138"/>
                    <a:pt x="66" y="291"/>
                  </a:cubicBezTo>
                  <a:cubicBezTo>
                    <a:pt x="544" y="1310"/>
                    <a:pt x="957" y="2360"/>
                    <a:pt x="1244" y="3411"/>
                  </a:cubicBezTo>
                  <a:cubicBezTo>
                    <a:pt x="1270" y="3526"/>
                    <a:pt x="1352" y="3574"/>
                    <a:pt x="1435" y="3574"/>
                  </a:cubicBezTo>
                  <a:cubicBezTo>
                    <a:pt x="1558" y="3574"/>
                    <a:pt x="1683" y="3467"/>
                    <a:pt x="1626" y="3315"/>
                  </a:cubicBezTo>
                  <a:cubicBezTo>
                    <a:pt x="1339" y="2201"/>
                    <a:pt x="926" y="1119"/>
                    <a:pt x="416" y="100"/>
                  </a:cubicBezTo>
                  <a:cubicBezTo>
                    <a:pt x="386" y="30"/>
                    <a:pt x="331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93"/>
            <p:cNvSpPr/>
            <p:nvPr/>
          </p:nvSpPr>
          <p:spPr>
            <a:xfrm>
              <a:off x="-2706791" y="236022"/>
              <a:ext cx="39258" cy="9454"/>
            </a:xfrm>
            <a:custGeom>
              <a:rect b="b" l="l" r="r" t="t"/>
              <a:pathLst>
                <a:path extrusionOk="0" h="571" w="2371">
                  <a:moveTo>
                    <a:pt x="1461" y="0"/>
                  </a:moveTo>
                  <a:cubicBezTo>
                    <a:pt x="1046" y="0"/>
                    <a:pt x="635" y="50"/>
                    <a:pt x="237" y="150"/>
                  </a:cubicBezTo>
                  <a:cubicBezTo>
                    <a:pt x="1" y="209"/>
                    <a:pt x="67" y="570"/>
                    <a:pt x="281" y="570"/>
                  </a:cubicBezTo>
                  <a:cubicBezTo>
                    <a:pt x="298" y="570"/>
                    <a:pt x="315" y="568"/>
                    <a:pt x="333" y="564"/>
                  </a:cubicBezTo>
                  <a:lnTo>
                    <a:pt x="365" y="532"/>
                  </a:lnTo>
                  <a:cubicBezTo>
                    <a:pt x="726" y="447"/>
                    <a:pt x="1115" y="390"/>
                    <a:pt x="1504" y="390"/>
                  </a:cubicBezTo>
                  <a:cubicBezTo>
                    <a:pt x="1698" y="390"/>
                    <a:pt x="1893" y="404"/>
                    <a:pt x="2084" y="436"/>
                  </a:cubicBezTo>
                  <a:cubicBezTo>
                    <a:pt x="2106" y="442"/>
                    <a:pt x="2128" y="444"/>
                    <a:pt x="2148" y="444"/>
                  </a:cubicBezTo>
                  <a:cubicBezTo>
                    <a:pt x="2243" y="444"/>
                    <a:pt x="2312" y="387"/>
                    <a:pt x="2339" y="309"/>
                  </a:cubicBezTo>
                  <a:cubicBezTo>
                    <a:pt x="2370" y="182"/>
                    <a:pt x="2307" y="86"/>
                    <a:pt x="2211" y="54"/>
                  </a:cubicBezTo>
                  <a:cubicBezTo>
                    <a:pt x="1961" y="18"/>
                    <a:pt x="1710" y="0"/>
                    <a:pt x="1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93"/>
            <p:cNvSpPr/>
            <p:nvPr/>
          </p:nvSpPr>
          <p:spPr>
            <a:xfrm>
              <a:off x="-2722371" y="291722"/>
              <a:ext cx="85933" cy="10034"/>
            </a:xfrm>
            <a:custGeom>
              <a:rect b="b" l="l" r="r" t="t"/>
              <a:pathLst>
                <a:path extrusionOk="0" h="606" w="5190">
                  <a:moveTo>
                    <a:pt x="4935" y="1"/>
                  </a:moveTo>
                  <a:lnTo>
                    <a:pt x="255" y="224"/>
                  </a:lnTo>
                  <a:cubicBezTo>
                    <a:pt x="1" y="224"/>
                    <a:pt x="1" y="606"/>
                    <a:pt x="255" y="606"/>
                  </a:cubicBezTo>
                  <a:lnTo>
                    <a:pt x="4935" y="383"/>
                  </a:lnTo>
                  <a:cubicBezTo>
                    <a:pt x="5190" y="383"/>
                    <a:pt x="5190" y="1"/>
                    <a:pt x="4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93"/>
            <p:cNvSpPr/>
            <p:nvPr/>
          </p:nvSpPr>
          <p:spPr>
            <a:xfrm>
              <a:off x="-2711725" y="336857"/>
              <a:ext cx="35764" cy="71164"/>
            </a:xfrm>
            <a:custGeom>
              <a:rect b="b" l="l" r="r" t="t"/>
              <a:pathLst>
                <a:path extrusionOk="0" h="4298" w="2160">
                  <a:moveTo>
                    <a:pt x="557" y="0"/>
                  </a:moveTo>
                  <a:cubicBezTo>
                    <a:pt x="444" y="0"/>
                    <a:pt x="329" y="24"/>
                    <a:pt x="217" y="76"/>
                  </a:cubicBezTo>
                  <a:cubicBezTo>
                    <a:pt x="1" y="158"/>
                    <a:pt x="129" y="422"/>
                    <a:pt x="309" y="422"/>
                  </a:cubicBezTo>
                  <a:cubicBezTo>
                    <a:pt x="341" y="422"/>
                    <a:pt x="375" y="414"/>
                    <a:pt x="408" y="395"/>
                  </a:cubicBezTo>
                  <a:cubicBezTo>
                    <a:pt x="448" y="382"/>
                    <a:pt x="488" y="375"/>
                    <a:pt x="527" y="375"/>
                  </a:cubicBezTo>
                  <a:cubicBezTo>
                    <a:pt x="675" y="375"/>
                    <a:pt x="810" y="467"/>
                    <a:pt x="886" y="618"/>
                  </a:cubicBezTo>
                  <a:cubicBezTo>
                    <a:pt x="1013" y="841"/>
                    <a:pt x="854" y="968"/>
                    <a:pt x="727" y="1159"/>
                  </a:cubicBezTo>
                  <a:cubicBezTo>
                    <a:pt x="535" y="1350"/>
                    <a:pt x="504" y="1605"/>
                    <a:pt x="631" y="1827"/>
                  </a:cubicBezTo>
                  <a:cubicBezTo>
                    <a:pt x="758" y="1987"/>
                    <a:pt x="949" y="2146"/>
                    <a:pt x="1140" y="2209"/>
                  </a:cubicBezTo>
                  <a:cubicBezTo>
                    <a:pt x="1331" y="2337"/>
                    <a:pt x="1491" y="2496"/>
                    <a:pt x="1586" y="2687"/>
                  </a:cubicBezTo>
                  <a:cubicBezTo>
                    <a:pt x="1682" y="2942"/>
                    <a:pt x="1682" y="3164"/>
                    <a:pt x="1586" y="3419"/>
                  </a:cubicBezTo>
                  <a:cubicBezTo>
                    <a:pt x="1427" y="3714"/>
                    <a:pt x="1124" y="3895"/>
                    <a:pt x="801" y="3895"/>
                  </a:cubicBezTo>
                  <a:cubicBezTo>
                    <a:pt x="671" y="3895"/>
                    <a:pt x="537" y="3865"/>
                    <a:pt x="408" y="3801"/>
                  </a:cubicBezTo>
                  <a:cubicBezTo>
                    <a:pt x="375" y="3782"/>
                    <a:pt x="341" y="3774"/>
                    <a:pt x="310" y="3774"/>
                  </a:cubicBezTo>
                  <a:cubicBezTo>
                    <a:pt x="129" y="3774"/>
                    <a:pt x="1" y="4043"/>
                    <a:pt x="217" y="4151"/>
                  </a:cubicBezTo>
                  <a:cubicBezTo>
                    <a:pt x="398" y="4249"/>
                    <a:pt x="604" y="4298"/>
                    <a:pt x="809" y="4298"/>
                  </a:cubicBezTo>
                  <a:cubicBezTo>
                    <a:pt x="1074" y="4298"/>
                    <a:pt x="1339" y="4217"/>
                    <a:pt x="1554" y="4056"/>
                  </a:cubicBezTo>
                  <a:cubicBezTo>
                    <a:pt x="1968" y="3769"/>
                    <a:pt x="2159" y="3292"/>
                    <a:pt x="2064" y="2814"/>
                  </a:cubicBezTo>
                  <a:cubicBezTo>
                    <a:pt x="2000" y="2591"/>
                    <a:pt x="1904" y="2369"/>
                    <a:pt x="1745" y="2178"/>
                  </a:cubicBezTo>
                  <a:cubicBezTo>
                    <a:pt x="1554" y="2018"/>
                    <a:pt x="1363" y="1891"/>
                    <a:pt x="1172" y="1796"/>
                  </a:cubicBezTo>
                  <a:cubicBezTo>
                    <a:pt x="1109" y="1732"/>
                    <a:pt x="981" y="1668"/>
                    <a:pt x="981" y="1605"/>
                  </a:cubicBezTo>
                  <a:cubicBezTo>
                    <a:pt x="949" y="1509"/>
                    <a:pt x="1077" y="1350"/>
                    <a:pt x="1140" y="1286"/>
                  </a:cubicBezTo>
                  <a:cubicBezTo>
                    <a:pt x="1300" y="1095"/>
                    <a:pt x="1363" y="872"/>
                    <a:pt x="1331" y="649"/>
                  </a:cubicBezTo>
                  <a:cubicBezTo>
                    <a:pt x="1258" y="259"/>
                    <a:pt x="92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93"/>
            <p:cNvSpPr/>
            <p:nvPr/>
          </p:nvSpPr>
          <p:spPr>
            <a:xfrm>
              <a:off x="-2658062" y="325466"/>
              <a:ext cx="6871" cy="45351"/>
            </a:xfrm>
            <a:custGeom>
              <a:rect b="b" l="l" r="r" t="t"/>
              <a:pathLst>
                <a:path extrusionOk="0" h="2739" w="415">
                  <a:moveTo>
                    <a:pt x="207" y="0"/>
                  </a:moveTo>
                  <a:cubicBezTo>
                    <a:pt x="104" y="0"/>
                    <a:pt x="0" y="64"/>
                    <a:pt x="0" y="191"/>
                  </a:cubicBezTo>
                  <a:lnTo>
                    <a:pt x="0" y="2547"/>
                  </a:lnTo>
                  <a:cubicBezTo>
                    <a:pt x="0" y="2675"/>
                    <a:pt x="104" y="2738"/>
                    <a:pt x="207" y="2738"/>
                  </a:cubicBezTo>
                  <a:cubicBezTo>
                    <a:pt x="311" y="2738"/>
                    <a:pt x="414" y="2675"/>
                    <a:pt x="414" y="2547"/>
                  </a:cubicBezTo>
                  <a:lnTo>
                    <a:pt x="414" y="191"/>
                  </a:lnTo>
                  <a:cubicBezTo>
                    <a:pt x="414" y="64"/>
                    <a:pt x="311" y="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93"/>
            <p:cNvSpPr/>
            <p:nvPr/>
          </p:nvSpPr>
          <p:spPr>
            <a:xfrm>
              <a:off x="-2656804" y="318959"/>
              <a:ext cx="49706" cy="60667"/>
            </a:xfrm>
            <a:custGeom>
              <a:rect b="b" l="l" r="r" t="t"/>
              <a:pathLst>
                <a:path extrusionOk="0" h="3664" w="3002">
                  <a:moveTo>
                    <a:pt x="860" y="1"/>
                  </a:moveTo>
                  <a:cubicBezTo>
                    <a:pt x="606" y="1"/>
                    <a:pt x="352" y="86"/>
                    <a:pt x="147" y="266"/>
                  </a:cubicBezTo>
                  <a:cubicBezTo>
                    <a:pt x="1" y="413"/>
                    <a:pt x="135" y="616"/>
                    <a:pt x="278" y="616"/>
                  </a:cubicBezTo>
                  <a:cubicBezTo>
                    <a:pt x="321" y="616"/>
                    <a:pt x="365" y="597"/>
                    <a:pt x="402" y="553"/>
                  </a:cubicBezTo>
                  <a:lnTo>
                    <a:pt x="402" y="521"/>
                  </a:lnTo>
                  <a:cubicBezTo>
                    <a:pt x="550" y="410"/>
                    <a:pt x="717" y="356"/>
                    <a:pt x="879" y="356"/>
                  </a:cubicBezTo>
                  <a:cubicBezTo>
                    <a:pt x="1136" y="356"/>
                    <a:pt x="1380" y="490"/>
                    <a:pt x="1516" y="744"/>
                  </a:cubicBezTo>
                  <a:cubicBezTo>
                    <a:pt x="1629" y="1043"/>
                    <a:pt x="1531" y="1343"/>
                    <a:pt x="1322" y="1526"/>
                  </a:cubicBezTo>
                  <a:lnTo>
                    <a:pt x="1322" y="1526"/>
                  </a:lnTo>
                  <a:cubicBezTo>
                    <a:pt x="1091" y="1560"/>
                    <a:pt x="863" y="1624"/>
                    <a:pt x="657" y="1699"/>
                  </a:cubicBezTo>
                  <a:cubicBezTo>
                    <a:pt x="466" y="1762"/>
                    <a:pt x="434" y="2049"/>
                    <a:pt x="657" y="2113"/>
                  </a:cubicBezTo>
                  <a:cubicBezTo>
                    <a:pt x="722" y="2126"/>
                    <a:pt x="787" y="2132"/>
                    <a:pt x="851" y="2132"/>
                  </a:cubicBezTo>
                  <a:cubicBezTo>
                    <a:pt x="1085" y="2132"/>
                    <a:pt x="1311" y="2050"/>
                    <a:pt x="1498" y="1916"/>
                  </a:cubicBezTo>
                  <a:lnTo>
                    <a:pt x="1498" y="1916"/>
                  </a:lnTo>
                  <a:cubicBezTo>
                    <a:pt x="1535" y="1914"/>
                    <a:pt x="1572" y="1913"/>
                    <a:pt x="1609" y="1913"/>
                  </a:cubicBezTo>
                  <a:cubicBezTo>
                    <a:pt x="1673" y="1913"/>
                    <a:pt x="1737" y="1916"/>
                    <a:pt x="1803" y="1922"/>
                  </a:cubicBezTo>
                  <a:cubicBezTo>
                    <a:pt x="2089" y="1922"/>
                    <a:pt x="2312" y="2144"/>
                    <a:pt x="2344" y="2463"/>
                  </a:cubicBezTo>
                  <a:cubicBezTo>
                    <a:pt x="2312" y="2781"/>
                    <a:pt x="2089" y="3068"/>
                    <a:pt x="1771" y="3195"/>
                  </a:cubicBezTo>
                  <a:cubicBezTo>
                    <a:pt x="1548" y="3259"/>
                    <a:pt x="1317" y="3290"/>
                    <a:pt x="1082" y="3290"/>
                  </a:cubicBezTo>
                  <a:cubicBezTo>
                    <a:pt x="848" y="3290"/>
                    <a:pt x="609" y="3259"/>
                    <a:pt x="370" y="3195"/>
                  </a:cubicBezTo>
                  <a:cubicBezTo>
                    <a:pt x="351" y="3190"/>
                    <a:pt x="332" y="3188"/>
                    <a:pt x="315" y="3188"/>
                  </a:cubicBezTo>
                  <a:cubicBezTo>
                    <a:pt x="103" y="3188"/>
                    <a:pt x="39" y="3518"/>
                    <a:pt x="275" y="3577"/>
                  </a:cubicBezTo>
                  <a:cubicBezTo>
                    <a:pt x="558" y="3622"/>
                    <a:pt x="865" y="3663"/>
                    <a:pt x="1166" y="3663"/>
                  </a:cubicBezTo>
                  <a:cubicBezTo>
                    <a:pt x="1712" y="3663"/>
                    <a:pt x="2239" y="3528"/>
                    <a:pt x="2567" y="3036"/>
                  </a:cubicBezTo>
                  <a:cubicBezTo>
                    <a:pt x="3002" y="2414"/>
                    <a:pt x="2588" y="1581"/>
                    <a:pt x="1857" y="1511"/>
                  </a:cubicBezTo>
                  <a:lnTo>
                    <a:pt x="1857" y="1511"/>
                  </a:lnTo>
                  <a:cubicBezTo>
                    <a:pt x="1998" y="1252"/>
                    <a:pt x="2033" y="943"/>
                    <a:pt x="1898" y="648"/>
                  </a:cubicBezTo>
                  <a:cubicBezTo>
                    <a:pt x="1700" y="232"/>
                    <a:pt x="1280" y="1"/>
                    <a:pt x="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93"/>
          <p:cNvSpPr/>
          <p:nvPr/>
        </p:nvSpPr>
        <p:spPr>
          <a:xfrm>
            <a:off x="3970201" y="358738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93"/>
          <p:cNvSpPr/>
          <p:nvPr/>
        </p:nvSpPr>
        <p:spPr>
          <a:xfrm>
            <a:off x="3541100" y="-61189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3"/>
          <p:cNvSpPr/>
          <p:nvPr/>
        </p:nvSpPr>
        <p:spPr>
          <a:xfrm>
            <a:off x="2392248" y="4787050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93"/>
          <p:cNvSpPr/>
          <p:nvPr/>
        </p:nvSpPr>
        <p:spPr>
          <a:xfrm>
            <a:off x="1897150" y="4611899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" name="Google Shape;244;p93"/>
          <p:cNvGrpSpPr/>
          <p:nvPr/>
        </p:nvGrpSpPr>
        <p:grpSpPr>
          <a:xfrm>
            <a:off x="5145980" y="362480"/>
            <a:ext cx="841490" cy="841490"/>
            <a:chOff x="4043321" y="631021"/>
            <a:chExt cx="868500" cy="868500"/>
          </a:xfrm>
        </p:grpSpPr>
        <p:sp>
          <p:nvSpPr>
            <p:cNvPr id="245" name="Google Shape;245;p93"/>
            <p:cNvSpPr/>
            <p:nvPr/>
          </p:nvSpPr>
          <p:spPr>
            <a:xfrm>
              <a:off x="4049800" y="638869"/>
              <a:ext cx="858900" cy="858900"/>
            </a:xfrm>
            <a:prstGeom prst="donut">
              <a:avLst>
                <a:gd fmla="val 24362" name="adj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93"/>
            <p:cNvSpPr/>
            <p:nvPr/>
          </p:nvSpPr>
          <p:spPr>
            <a:xfrm>
              <a:off x="4043321" y="631021"/>
              <a:ext cx="868500" cy="868500"/>
            </a:xfrm>
            <a:prstGeom prst="blockArc">
              <a:avLst>
                <a:gd fmla="val 7420170" name="adj1"/>
                <a:gd fmla="val 0" name="adj2"/>
                <a:gd fmla="val 2500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93"/>
          <p:cNvSpPr/>
          <p:nvPr/>
        </p:nvSpPr>
        <p:spPr>
          <a:xfrm>
            <a:off x="-6621475" y="-4080450"/>
            <a:ext cx="7824300" cy="782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2_1_1_1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4"/>
          <p:cNvSpPr/>
          <p:nvPr/>
        </p:nvSpPr>
        <p:spPr>
          <a:xfrm>
            <a:off x="854500" y="-1128600"/>
            <a:ext cx="7435200" cy="741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4"/>
          <p:cNvSpPr txBox="1"/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2" name="Google Shape;252;p94"/>
          <p:cNvSpPr/>
          <p:nvPr/>
        </p:nvSpPr>
        <p:spPr>
          <a:xfrm>
            <a:off x="7307001" y="4395263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4"/>
          <p:cNvSpPr/>
          <p:nvPr/>
        </p:nvSpPr>
        <p:spPr>
          <a:xfrm>
            <a:off x="8700600" y="3467273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4"/>
          <p:cNvSpPr/>
          <p:nvPr/>
        </p:nvSpPr>
        <p:spPr>
          <a:xfrm>
            <a:off x="1593363" y="1459562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94"/>
          <p:cNvSpPr/>
          <p:nvPr/>
        </p:nvSpPr>
        <p:spPr>
          <a:xfrm>
            <a:off x="2768200" y="4471773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94"/>
          <p:cNvSpPr/>
          <p:nvPr/>
        </p:nvSpPr>
        <p:spPr>
          <a:xfrm>
            <a:off x="694651" y="922163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94"/>
          <p:cNvSpPr/>
          <p:nvPr/>
        </p:nvSpPr>
        <p:spPr>
          <a:xfrm>
            <a:off x="425348" y="3331675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94"/>
          <p:cNvSpPr/>
          <p:nvPr/>
        </p:nvSpPr>
        <p:spPr>
          <a:xfrm>
            <a:off x="8082398" y="632200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2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5"/>
          <p:cNvSpPr/>
          <p:nvPr/>
        </p:nvSpPr>
        <p:spPr>
          <a:xfrm>
            <a:off x="637875" y="3602426"/>
            <a:ext cx="819827" cy="988017"/>
          </a:xfrm>
          <a:custGeom>
            <a:rect b="b" l="l" r="r" t="t"/>
            <a:pathLst>
              <a:path extrusionOk="0" h="11060" w="9177">
                <a:moveTo>
                  <a:pt x="1948" y="1"/>
                </a:moveTo>
                <a:cubicBezTo>
                  <a:pt x="1884" y="1"/>
                  <a:pt x="1819" y="15"/>
                  <a:pt x="1756" y="46"/>
                </a:cubicBezTo>
                <a:cubicBezTo>
                  <a:pt x="1440" y="210"/>
                  <a:pt x="1358" y="842"/>
                  <a:pt x="1417" y="1158"/>
                </a:cubicBezTo>
                <a:cubicBezTo>
                  <a:pt x="1417" y="1193"/>
                  <a:pt x="1534" y="1603"/>
                  <a:pt x="1545" y="1603"/>
                </a:cubicBezTo>
                <a:cubicBezTo>
                  <a:pt x="1534" y="1697"/>
                  <a:pt x="1510" y="1814"/>
                  <a:pt x="1499" y="1931"/>
                </a:cubicBezTo>
                <a:cubicBezTo>
                  <a:pt x="1475" y="2141"/>
                  <a:pt x="1452" y="2399"/>
                  <a:pt x="1452" y="2656"/>
                </a:cubicBezTo>
                <a:cubicBezTo>
                  <a:pt x="1440" y="2949"/>
                  <a:pt x="1452" y="3242"/>
                  <a:pt x="1475" y="3534"/>
                </a:cubicBezTo>
                <a:cubicBezTo>
                  <a:pt x="1499" y="3862"/>
                  <a:pt x="1545" y="4190"/>
                  <a:pt x="1639" y="4506"/>
                </a:cubicBezTo>
                <a:lnTo>
                  <a:pt x="1639" y="4517"/>
                </a:lnTo>
                <a:cubicBezTo>
                  <a:pt x="1581" y="4424"/>
                  <a:pt x="1417" y="4178"/>
                  <a:pt x="1393" y="4166"/>
                </a:cubicBezTo>
                <a:cubicBezTo>
                  <a:pt x="1229" y="3963"/>
                  <a:pt x="824" y="3695"/>
                  <a:pt x="503" y="3695"/>
                </a:cubicBezTo>
                <a:cubicBezTo>
                  <a:pt x="436" y="3695"/>
                  <a:pt x="373" y="3707"/>
                  <a:pt x="316" y="3733"/>
                </a:cubicBezTo>
                <a:cubicBezTo>
                  <a:pt x="82" y="3827"/>
                  <a:pt x="0" y="4108"/>
                  <a:pt x="129" y="4330"/>
                </a:cubicBezTo>
                <a:cubicBezTo>
                  <a:pt x="246" y="4517"/>
                  <a:pt x="539" y="4634"/>
                  <a:pt x="773" y="4670"/>
                </a:cubicBezTo>
                <a:cubicBezTo>
                  <a:pt x="798" y="4673"/>
                  <a:pt x="825" y="4674"/>
                  <a:pt x="855" y="4674"/>
                </a:cubicBezTo>
                <a:cubicBezTo>
                  <a:pt x="1134" y="4674"/>
                  <a:pt x="1598" y="4540"/>
                  <a:pt x="1651" y="4529"/>
                </a:cubicBezTo>
                <a:cubicBezTo>
                  <a:pt x="1733" y="4845"/>
                  <a:pt x="1850" y="5161"/>
                  <a:pt x="1990" y="5465"/>
                </a:cubicBezTo>
                <a:cubicBezTo>
                  <a:pt x="2060" y="5641"/>
                  <a:pt x="2142" y="5828"/>
                  <a:pt x="2236" y="6004"/>
                </a:cubicBezTo>
                <a:cubicBezTo>
                  <a:pt x="2177" y="5922"/>
                  <a:pt x="2131" y="5852"/>
                  <a:pt x="2131" y="5852"/>
                </a:cubicBezTo>
                <a:cubicBezTo>
                  <a:pt x="1956" y="5648"/>
                  <a:pt x="1550" y="5381"/>
                  <a:pt x="1229" y="5381"/>
                </a:cubicBezTo>
                <a:cubicBezTo>
                  <a:pt x="1162" y="5381"/>
                  <a:pt x="1099" y="5392"/>
                  <a:pt x="1042" y="5419"/>
                </a:cubicBezTo>
                <a:cubicBezTo>
                  <a:pt x="820" y="5512"/>
                  <a:pt x="726" y="5793"/>
                  <a:pt x="855" y="6016"/>
                </a:cubicBezTo>
                <a:cubicBezTo>
                  <a:pt x="972" y="6238"/>
                  <a:pt x="1265" y="6343"/>
                  <a:pt x="1510" y="6378"/>
                </a:cubicBezTo>
                <a:cubicBezTo>
                  <a:pt x="1538" y="6383"/>
                  <a:pt x="1569" y="6384"/>
                  <a:pt x="1603" y="6384"/>
                </a:cubicBezTo>
                <a:cubicBezTo>
                  <a:pt x="1853" y="6384"/>
                  <a:pt x="2239" y="6281"/>
                  <a:pt x="2353" y="6250"/>
                </a:cubicBezTo>
                <a:cubicBezTo>
                  <a:pt x="2388" y="6320"/>
                  <a:pt x="2412" y="6378"/>
                  <a:pt x="2447" y="6449"/>
                </a:cubicBezTo>
                <a:cubicBezTo>
                  <a:pt x="2610" y="6776"/>
                  <a:pt x="2774" y="7092"/>
                  <a:pt x="2927" y="7408"/>
                </a:cubicBezTo>
                <a:cubicBezTo>
                  <a:pt x="2973" y="7525"/>
                  <a:pt x="3032" y="7642"/>
                  <a:pt x="3067" y="7748"/>
                </a:cubicBezTo>
                <a:cubicBezTo>
                  <a:pt x="3032" y="7689"/>
                  <a:pt x="2985" y="7631"/>
                  <a:pt x="2985" y="7619"/>
                </a:cubicBezTo>
                <a:cubicBezTo>
                  <a:pt x="2810" y="7424"/>
                  <a:pt x="2400" y="7149"/>
                  <a:pt x="2079" y="7149"/>
                </a:cubicBezTo>
                <a:cubicBezTo>
                  <a:pt x="2013" y="7149"/>
                  <a:pt x="1952" y="7160"/>
                  <a:pt x="1897" y="7186"/>
                </a:cubicBezTo>
                <a:cubicBezTo>
                  <a:pt x="1674" y="7291"/>
                  <a:pt x="1581" y="7572"/>
                  <a:pt x="1709" y="7783"/>
                </a:cubicBezTo>
                <a:cubicBezTo>
                  <a:pt x="1838" y="8005"/>
                  <a:pt x="2119" y="8111"/>
                  <a:pt x="2365" y="8146"/>
                </a:cubicBezTo>
                <a:cubicBezTo>
                  <a:pt x="2395" y="8150"/>
                  <a:pt x="2428" y="8152"/>
                  <a:pt x="2463" y="8152"/>
                </a:cubicBezTo>
                <a:cubicBezTo>
                  <a:pt x="2705" y="8152"/>
                  <a:pt x="3051" y="8059"/>
                  <a:pt x="3184" y="8029"/>
                </a:cubicBezTo>
                <a:cubicBezTo>
                  <a:pt x="3231" y="8146"/>
                  <a:pt x="3278" y="8263"/>
                  <a:pt x="3313" y="8368"/>
                </a:cubicBezTo>
                <a:cubicBezTo>
                  <a:pt x="3336" y="8450"/>
                  <a:pt x="3371" y="8532"/>
                  <a:pt x="3395" y="8614"/>
                </a:cubicBezTo>
                <a:cubicBezTo>
                  <a:pt x="3406" y="8696"/>
                  <a:pt x="3430" y="8766"/>
                  <a:pt x="3453" y="8848"/>
                </a:cubicBezTo>
                <a:cubicBezTo>
                  <a:pt x="3488" y="9000"/>
                  <a:pt x="3535" y="9152"/>
                  <a:pt x="3559" y="9304"/>
                </a:cubicBezTo>
                <a:cubicBezTo>
                  <a:pt x="3582" y="9410"/>
                  <a:pt x="3605" y="9503"/>
                  <a:pt x="3629" y="9609"/>
                </a:cubicBezTo>
                <a:cubicBezTo>
                  <a:pt x="3570" y="9492"/>
                  <a:pt x="3465" y="9281"/>
                  <a:pt x="3453" y="9258"/>
                </a:cubicBezTo>
                <a:cubicBezTo>
                  <a:pt x="3305" y="9014"/>
                  <a:pt x="2890" y="8647"/>
                  <a:pt x="2561" y="8647"/>
                </a:cubicBezTo>
                <a:cubicBezTo>
                  <a:pt x="2526" y="8647"/>
                  <a:pt x="2491" y="8652"/>
                  <a:pt x="2458" y="8661"/>
                </a:cubicBezTo>
                <a:cubicBezTo>
                  <a:pt x="2213" y="8731"/>
                  <a:pt x="2084" y="8988"/>
                  <a:pt x="2177" y="9222"/>
                </a:cubicBezTo>
                <a:cubicBezTo>
                  <a:pt x="2271" y="9457"/>
                  <a:pt x="2540" y="9609"/>
                  <a:pt x="2763" y="9679"/>
                </a:cubicBezTo>
                <a:cubicBezTo>
                  <a:pt x="2841" y="9702"/>
                  <a:pt x="2956" y="9710"/>
                  <a:pt x="3079" y="9710"/>
                </a:cubicBezTo>
                <a:cubicBezTo>
                  <a:pt x="3323" y="9710"/>
                  <a:pt x="3594" y="9679"/>
                  <a:pt x="3640" y="9679"/>
                </a:cubicBezTo>
                <a:cubicBezTo>
                  <a:pt x="3676" y="9843"/>
                  <a:pt x="3711" y="10007"/>
                  <a:pt x="3734" y="10159"/>
                </a:cubicBezTo>
                <a:cubicBezTo>
                  <a:pt x="3793" y="10498"/>
                  <a:pt x="3839" y="10803"/>
                  <a:pt x="3875" y="11060"/>
                </a:cubicBezTo>
                <a:lnTo>
                  <a:pt x="4109" y="11060"/>
                </a:lnTo>
                <a:cubicBezTo>
                  <a:pt x="4062" y="10791"/>
                  <a:pt x="4015" y="10475"/>
                  <a:pt x="3945" y="10124"/>
                </a:cubicBezTo>
                <a:cubicBezTo>
                  <a:pt x="3910" y="9948"/>
                  <a:pt x="3875" y="9773"/>
                  <a:pt x="3828" y="9585"/>
                </a:cubicBezTo>
                <a:cubicBezTo>
                  <a:pt x="3992" y="9527"/>
                  <a:pt x="4155" y="9445"/>
                  <a:pt x="4319" y="9363"/>
                </a:cubicBezTo>
                <a:cubicBezTo>
                  <a:pt x="4530" y="9550"/>
                  <a:pt x="4776" y="9702"/>
                  <a:pt x="5022" y="9819"/>
                </a:cubicBezTo>
                <a:cubicBezTo>
                  <a:pt x="4963" y="9972"/>
                  <a:pt x="4904" y="10124"/>
                  <a:pt x="4834" y="10264"/>
                </a:cubicBezTo>
                <a:cubicBezTo>
                  <a:pt x="4706" y="10557"/>
                  <a:pt x="4588" y="10826"/>
                  <a:pt x="4483" y="11060"/>
                </a:cubicBezTo>
                <a:lnTo>
                  <a:pt x="4729" y="11060"/>
                </a:lnTo>
                <a:cubicBezTo>
                  <a:pt x="4823" y="10849"/>
                  <a:pt x="4928" y="10615"/>
                  <a:pt x="5033" y="10346"/>
                </a:cubicBezTo>
                <a:cubicBezTo>
                  <a:pt x="5103" y="10194"/>
                  <a:pt x="5162" y="10018"/>
                  <a:pt x="5232" y="9843"/>
                </a:cubicBezTo>
                <a:cubicBezTo>
                  <a:pt x="5289" y="9852"/>
                  <a:pt x="5653" y="9929"/>
                  <a:pt x="5929" y="9929"/>
                </a:cubicBezTo>
                <a:cubicBezTo>
                  <a:pt x="5997" y="9929"/>
                  <a:pt x="6059" y="9925"/>
                  <a:pt x="6110" y="9913"/>
                </a:cubicBezTo>
                <a:cubicBezTo>
                  <a:pt x="6344" y="9866"/>
                  <a:pt x="6625" y="9726"/>
                  <a:pt x="6730" y="9503"/>
                </a:cubicBezTo>
                <a:cubicBezTo>
                  <a:pt x="6836" y="9269"/>
                  <a:pt x="6730" y="9000"/>
                  <a:pt x="6496" y="8918"/>
                </a:cubicBezTo>
                <a:cubicBezTo>
                  <a:pt x="6453" y="8903"/>
                  <a:pt x="6408" y="8897"/>
                  <a:pt x="6360" y="8897"/>
                </a:cubicBezTo>
                <a:cubicBezTo>
                  <a:pt x="6032" y="8897"/>
                  <a:pt x="5618" y="9220"/>
                  <a:pt x="5455" y="9445"/>
                </a:cubicBezTo>
                <a:cubicBezTo>
                  <a:pt x="5443" y="9457"/>
                  <a:pt x="5338" y="9632"/>
                  <a:pt x="5267" y="9749"/>
                </a:cubicBezTo>
                <a:lnTo>
                  <a:pt x="5349" y="9527"/>
                </a:lnTo>
                <a:cubicBezTo>
                  <a:pt x="5408" y="9386"/>
                  <a:pt x="5455" y="9234"/>
                  <a:pt x="5513" y="9070"/>
                </a:cubicBezTo>
                <a:cubicBezTo>
                  <a:pt x="5537" y="9000"/>
                  <a:pt x="5560" y="8918"/>
                  <a:pt x="5583" y="8836"/>
                </a:cubicBezTo>
                <a:cubicBezTo>
                  <a:pt x="5607" y="8754"/>
                  <a:pt x="5618" y="8672"/>
                  <a:pt x="5642" y="8590"/>
                </a:cubicBezTo>
                <a:cubicBezTo>
                  <a:pt x="5689" y="8403"/>
                  <a:pt x="5724" y="8204"/>
                  <a:pt x="5759" y="8005"/>
                </a:cubicBezTo>
                <a:cubicBezTo>
                  <a:pt x="5879" y="8049"/>
                  <a:pt x="6285" y="8195"/>
                  <a:pt x="6539" y="8195"/>
                </a:cubicBezTo>
                <a:cubicBezTo>
                  <a:pt x="6556" y="8195"/>
                  <a:pt x="6574" y="8194"/>
                  <a:pt x="6590" y="8192"/>
                </a:cubicBezTo>
                <a:cubicBezTo>
                  <a:pt x="6836" y="8181"/>
                  <a:pt x="7128" y="8087"/>
                  <a:pt x="7257" y="7876"/>
                </a:cubicBezTo>
                <a:cubicBezTo>
                  <a:pt x="7409" y="7678"/>
                  <a:pt x="7339" y="7385"/>
                  <a:pt x="7117" y="7268"/>
                </a:cubicBezTo>
                <a:cubicBezTo>
                  <a:pt x="7054" y="7235"/>
                  <a:pt x="6981" y="7221"/>
                  <a:pt x="6903" y="7221"/>
                </a:cubicBezTo>
                <a:cubicBezTo>
                  <a:pt x="6587" y="7221"/>
                  <a:pt x="6183" y="7452"/>
                  <a:pt x="6005" y="7631"/>
                </a:cubicBezTo>
                <a:cubicBezTo>
                  <a:pt x="5993" y="7642"/>
                  <a:pt x="5841" y="7830"/>
                  <a:pt x="5771" y="7923"/>
                </a:cubicBezTo>
                <a:cubicBezTo>
                  <a:pt x="5794" y="7806"/>
                  <a:pt x="5806" y="7678"/>
                  <a:pt x="5817" y="7560"/>
                </a:cubicBezTo>
                <a:cubicBezTo>
                  <a:pt x="5864" y="7209"/>
                  <a:pt x="5899" y="6847"/>
                  <a:pt x="5934" y="6484"/>
                </a:cubicBezTo>
                <a:cubicBezTo>
                  <a:pt x="5946" y="6378"/>
                  <a:pt x="5958" y="6273"/>
                  <a:pt x="5970" y="6156"/>
                </a:cubicBezTo>
                <a:cubicBezTo>
                  <a:pt x="6014" y="6178"/>
                  <a:pt x="6497" y="6357"/>
                  <a:pt x="6777" y="6357"/>
                </a:cubicBezTo>
                <a:cubicBezTo>
                  <a:pt x="6793" y="6357"/>
                  <a:pt x="6809" y="6356"/>
                  <a:pt x="6824" y="6355"/>
                </a:cubicBezTo>
                <a:cubicBezTo>
                  <a:pt x="7058" y="6343"/>
                  <a:pt x="7362" y="6261"/>
                  <a:pt x="7503" y="6051"/>
                </a:cubicBezTo>
                <a:cubicBezTo>
                  <a:pt x="7643" y="5840"/>
                  <a:pt x="7573" y="5547"/>
                  <a:pt x="7351" y="5430"/>
                </a:cubicBezTo>
                <a:cubicBezTo>
                  <a:pt x="7288" y="5398"/>
                  <a:pt x="7215" y="5384"/>
                  <a:pt x="7137" y="5384"/>
                </a:cubicBezTo>
                <a:cubicBezTo>
                  <a:pt x="6821" y="5384"/>
                  <a:pt x="6417" y="5615"/>
                  <a:pt x="6239" y="5793"/>
                </a:cubicBezTo>
                <a:cubicBezTo>
                  <a:pt x="6227" y="5817"/>
                  <a:pt x="6016" y="6074"/>
                  <a:pt x="5970" y="6144"/>
                </a:cubicBezTo>
                <a:cubicBezTo>
                  <a:pt x="5993" y="5898"/>
                  <a:pt x="6016" y="5653"/>
                  <a:pt x="6051" y="5419"/>
                </a:cubicBezTo>
                <a:cubicBezTo>
                  <a:pt x="6110" y="5103"/>
                  <a:pt x="6169" y="4787"/>
                  <a:pt x="6262" y="4482"/>
                </a:cubicBezTo>
                <a:cubicBezTo>
                  <a:pt x="6284" y="4482"/>
                  <a:pt x="6793" y="4683"/>
                  <a:pt x="7084" y="4683"/>
                </a:cubicBezTo>
                <a:cubicBezTo>
                  <a:pt x="7099" y="4683"/>
                  <a:pt x="7114" y="4682"/>
                  <a:pt x="7128" y="4681"/>
                </a:cubicBezTo>
                <a:cubicBezTo>
                  <a:pt x="7362" y="4670"/>
                  <a:pt x="7655" y="4576"/>
                  <a:pt x="7795" y="4365"/>
                </a:cubicBezTo>
                <a:cubicBezTo>
                  <a:pt x="7936" y="4166"/>
                  <a:pt x="7877" y="3874"/>
                  <a:pt x="7655" y="3757"/>
                </a:cubicBezTo>
                <a:cubicBezTo>
                  <a:pt x="7590" y="3724"/>
                  <a:pt x="7516" y="3710"/>
                  <a:pt x="7437" y="3710"/>
                </a:cubicBezTo>
                <a:cubicBezTo>
                  <a:pt x="7118" y="3710"/>
                  <a:pt x="6721" y="3941"/>
                  <a:pt x="6543" y="4119"/>
                </a:cubicBezTo>
                <a:cubicBezTo>
                  <a:pt x="6520" y="4131"/>
                  <a:pt x="6297" y="4412"/>
                  <a:pt x="6262" y="4471"/>
                </a:cubicBezTo>
                <a:cubicBezTo>
                  <a:pt x="6262" y="4447"/>
                  <a:pt x="6274" y="4435"/>
                  <a:pt x="6274" y="4412"/>
                </a:cubicBezTo>
                <a:cubicBezTo>
                  <a:pt x="6367" y="4108"/>
                  <a:pt x="6496" y="3803"/>
                  <a:pt x="6648" y="3523"/>
                </a:cubicBezTo>
                <a:cubicBezTo>
                  <a:pt x="6730" y="3359"/>
                  <a:pt x="6812" y="3218"/>
                  <a:pt x="6906" y="3078"/>
                </a:cubicBezTo>
                <a:cubicBezTo>
                  <a:pt x="7000" y="3125"/>
                  <a:pt x="7468" y="3347"/>
                  <a:pt x="7713" y="3370"/>
                </a:cubicBezTo>
                <a:cubicBezTo>
                  <a:pt x="7734" y="3371"/>
                  <a:pt x="7755" y="3372"/>
                  <a:pt x="7776" y="3372"/>
                </a:cubicBezTo>
                <a:cubicBezTo>
                  <a:pt x="8017" y="3372"/>
                  <a:pt x="8277" y="3308"/>
                  <a:pt x="8427" y="3125"/>
                </a:cubicBezTo>
                <a:cubicBezTo>
                  <a:pt x="8591" y="2937"/>
                  <a:pt x="8556" y="2645"/>
                  <a:pt x="8345" y="2504"/>
                </a:cubicBezTo>
                <a:cubicBezTo>
                  <a:pt x="8267" y="2451"/>
                  <a:pt x="8166" y="2429"/>
                  <a:pt x="8056" y="2429"/>
                </a:cubicBezTo>
                <a:cubicBezTo>
                  <a:pt x="7757" y="2429"/>
                  <a:pt x="7387" y="2593"/>
                  <a:pt x="7198" y="2738"/>
                </a:cubicBezTo>
                <a:cubicBezTo>
                  <a:pt x="7187" y="2750"/>
                  <a:pt x="7058" y="2879"/>
                  <a:pt x="6976" y="2972"/>
                </a:cubicBezTo>
                <a:cubicBezTo>
                  <a:pt x="7011" y="2902"/>
                  <a:pt x="7058" y="2844"/>
                  <a:pt x="7093" y="2774"/>
                </a:cubicBezTo>
                <a:cubicBezTo>
                  <a:pt x="7245" y="2551"/>
                  <a:pt x="7386" y="2352"/>
                  <a:pt x="7538" y="2188"/>
                </a:cubicBezTo>
                <a:cubicBezTo>
                  <a:pt x="7608" y="2083"/>
                  <a:pt x="7678" y="2001"/>
                  <a:pt x="7749" y="1919"/>
                </a:cubicBezTo>
                <a:cubicBezTo>
                  <a:pt x="7877" y="1919"/>
                  <a:pt x="8381" y="1896"/>
                  <a:pt x="8603" y="1802"/>
                </a:cubicBezTo>
                <a:cubicBezTo>
                  <a:pt x="8825" y="1697"/>
                  <a:pt x="9059" y="1509"/>
                  <a:pt x="9118" y="1264"/>
                </a:cubicBezTo>
                <a:cubicBezTo>
                  <a:pt x="9176" y="1018"/>
                  <a:pt x="9013" y="772"/>
                  <a:pt x="8767" y="737"/>
                </a:cubicBezTo>
                <a:cubicBezTo>
                  <a:pt x="8754" y="736"/>
                  <a:pt x="8742" y="735"/>
                  <a:pt x="8729" y="735"/>
                </a:cubicBezTo>
                <a:cubicBezTo>
                  <a:pt x="8376" y="735"/>
                  <a:pt x="7978" y="1203"/>
                  <a:pt x="7854" y="1486"/>
                </a:cubicBezTo>
                <a:cubicBezTo>
                  <a:pt x="7842" y="1509"/>
                  <a:pt x="7713" y="1919"/>
                  <a:pt x="7725" y="1919"/>
                </a:cubicBezTo>
                <a:cubicBezTo>
                  <a:pt x="7667" y="2001"/>
                  <a:pt x="7585" y="2083"/>
                  <a:pt x="7514" y="2165"/>
                </a:cubicBezTo>
                <a:cubicBezTo>
                  <a:pt x="7374" y="2340"/>
                  <a:pt x="7222" y="2539"/>
                  <a:pt x="7070" y="2750"/>
                </a:cubicBezTo>
                <a:cubicBezTo>
                  <a:pt x="6894" y="2996"/>
                  <a:pt x="6742" y="3242"/>
                  <a:pt x="6602" y="3499"/>
                </a:cubicBezTo>
                <a:cubicBezTo>
                  <a:pt x="6438" y="3780"/>
                  <a:pt x="6309" y="4084"/>
                  <a:pt x="6204" y="4389"/>
                </a:cubicBezTo>
                <a:lnTo>
                  <a:pt x="6204" y="3979"/>
                </a:lnTo>
                <a:cubicBezTo>
                  <a:pt x="6157" y="3663"/>
                  <a:pt x="5899" y="3078"/>
                  <a:pt x="5548" y="3019"/>
                </a:cubicBezTo>
                <a:cubicBezTo>
                  <a:pt x="5523" y="3014"/>
                  <a:pt x="5497" y="3012"/>
                  <a:pt x="5472" y="3012"/>
                </a:cubicBezTo>
                <a:cubicBezTo>
                  <a:pt x="5256" y="3012"/>
                  <a:pt x="5067" y="3186"/>
                  <a:pt x="5057" y="3417"/>
                </a:cubicBezTo>
                <a:cubicBezTo>
                  <a:pt x="5033" y="3663"/>
                  <a:pt x="5221" y="3921"/>
                  <a:pt x="5396" y="4073"/>
                </a:cubicBezTo>
                <a:cubicBezTo>
                  <a:pt x="5595" y="4248"/>
                  <a:pt x="6157" y="4424"/>
                  <a:pt x="6204" y="4435"/>
                </a:cubicBezTo>
                <a:cubicBezTo>
                  <a:pt x="6098" y="4763"/>
                  <a:pt x="6016" y="5079"/>
                  <a:pt x="5970" y="5407"/>
                </a:cubicBezTo>
                <a:cubicBezTo>
                  <a:pt x="5934" y="5606"/>
                  <a:pt x="5899" y="5793"/>
                  <a:pt x="5876" y="5992"/>
                </a:cubicBezTo>
                <a:lnTo>
                  <a:pt x="5876" y="5817"/>
                </a:lnTo>
                <a:cubicBezTo>
                  <a:pt x="5829" y="5501"/>
                  <a:pt x="5572" y="4915"/>
                  <a:pt x="5221" y="4845"/>
                </a:cubicBezTo>
                <a:cubicBezTo>
                  <a:pt x="5200" y="4842"/>
                  <a:pt x="5181" y="4841"/>
                  <a:pt x="5161" y="4841"/>
                </a:cubicBezTo>
                <a:cubicBezTo>
                  <a:pt x="4938" y="4841"/>
                  <a:pt x="4740" y="5017"/>
                  <a:pt x="4729" y="5243"/>
                </a:cubicBezTo>
                <a:cubicBezTo>
                  <a:pt x="4706" y="5501"/>
                  <a:pt x="4893" y="5746"/>
                  <a:pt x="5068" y="5910"/>
                </a:cubicBezTo>
                <a:cubicBezTo>
                  <a:pt x="5244" y="6062"/>
                  <a:pt x="5724" y="6226"/>
                  <a:pt x="5841" y="6261"/>
                </a:cubicBezTo>
                <a:cubicBezTo>
                  <a:pt x="5841" y="6343"/>
                  <a:pt x="5829" y="6413"/>
                  <a:pt x="5817" y="6484"/>
                </a:cubicBezTo>
                <a:cubicBezTo>
                  <a:pt x="5771" y="6847"/>
                  <a:pt x="5735" y="7209"/>
                  <a:pt x="5689" y="7549"/>
                </a:cubicBezTo>
                <a:cubicBezTo>
                  <a:pt x="5665" y="7678"/>
                  <a:pt x="5642" y="7795"/>
                  <a:pt x="5618" y="7923"/>
                </a:cubicBezTo>
                <a:lnTo>
                  <a:pt x="5618" y="7759"/>
                </a:lnTo>
                <a:cubicBezTo>
                  <a:pt x="5583" y="7443"/>
                  <a:pt x="5314" y="6858"/>
                  <a:pt x="4963" y="6788"/>
                </a:cubicBezTo>
                <a:cubicBezTo>
                  <a:pt x="4943" y="6785"/>
                  <a:pt x="4923" y="6784"/>
                  <a:pt x="4904" y="6784"/>
                </a:cubicBezTo>
                <a:cubicBezTo>
                  <a:pt x="4682" y="6784"/>
                  <a:pt x="4493" y="6960"/>
                  <a:pt x="4471" y="7186"/>
                </a:cubicBezTo>
                <a:cubicBezTo>
                  <a:pt x="4460" y="7443"/>
                  <a:pt x="4635" y="7689"/>
                  <a:pt x="4811" y="7853"/>
                </a:cubicBezTo>
                <a:cubicBezTo>
                  <a:pt x="4998" y="8005"/>
                  <a:pt x="5419" y="8157"/>
                  <a:pt x="5572" y="8204"/>
                </a:cubicBezTo>
                <a:cubicBezTo>
                  <a:pt x="5548" y="8321"/>
                  <a:pt x="5513" y="8450"/>
                  <a:pt x="5490" y="8567"/>
                </a:cubicBezTo>
                <a:cubicBezTo>
                  <a:pt x="5466" y="8649"/>
                  <a:pt x="5443" y="8719"/>
                  <a:pt x="5419" y="8801"/>
                </a:cubicBezTo>
                <a:cubicBezTo>
                  <a:pt x="5396" y="8883"/>
                  <a:pt x="5373" y="8965"/>
                  <a:pt x="5349" y="9035"/>
                </a:cubicBezTo>
                <a:cubicBezTo>
                  <a:pt x="5291" y="9187"/>
                  <a:pt x="5232" y="9328"/>
                  <a:pt x="5185" y="9480"/>
                </a:cubicBezTo>
                <a:cubicBezTo>
                  <a:pt x="5139" y="9574"/>
                  <a:pt x="5103" y="9667"/>
                  <a:pt x="5068" y="9773"/>
                </a:cubicBezTo>
                <a:cubicBezTo>
                  <a:pt x="5080" y="9644"/>
                  <a:pt x="5115" y="9410"/>
                  <a:pt x="5115" y="9386"/>
                </a:cubicBezTo>
                <a:cubicBezTo>
                  <a:pt x="5115" y="9105"/>
                  <a:pt x="5045" y="8836"/>
                  <a:pt x="4904" y="8590"/>
                </a:cubicBezTo>
                <a:cubicBezTo>
                  <a:pt x="4904" y="8555"/>
                  <a:pt x="4904" y="8532"/>
                  <a:pt x="4904" y="8497"/>
                </a:cubicBezTo>
                <a:cubicBezTo>
                  <a:pt x="4874" y="8283"/>
                  <a:pt x="4684" y="8123"/>
                  <a:pt x="4474" y="8123"/>
                </a:cubicBezTo>
                <a:cubicBezTo>
                  <a:pt x="4442" y="8123"/>
                  <a:pt x="4410" y="8126"/>
                  <a:pt x="4378" y="8134"/>
                </a:cubicBezTo>
                <a:cubicBezTo>
                  <a:pt x="4038" y="8228"/>
                  <a:pt x="3816" y="8836"/>
                  <a:pt x="3793" y="9152"/>
                </a:cubicBezTo>
                <a:cubicBezTo>
                  <a:pt x="3793" y="9176"/>
                  <a:pt x="3804" y="9375"/>
                  <a:pt x="3816" y="9503"/>
                </a:cubicBezTo>
                <a:cubicBezTo>
                  <a:pt x="3804" y="9433"/>
                  <a:pt x="3781" y="9363"/>
                  <a:pt x="3769" y="9281"/>
                </a:cubicBezTo>
                <a:cubicBezTo>
                  <a:pt x="3734" y="9141"/>
                  <a:pt x="3687" y="8977"/>
                  <a:pt x="3652" y="8813"/>
                </a:cubicBezTo>
                <a:cubicBezTo>
                  <a:pt x="3629" y="8731"/>
                  <a:pt x="3605" y="8661"/>
                  <a:pt x="3570" y="8579"/>
                </a:cubicBezTo>
                <a:cubicBezTo>
                  <a:pt x="3547" y="8497"/>
                  <a:pt x="3523" y="8415"/>
                  <a:pt x="3488" y="8333"/>
                </a:cubicBezTo>
                <a:cubicBezTo>
                  <a:pt x="3418" y="8146"/>
                  <a:pt x="3348" y="7970"/>
                  <a:pt x="3266" y="7783"/>
                </a:cubicBezTo>
                <a:cubicBezTo>
                  <a:pt x="3395" y="7748"/>
                  <a:pt x="3875" y="7631"/>
                  <a:pt x="4062" y="7490"/>
                </a:cubicBezTo>
                <a:cubicBezTo>
                  <a:pt x="4249" y="7338"/>
                  <a:pt x="4448" y="7104"/>
                  <a:pt x="4448" y="6858"/>
                </a:cubicBezTo>
                <a:cubicBezTo>
                  <a:pt x="4459" y="6614"/>
                  <a:pt x="4259" y="6412"/>
                  <a:pt x="4029" y="6412"/>
                </a:cubicBezTo>
                <a:cubicBezTo>
                  <a:pt x="4017" y="6412"/>
                  <a:pt x="4004" y="6412"/>
                  <a:pt x="3992" y="6413"/>
                </a:cubicBezTo>
                <a:cubicBezTo>
                  <a:pt x="3640" y="6449"/>
                  <a:pt x="3324" y="7022"/>
                  <a:pt x="3254" y="7326"/>
                </a:cubicBezTo>
                <a:cubicBezTo>
                  <a:pt x="3254" y="7350"/>
                  <a:pt x="3231" y="7584"/>
                  <a:pt x="3231" y="7701"/>
                </a:cubicBezTo>
                <a:cubicBezTo>
                  <a:pt x="3172" y="7596"/>
                  <a:pt x="3125" y="7479"/>
                  <a:pt x="3067" y="7373"/>
                </a:cubicBezTo>
                <a:cubicBezTo>
                  <a:pt x="2915" y="7057"/>
                  <a:pt x="2739" y="6729"/>
                  <a:pt x="2575" y="6413"/>
                </a:cubicBezTo>
                <a:lnTo>
                  <a:pt x="2423" y="6121"/>
                </a:lnTo>
                <a:cubicBezTo>
                  <a:pt x="2470" y="6109"/>
                  <a:pt x="3044" y="5980"/>
                  <a:pt x="3254" y="5817"/>
                </a:cubicBezTo>
                <a:cubicBezTo>
                  <a:pt x="3441" y="5676"/>
                  <a:pt x="3640" y="5442"/>
                  <a:pt x="3640" y="5185"/>
                </a:cubicBezTo>
                <a:cubicBezTo>
                  <a:pt x="3652" y="4941"/>
                  <a:pt x="3453" y="4750"/>
                  <a:pt x="3223" y="4750"/>
                </a:cubicBezTo>
                <a:cubicBezTo>
                  <a:pt x="3210" y="4750"/>
                  <a:pt x="3197" y="4750"/>
                  <a:pt x="3184" y="4751"/>
                </a:cubicBezTo>
                <a:cubicBezTo>
                  <a:pt x="2833" y="4787"/>
                  <a:pt x="2517" y="5348"/>
                  <a:pt x="2447" y="5664"/>
                </a:cubicBezTo>
                <a:cubicBezTo>
                  <a:pt x="2447" y="5688"/>
                  <a:pt x="2412" y="6016"/>
                  <a:pt x="2412" y="6097"/>
                </a:cubicBezTo>
                <a:cubicBezTo>
                  <a:pt x="2306" y="5887"/>
                  <a:pt x="2189" y="5676"/>
                  <a:pt x="2096" y="5454"/>
                </a:cubicBezTo>
                <a:cubicBezTo>
                  <a:pt x="1955" y="5161"/>
                  <a:pt x="1838" y="4857"/>
                  <a:pt x="1744" y="4553"/>
                </a:cubicBezTo>
                <a:cubicBezTo>
                  <a:pt x="1768" y="4553"/>
                  <a:pt x="2353" y="4412"/>
                  <a:pt x="2575" y="4248"/>
                </a:cubicBezTo>
                <a:cubicBezTo>
                  <a:pt x="2763" y="4096"/>
                  <a:pt x="2962" y="3862"/>
                  <a:pt x="2962" y="3616"/>
                </a:cubicBezTo>
                <a:cubicBezTo>
                  <a:pt x="2973" y="3366"/>
                  <a:pt x="2763" y="3171"/>
                  <a:pt x="2526" y="3171"/>
                </a:cubicBezTo>
                <a:cubicBezTo>
                  <a:pt x="2519" y="3171"/>
                  <a:pt x="2512" y="3171"/>
                  <a:pt x="2505" y="3171"/>
                </a:cubicBezTo>
                <a:cubicBezTo>
                  <a:pt x="2154" y="3218"/>
                  <a:pt x="1838" y="3780"/>
                  <a:pt x="1768" y="4096"/>
                </a:cubicBezTo>
                <a:cubicBezTo>
                  <a:pt x="1768" y="4119"/>
                  <a:pt x="1733" y="4471"/>
                  <a:pt x="1733" y="4529"/>
                </a:cubicBezTo>
                <a:cubicBezTo>
                  <a:pt x="1733" y="4517"/>
                  <a:pt x="1721" y="4494"/>
                  <a:pt x="1721" y="4471"/>
                </a:cubicBezTo>
                <a:cubicBezTo>
                  <a:pt x="1627" y="4166"/>
                  <a:pt x="1569" y="3850"/>
                  <a:pt x="1534" y="3523"/>
                </a:cubicBezTo>
                <a:cubicBezTo>
                  <a:pt x="1510" y="3347"/>
                  <a:pt x="1510" y="3183"/>
                  <a:pt x="1499" y="3008"/>
                </a:cubicBezTo>
                <a:cubicBezTo>
                  <a:pt x="1616" y="2996"/>
                  <a:pt x="2131" y="2926"/>
                  <a:pt x="2341" y="2797"/>
                </a:cubicBezTo>
                <a:cubicBezTo>
                  <a:pt x="2552" y="2668"/>
                  <a:pt x="2774" y="2469"/>
                  <a:pt x="2798" y="2212"/>
                </a:cubicBezTo>
                <a:cubicBezTo>
                  <a:pt x="2833" y="1966"/>
                  <a:pt x="2634" y="1744"/>
                  <a:pt x="2388" y="1732"/>
                </a:cubicBezTo>
                <a:cubicBezTo>
                  <a:pt x="2037" y="1732"/>
                  <a:pt x="1662" y="2259"/>
                  <a:pt x="1569" y="2563"/>
                </a:cubicBezTo>
                <a:cubicBezTo>
                  <a:pt x="1569" y="2586"/>
                  <a:pt x="1522" y="2750"/>
                  <a:pt x="1499" y="2879"/>
                </a:cubicBezTo>
                <a:lnTo>
                  <a:pt x="1499" y="2656"/>
                </a:lnTo>
                <a:cubicBezTo>
                  <a:pt x="1499" y="2387"/>
                  <a:pt x="1510" y="2141"/>
                  <a:pt x="1534" y="1931"/>
                </a:cubicBezTo>
                <a:cubicBezTo>
                  <a:pt x="1545" y="1802"/>
                  <a:pt x="1557" y="1685"/>
                  <a:pt x="1569" y="1580"/>
                </a:cubicBezTo>
                <a:cubicBezTo>
                  <a:pt x="1674" y="1509"/>
                  <a:pt x="2084" y="1229"/>
                  <a:pt x="2213" y="1018"/>
                </a:cubicBezTo>
                <a:cubicBezTo>
                  <a:pt x="2341" y="807"/>
                  <a:pt x="2435" y="515"/>
                  <a:pt x="2341" y="281"/>
                </a:cubicBezTo>
                <a:cubicBezTo>
                  <a:pt x="2281" y="109"/>
                  <a:pt x="2121" y="1"/>
                  <a:pt x="1948" y="1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95"/>
          <p:cNvSpPr/>
          <p:nvPr/>
        </p:nvSpPr>
        <p:spPr>
          <a:xfrm>
            <a:off x="854500" y="-1128600"/>
            <a:ext cx="7435200" cy="741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95"/>
          <p:cNvSpPr txBox="1"/>
          <p:nvPr>
            <p:ph type="title"/>
          </p:nvPr>
        </p:nvSpPr>
        <p:spPr>
          <a:xfrm>
            <a:off x="1772850" y="531600"/>
            <a:ext cx="5598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4" name="Google Shape;264;p95"/>
          <p:cNvSpPr/>
          <p:nvPr/>
        </p:nvSpPr>
        <p:spPr>
          <a:xfrm>
            <a:off x="141648" y="3059000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95"/>
          <p:cNvSpPr/>
          <p:nvPr/>
        </p:nvSpPr>
        <p:spPr>
          <a:xfrm>
            <a:off x="1009525" y="566412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95"/>
          <p:cNvSpPr/>
          <p:nvPr/>
        </p:nvSpPr>
        <p:spPr>
          <a:xfrm>
            <a:off x="318913" y="1582237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95"/>
          <p:cNvSpPr/>
          <p:nvPr/>
        </p:nvSpPr>
        <p:spPr>
          <a:xfrm>
            <a:off x="7879441" y="3856150"/>
            <a:ext cx="626873" cy="755788"/>
          </a:xfrm>
          <a:custGeom>
            <a:rect b="b" l="l" r="r" t="t"/>
            <a:pathLst>
              <a:path extrusionOk="0" h="18514" w="15357">
                <a:moveTo>
                  <a:pt x="3248" y="0"/>
                </a:moveTo>
                <a:cubicBezTo>
                  <a:pt x="3146" y="0"/>
                  <a:pt x="3040" y="22"/>
                  <a:pt x="2939" y="68"/>
                </a:cubicBezTo>
                <a:cubicBezTo>
                  <a:pt x="2412" y="349"/>
                  <a:pt x="2271" y="1414"/>
                  <a:pt x="2353" y="1941"/>
                </a:cubicBezTo>
                <a:cubicBezTo>
                  <a:pt x="2353" y="1987"/>
                  <a:pt x="2561" y="2667"/>
                  <a:pt x="2575" y="2667"/>
                </a:cubicBezTo>
                <a:cubicBezTo>
                  <a:pt x="2576" y="2667"/>
                  <a:pt x="2576" y="2666"/>
                  <a:pt x="2576" y="2666"/>
                </a:cubicBezTo>
                <a:lnTo>
                  <a:pt x="2587" y="2666"/>
                </a:lnTo>
                <a:cubicBezTo>
                  <a:pt x="2564" y="2842"/>
                  <a:pt x="2541" y="3017"/>
                  <a:pt x="2517" y="3216"/>
                </a:cubicBezTo>
                <a:cubicBezTo>
                  <a:pt x="2482" y="3579"/>
                  <a:pt x="2447" y="4001"/>
                  <a:pt x="2435" y="4445"/>
                </a:cubicBezTo>
                <a:cubicBezTo>
                  <a:pt x="2412" y="4937"/>
                  <a:pt x="2424" y="5429"/>
                  <a:pt x="2470" y="5908"/>
                </a:cubicBezTo>
                <a:cubicBezTo>
                  <a:pt x="2506" y="6458"/>
                  <a:pt x="2599" y="6997"/>
                  <a:pt x="2740" y="7524"/>
                </a:cubicBezTo>
                <a:cubicBezTo>
                  <a:pt x="2740" y="7524"/>
                  <a:pt x="2740" y="7535"/>
                  <a:pt x="2740" y="7535"/>
                </a:cubicBezTo>
                <a:cubicBezTo>
                  <a:pt x="2646" y="7395"/>
                  <a:pt x="2365" y="6985"/>
                  <a:pt x="2342" y="6950"/>
                </a:cubicBezTo>
                <a:cubicBezTo>
                  <a:pt x="2047" y="6616"/>
                  <a:pt x="1356" y="6158"/>
                  <a:pt x="817" y="6158"/>
                </a:cubicBezTo>
                <a:cubicBezTo>
                  <a:pt x="714" y="6158"/>
                  <a:pt x="616" y="6175"/>
                  <a:pt x="528" y="6213"/>
                </a:cubicBezTo>
                <a:cubicBezTo>
                  <a:pt x="153" y="6388"/>
                  <a:pt x="1" y="6856"/>
                  <a:pt x="223" y="7219"/>
                </a:cubicBezTo>
                <a:cubicBezTo>
                  <a:pt x="422" y="7605"/>
                  <a:pt x="902" y="7793"/>
                  <a:pt x="1300" y="7851"/>
                </a:cubicBezTo>
                <a:cubicBezTo>
                  <a:pt x="1342" y="7857"/>
                  <a:pt x="1390" y="7860"/>
                  <a:pt x="1440" y="7860"/>
                </a:cubicBezTo>
                <a:cubicBezTo>
                  <a:pt x="1910" y="7860"/>
                  <a:pt x="2688" y="7638"/>
                  <a:pt x="2751" y="7617"/>
                </a:cubicBezTo>
                <a:cubicBezTo>
                  <a:pt x="2903" y="8156"/>
                  <a:pt x="3091" y="8682"/>
                  <a:pt x="3325" y="9197"/>
                </a:cubicBezTo>
                <a:cubicBezTo>
                  <a:pt x="3454" y="9490"/>
                  <a:pt x="3582" y="9782"/>
                  <a:pt x="3734" y="10075"/>
                </a:cubicBezTo>
                <a:cubicBezTo>
                  <a:pt x="3641" y="9958"/>
                  <a:pt x="3571" y="9841"/>
                  <a:pt x="3559" y="9829"/>
                </a:cubicBezTo>
                <a:cubicBezTo>
                  <a:pt x="3266" y="9497"/>
                  <a:pt x="2580" y="9034"/>
                  <a:pt x="2042" y="9034"/>
                </a:cubicBezTo>
                <a:cubicBezTo>
                  <a:pt x="1936" y="9034"/>
                  <a:pt x="1835" y="9051"/>
                  <a:pt x="1745" y="9092"/>
                </a:cubicBezTo>
                <a:cubicBezTo>
                  <a:pt x="1359" y="9256"/>
                  <a:pt x="1218" y="9724"/>
                  <a:pt x="1429" y="10087"/>
                </a:cubicBezTo>
                <a:cubicBezTo>
                  <a:pt x="1639" y="10461"/>
                  <a:pt x="2119" y="10637"/>
                  <a:pt x="2517" y="10695"/>
                </a:cubicBezTo>
                <a:cubicBezTo>
                  <a:pt x="2564" y="10702"/>
                  <a:pt x="2616" y="10706"/>
                  <a:pt x="2673" y="10706"/>
                </a:cubicBezTo>
                <a:cubicBezTo>
                  <a:pt x="3091" y="10706"/>
                  <a:pt x="3748" y="10536"/>
                  <a:pt x="3933" y="10485"/>
                </a:cubicBezTo>
                <a:lnTo>
                  <a:pt x="4097" y="10824"/>
                </a:lnTo>
                <a:cubicBezTo>
                  <a:pt x="4367" y="11363"/>
                  <a:pt x="4636" y="11901"/>
                  <a:pt x="4893" y="12428"/>
                </a:cubicBezTo>
                <a:cubicBezTo>
                  <a:pt x="4975" y="12615"/>
                  <a:pt x="5057" y="12802"/>
                  <a:pt x="5139" y="12989"/>
                </a:cubicBezTo>
                <a:cubicBezTo>
                  <a:pt x="5069" y="12884"/>
                  <a:pt x="4999" y="12790"/>
                  <a:pt x="4999" y="12779"/>
                </a:cubicBezTo>
                <a:cubicBezTo>
                  <a:pt x="4704" y="12435"/>
                  <a:pt x="4013" y="11975"/>
                  <a:pt x="3473" y="11975"/>
                </a:cubicBezTo>
                <a:cubicBezTo>
                  <a:pt x="3370" y="11975"/>
                  <a:pt x="3273" y="11992"/>
                  <a:pt x="3184" y="12030"/>
                </a:cubicBezTo>
                <a:cubicBezTo>
                  <a:pt x="2798" y="12205"/>
                  <a:pt x="2658" y="12673"/>
                  <a:pt x="2868" y="13036"/>
                </a:cubicBezTo>
                <a:cubicBezTo>
                  <a:pt x="3079" y="13411"/>
                  <a:pt x="3559" y="13586"/>
                  <a:pt x="3957" y="13645"/>
                </a:cubicBezTo>
                <a:cubicBezTo>
                  <a:pt x="4008" y="13653"/>
                  <a:pt x="4065" y="13656"/>
                  <a:pt x="4126" y="13656"/>
                </a:cubicBezTo>
                <a:cubicBezTo>
                  <a:pt x="4529" y="13656"/>
                  <a:pt x="5113" y="13507"/>
                  <a:pt x="5326" y="13446"/>
                </a:cubicBezTo>
                <a:cubicBezTo>
                  <a:pt x="5408" y="13633"/>
                  <a:pt x="5490" y="13832"/>
                  <a:pt x="5549" y="14031"/>
                </a:cubicBezTo>
                <a:cubicBezTo>
                  <a:pt x="5595" y="14160"/>
                  <a:pt x="5642" y="14289"/>
                  <a:pt x="5677" y="14417"/>
                </a:cubicBezTo>
                <a:cubicBezTo>
                  <a:pt x="5712" y="14558"/>
                  <a:pt x="5748" y="14686"/>
                  <a:pt x="5783" y="14815"/>
                </a:cubicBezTo>
                <a:cubicBezTo>
                  <a:pt x="5853" y="15073"/>
                  <a:pt x="5911" y="15330"/>
                  <a:pt x="5970" y="15588"/>
                </a:cubicBezTo>
                <a:cubicBezTo>
                  <a:pt x="6005" y="15763"/>
                  <a:pt x="6040" y="15927"/>
                  <a:pt x="6075" y="16091"/>
                </a:cubicBezTo>
                <a:cubicBezTo>
                  <a:pt x="5982" y="15904"/>
                  <a:pt x="5806" y="15541"/>
                  <a:pt x="5794" y="15506"/>
                </a:cubicBezTo>
                <a:cubicBezTo>
                  <a:pt x="5540" y="15103"/>
                  <a:pt x="4843" y="14478"/>
                  <a:pt x="4288" y="14478"/>
                </a:cubicBezTo>
                <a:cubicBezTo>
                  <a:pt x="4230" y="14478"/>
                  <a:pt x="4174" y="14485"/>
                  <a:pt x="4121" y="14499"/>
                </a:cubicBezTo>
                <a:cubicBezTo>
                  <a:pt x="3711" y="14616"/>
                  <a:pt x="3500" y="15061"/>
                  <a:pt x="3653" y="15447"/>
                </a:cubicBezTo>
                <a:cubicBezTo>
                  <a:pt x="3805" y="15845"/>
                  <a:pt x="4249" y="16091"/>
                  <a:pt x="4636" y="16208"/>
                </a:cubicBezTo>
                <a:cubicBezTo>
                  <a:pt x="4783" y="16253"/>
                  <a:pt x="4991" y="16268"/>
                  <a:pt x="5205" y="16268"/>
                </a:cubicBezTo>
                <a:cubicBezTo>
                  <a:pt x="5604" y="16268"/>
                  <a:pt x="6022" y="16216"/>
                  <a:pt x="6099" y="16208"/>
                </a:cubicBezTo>
                <a:cubicBezTo>
                  <a:pt x="6157" y="16489"/>
                  <a:pt x="6204" y="16758"/>
                  <a:pt x="6239" y="17016"/>
                </a:cubicBezTo>
                <a:cubicBezTo>
                  <a:pt x="6344" y="17577"/>
                  <a:pt x="6415" y="18081"/>
                  <a:pt x="6473" y="18514"/>
                </a:cubicBezTo>
                <a:lnTo>
                  <a:pt x="6871" y="18514"/>
                </a:lnTo>
                <a:cubicBezTo>
                  <a:pt x="6801" y="18069"/>
                  <a:pt x="6719" y="17542"/>
                  <a:pt x="6602" y="16945"/>
                </a:cubicBezTo>
                <a:cubicBezTo>
                  <a:pt x="6543" y="16664"/>
                  <a:pt x="6473" y="16360"/>
                  <a:pt x="6403" y="16056"/>
                </a:cubicBezTo>
                <a:cubicBezTo>
                  <a:pt x="6684" y="15951"/>
                  <a:pt x="6953" y="15822"/>
                  <a:pt x="7222" y="15681"/>
                </a:cubicBezTo>
                <a:cubicBezTo>
                  <a:pt x="7527" y="16009"/>
                  <a:pt x="8311" y="16395"/>
                  <a:pt x="8416" y="16442"/>
                </a:cubicBezTo>
                <a:cubicBezTo>
                  <a:pt x="8311" y="16711"/>
                  <a:pt x="8205" y="16957"/>
                  <a:pt x="8100" y="17203"/>
                </a:cubicBezTo>
                <a:cubicBezTo>
                  <a:pt x="7878" y="17694"/>
                  <a:pt x="7679" y="18139"/>
                  <a:pt x="7491" y="18514"/>
                </a:cubicBezTo>
                <a:lnTo>
                  <a:pt x="7913" y="18514"/>
                </a:lnTo>
                <a:cubicBezTo>
                  <a:pt x="8077" y="18163"/>
                  <a:pt x="8241" y="17776"/>
                  <a:pt x="8428" y="17332"/>
                </a:cubicBezTo>
                <a:cubicBezTo>
                  <a:pt x="8533" y="17074"/>
                  <a:pt x="8638" y="16781"/>
                  <a:pt x="8756" y="16489"/>
                </a:cubicBezTo>
                <a:cubicBezTo>
                  <a:pt x="8849" y="16508"/>
                  <a:pt x="9448" y="16632"/>
                  <a:pt x="9911" y="16632"/>
                </a:cubicBezTo>
                <a:cubicBezTo>
                  <a:pt x="10025" y="16632"/>
                  <a:pt x="10131" y="16624"/>
                  <a:pt x="10219" y="16606"/>
                </a:cubicBezTo>
                <a:cubicBezTo>
                  <a:pt x="10605" y="16512"/>
                  <a:pt x="11073" y="16290"/>
                  <a:pt x="11248" y="15915"/>
                </a:cubicBezTo>
                <a:cubicBezTo>
                  <a:pt x="11436" y="15529"/>
                  <a:pt x="11260" y="15084"/>
                  <a:pt x="10862" y="14932"/>
                </a:cubicBezTo>
                <a:cubicBezTo>
                  <a:pt x="10794" y="14909"/>
                  <a:pt x="10720" y="14899"/>
                  <a:pt x="10644" y="14899"/>
                </a:cubicBezTo>
                <a:cubicBezTo>
                  <a:pt x="10097" y="14899"/>
                  <a:pt x="9396" y="15440"/>
                  <a:pt x="9118" y="15810"/>
                </a:cubicBezTo>
                <a:cubicBezTo>
                  <a:pt x="9095" y="15833"/>
                  <a:pt x="8919" y="16138"/>
                  <a:pt x="8826" y="16325"/>
                </a:cubicBezTo>
                <a:cubicBezTo>
                  <a:pt x="8873" y="16208"/>
                  <a:pt x="8908" y="16091"/>
                  <a:pt x="8954" y="15962"/>
                </a:cubicBezTo>
                <a:cubicBezTo>
                  <a:pt x="9048" y="15716"/>
                  <a:pt x="9130" y="15471"/>
                  <a:pt x="9224" y="15201"/>
                </a:cubicBezTo>
                <a:lnTo>
                  <a:pt x="9341" y="14804"/>
                </a:lnTo>
                <a:cubicBezTo>
                  <a:pt x="9376" y="14675"/>
                  <a:pt x="9411" y="14534"/>
                  <a:pt x="9446" y="14394"/>
                </a:cubicBezTo>
                <a:cubicBezTo>
                  <a:pt x="9516" y="14066"/>
                  <a:pt x="9587" y="13738"/>
                  <a:pt x="9633" y="13399"/>
                </a:cubicBezTo>
                <a:cubicBezTo>
                  <a:pt x="9847" y="13478"/>
                  <a:pt x="10565" y="13728"/>
                  <a:pt x="10975" y="13728"/>
                </a:cubicBezTo>
                <a:cubicBezTo>
                  <a:pt x="10993" y="13728"/>
                  <a:pt x="11010" y="13728"/>
                  <a:pt x="11026" y="13727"/>
                </a:cubicBezTo>
                <a:cubicBezTo>
                  <a:pt x="11424" y="13692"/>
                  <a:pt x="11916" y="13551"/>
                  <a:pt x="12150" y="13188"/>
                </a:cubicBezTo>
                <a:cubicBezTo>
                  <a:pt x="12384" y="12849"/>
                  <a:pt x="12278" y="12369"/>
                  <a:pt x="11916" y="12170"/>
                </a:cubicBezTo>
                <a:cubicBezTo>
                  <a:pt x="11810" y="12117"/>
                  <a:pt x="11688" y="12094"/>
                  <a:pt x="11558" y="12094"/>
                </a:cubicBezTo>
                <a:cubicBezTo>
                  <a:pt x="11026" y="12094"/>
                  <a:pt x="10355" y="12478"/>
                  <a:pt x="10055" y="12779"/>
                </a:cubicBezTo>
                <a:cubicBezTo>
                  <a:pt x="10031" y="12802"/>
                  <a:pt x="9785" y="13095"/>
                  <a:pt x="9657" y="13270"/>
                </a:cubicBezTo>
                <a:cubicBezTo>
                  <a:pt x="9692" y="13071"/>
                  <a:pt x="9727" y="12861"/>
                  <a:pt x="9750" y="12662"/>
                </a:cubicBezTo>
                <a:cubicBezTo>
                  <a:pt x="9821" y="12076"/>
                  <a:pt x="9879" y="11468"/>
                  <a:pt x="9938" y="10871"/>
                </a:cubicBezTo>
                <a:cubicBezTo>
                  <a:pt x="9949" y="10684"/>
                  <a:pt x="9973" y="10496"/>
                  <a:pt x="9996" y="10321"/>
                </a:cubicBezTo>
                <a:cubicBezTo>
                  <a:pt x="10063" y="10343"/>
                  <a:pt x="10892" y="10651"/>
                  <a:pt x="11355" y="10651"/>
                </a:cubicBezTo>
                <a:cubicBezTo>
                  <a:pt x="11379" y="10651"/>
                  <a:pt x="11402" y="10650"/>
                  <a:pt x="11424" y="10649"/>
                </a:cubicBezTo>
                <a:cubicBezTo>
                  <a:pt x="11822" y="10625"/>
                  <a:pt x="12314" y="10485"/>
                  <a:pt x="12548" y="10122"/>
                </a:cubicBezTo>
                <a:cubicBezTo>
                  <a:pt x="12793" y="9782"/>
                  <a:pt x="12676" y="9303"/>
                  <a:pt x="12314" y="9104"/>
                </a:cubicBezTo>
                <a:cubicBezTo>
                  <a:pt x="12210" y="9051"/>
                  <a:pt x="12089" y="9028"/>
                  <a:pt x="11960" y="9028"/>
                </a:cubicBezTo>
                <a:cubicBezTo>
                  <a:pt x="11432" y="9028"/>
                  <a:pt x="10753" y="9411"/>
                  <a:pt x="10453" y="9712"/>
                </a:cubicBezTo>
                <a:cubicBezTo>
                  <a:pt x="10429" y="9736"/>
                  <a:pt x="10078" y="10169"/>
                  <a:pt x="9996" y="10286"/>
                </a:cubicBezTo>
                <a:cubicBezTo>
                  <a:pt x="10043" y="9876"/>
                  <a:pt x="10090" y="9478"/>
                  <a:pt x="10137" y="9080"/>
                </a:cubicBezTo>
                <a:cubicBezTo>
                  <a:pt x="10219" y="8554"/>
                  <a:pt x="10336" y="8027"/>
                  <a:pt x="10488" y="7512"/>
                </a:cubicBezTo>
                <a:cubicBezTo>
                  <a:pt x="10522" y="7523"/>
                  <a:pt x="11411" y="7852"/>
                  <a:pt x="11882" y="7852"/>
                </a:cubicBezTo>
                <a:cubicBezTo>
                  <a:pt x="11897" y="7852"/>
                  <a:pt x="11913" y="7852"/>
                  <a:pt x="11927" y="7851"/>
                </a:cubicBezTo>
                <a:cubicBezTo>
                  <a:pt x="12325" y="7816"/>
                  <a:pt x="12817" y="7676"/>
                  <a:pt x="13051" y="7325"/>
                </a:cubicBezTo>
                <a:cubicBezTo>
                  <a:pt x="13297" y="6973"/>
                  <a:pt x="13180" y="6494"/>
                  <a:pt x="12817" y="6295"/>
                </a:cubicBezTo>
                <a:cubicBezTo>
                  <a:pt x="12711" y="6242"/>
                  <a:pt x="12589" y="6219"/>
                  <a:pt x="12459" y="6219"/>
                </a:cubicBezTo>
                <a:cubicBezTo>
                  <a:pt x="11927" y="6219"/>
                  <a:pt x="11257" y="6602"/>
                  <a:pt x="10956" y="6903"/>
                </a:cubicBezTo>
                <a:cubicBezTo>
                  <a:pt x="10921" y="6938"/>
                  <a:pt x="10558" y="7395"/>
                  <a:pt x="10488" y="7488"/>
                </a:cubicBezTo>
                <a:cubicBezTo>
                  <a:pt x="10499" y="7465"/>
                  <a:pt x="10511" y="7430"/>
                  <a:pt x="10511" y="7395"/>
                </a:cubicBezTo>
                <a:cubicBezTo>
                  <a:pt x="10675" y="6880"/>
                  <a:pt x="10886" y="6388"/>
                  <a:pt x="11143" y="5908"/>
                </a:cubicBezTo>
                <a:cubicBezTo>
                  <a:pt x="11272" y="5639"/>
                  <a:pt x="11424" y="5393"/>
                  <a:pt x="11565" y="5159"/>
                </a:cubicBezTo>
                <a:cubicBezTo>
                  <a:pt x="11740" y="5241"/>
                  <a:pt x="12513" y="5616"/>
                  <a:pt x="12934" y="5639"/>
                </a:cubicBezTo>
                <a:cubicBezTo>
                  <a:pt x="12956" y="5640"/>
                  <a:pt x="12978" y="5640"/>
                  <a:pt x="13001" y="5640"/>
                </a:cubicBezTo>
                <a:cubicBezTo>
                  <a:pt x="13396" y="5640"/>
                  <a:pt x="13850" y="5540"/>
                  <a:pt x="14104" y="5241"/>
                </a:cubicBezTo>
                <a:cubicBezTo>
                  <a:pt x="14373" y="4925"/>
                  <a:pt x="14315" y="4434"/>
                  <a:pt x="13976" y="4188"/>
                </a:cubicBezTo>
                <a:cubicBezTo>
                  <a:pt x="13846" y="4102"/>
                  <a:pt x="13681" y="4066"/>
                  <a:pt x="13500" y="4066"/>
                </a:cubicBezTo>
                <a:cubicBezTo>
                  <a:pt x="12995" y="4066"/>
                  <a:pt x="12367" y="4347"/>
                  <a:pt x="12056" y="4598"/>
                </a:cubicBezTo>
                <a:cubicBezTo>
                  <a:pt x="12044" y="4609"/>
                  <a:pt x="11834" y="4820"/>
                  <a:pt x="11682" y="4972"/>
                </a:cubicBezTo>
                <a:cubicBezTo>
                  <a:pt x="11752" y="4867"/>
                  <a:pt x="11810" y="4761"/>
                  <a:pt x="11881" y="4656"/>
                </a:cubicBezTo>
                <a:cubicBezTo>
                  <a:pt x="12126" y="4282"/>
                  <a:pt x="12384" y="3954"/>
                  <a:pt x="12606" y="3661"/>
                </a:cubicBezTo>
                <a:cubicBezTo>
                  <a:pt x="12747" y="3497"/>
                  <a:pt x="12864" y="3357"/>
                  <a:pt x="12981" y="3228"/>
                </a:cubicBezTo>
                <a:cubicBezTo>
                  <a:pt x="13180" y="3228"/>
                  <a:pt x="14034" y="3193"/>
                  <a:pt x="14397" y="3017"/>
                </a:cubicBezTo>
                <a:cubicBezTo>
                  <a:pt x="14771" y="2854"/>
                  <a:pt x="15169" y="2538"/>
                  <a:pt x="15263" y="2128"/>
                </a:cubicBezTo>
                <a:cubicBezTo>
                  <a:pt x="15357" y="1718"/>
                  <a:pt x="15087" y="1309"/>
                  <a:pt x="14678" y="1250"/>
                </a:cubicBezTo>
                <a:cubicBezTo>
                  <a:pt x="14657" y="1248"/>
                  <a:pt x="14636" y="1247"/>
                  <a:pt x="14615" y="1247"/>
                </a:cubicBezTo>
                <a:cubicBezTo>
                  <a:pt x="14033" y="1247"/>
                  <a:pt x="13371" y="2016"/>
                  <a:pt x="13156" y="2491"/>
                </a:cubicBezTo>
                <a:cubicBezTo>
                  <a:pt x="13133" y="2538"/>
                  <a:pt x="12922" y="3216"/>
                  <a:pt x="12934" y="3216"/>
                </a:cubicBezTo>
                <a:lnTo>
                  <a:pt x="12946" y="3216"/>
                </a:lnTo>
                <a:cubicBezTo>
                  <a:pt x="12829" y="3345"/>
                  <a:pt x="12712" y="3486"/>
                  <a:pt x="12583" y="3638"/>
                </a:cubicBezTo>
                <a:cubicBezTo>
                  <a:pt x="12349" y="3930"/>
                  <a:pt x="12091" y="4246"/>
                  <a:pt x="11834" y="4621"/>
                </a:cubicBezTo>
                <a:cubicBezTo>
                  <a:pt x="11553" y="5019"/>
                  <a:pt x="11295" y="5440"/>
                  <a:pt x="11061" y="5862"/>
                </a:cubicBezTo>
                <a:cubicBezTo>
                  <a:pt x="10792" y="6341"/>
                  <a:pt x="10570" y="6845"/>
                  <a:pt x="10394" y="7360"/>
                </a:cubicBezTo>
                <a:lnTo>
                  <a:pt x="10394" y="7383"/>
                </a:lnTo>
                <a:cubicBezTo>
                  <a:pt x="10394" y="7208"/>
                  <a:pt x="10394" y="6716"/>
                  <a:pt x="10382" y="6681"/>
                </a:cubicBezTo>
                <a:cubicBezTo>
                  <a:pt x="10312" y="6154"/>
                  <a:pt x="9867" y="5171"/>
                  <a:pt x="9282" y="5054"/>
                </a:cubicBezTo>
                <a:cubicBezTo>
                  <a:pt x="9248" y="5049"/>
                  <a:pt x="9214" y="5047"/>
                  <a:pt x="9181" y="5047"/>
                </a:cubicBezTo>
                <a:cubicBezTo>
                  <a:pt x="8811" y="5047"/>
                  <a:pt x="8485" y="5335"/>
                  <a:pt x="8475" y="5721"/>
                </a:cubicBezTo>
                <a:cubicBezTo>
                  <a:pt x="8440" y="6142"/>
                  <a:pt x="8744" y="6564"/>
                  <a:pt x="9036" y="6833"/>
                </a:cubicBezTo>
                <a:cubicBezTo>
                  <a:pt x="9376" y="7126"/>
                  <a:pt x="10300" y="7418"/>
                  <a:pt x="10371" y="7442"/>
                </a:cubicBezTo>
                <a:cubicBezTo>
                  <a:pt x="10207" y="7968"/>
                  <a:pt x="10078" y="8518"/>
                  <a:pt x="9984" y="9057"/>
                </a:cubicBezTo>
                <a:cubicBezTo>
                  <a:pt x="9926" y="9385"/>
                  <a:pt x="9879" y="9701"/>
                  <a:pt x="9832" y="10028"/>
                </a:cubicBezTo>
                <a:cubicBezTo>
                  <a:pt x="9832" y="9888"/>
                  <a:pt x="9832" y="9736"/>
                  <a:pt x="9832" y="9724"/>
                </a:cubicBezTo>
                <a:cubicBezTo>
                  <a:pt x="9762" y="9197"/>
                  <a:pt x="9317" y="8214"/>
                  <a:pt x="8732" y="8109"/>
                </a:cubicBezTo>
                <a:cubicBezTo>
                  <a:pt x="8692" y="8102"/>
                  <a:pt x="8653" y="8099"/>
                  <a:pt x="8615" y="8099"/>
                </a:cubicBezTo>
                <a:cubicBezTo>
                  <a:pt x="8243" y="8099"/>
                  <a:pt x="7934" y="8394"/>
                  <a:pt x="7913" y="8776"/>
                </a:cubicBezTo>
                <a:cubicBezTo>
                  <a:pt x="7878" y="9186"/>
                  <a:pt x="8182" y="9607"/>
                  <a:pt x="8486" y="9876"/>
                </a:cubicBezTo>
                <a:cubicBezTo>
                  <a:pt x="8779" y="10145"/>
                  <a:pt x="9575" y="10403"/>
                  <a:pt x="9785" y="10473"/>
                </a:cubicBezTo>
                <a:cubicBezTo>
                  <a:pt x="9762" y="10602"/>
                  <a:pt x="9750" y="10719"/>
                  <a:pt x="9739" y="10848"/>
                </a:cubicBezTo>
                <a:cubicBezTo>
                  <a:pt x="9657" y="11444"/>
                  <a:pt x="9587" y="12041"/>
                  <a:pt x="9505" y="12627"/>
                </a:cubicBezTo>
                <a:cubicBezTo>
                  <a:pt x="9481" y="12837"/>
                  <a:pt x="9446" y="13036"/>
                  <a:pt x="9399" y="13235"/>
                </a:cubicBezTo>
                <a:cubicBezTo>
                  <a:pt x="9399" y="13106"/>
                  <a:pt x="9399" y="12989"/>
                  <a:pt x="9399" y="12978"/>
                </a:cubicBezTo>
                <a:cubicBezTo>
                  <a:pt x="9329" y="12451"/>
                  <a:pt x="8884" y="11468"/>
                  <a:pt x="8299" y="11363"/>
                </a:cubicBezTo>
                <a:cubicBezTo>
                  <a:pt x="8258" y="11356"/>
                  <a:pt x="8218" y="11352"/>
                  <a:pt x="8178" y="11352"/>
                </a:cubicBezTo>
                <a:cubicBezTo>
                  <a:pt x="7808" y="11352"/>
                  <a:pt x="7501" y="11637"/>
                  <a:pt x="7480" y="12018"/>
                </a:cubicBezTo>
                <a:cubicBezTo>
                  <a:pt x="7445" y="12439"/>
                  <a:pt x="7749" y="12861"/>
                  <a:pt x="8053" y="13130"/>
                </a:cubicBezTo>
                <a:cubicBezTo>
                  <a:pt x="8346" y="13387"/>
                  <a:pt x="9060" y="13633"/>
                  <a:pt x="9317" y="13715"/>
                </a:cubicBezTo>
                <a:cubicBezTo>
                  <a:pt x="9271" y="13914"/>
                  <a:pt x="9224" y="14125"/>
                  <a:pt x="9177" y="14324"/>
                </a:cubicBezTo>
                <a:cubicBezTo>
                  <a:pt x="9130" y="14452"/>
                  <a:pt x="9107" y="14593"/>
                  <a:pt x="9060" y="14722"/>
                </a:cubicBezTo>
                <a:lnTo>
                  <a:pt x="8931" y="15108"/>
                </a:lnTo>
                <a:cubicBezTo>
                  <a:pt x="8849" y="15354"/>
                  <a:pt x="8756" y="15611"/>
                  <a:pt x="8662" y="15845"/>
                </a:cubicBezTo>
                <a:cubicBezTo>
                  <a:pt x="8592" y="16009"/>
                  <a:pt x="8533" y="16173"/>
                  <a:pt x="8475" y="16325"/>
                </a:cubicBezTo>
                <a:cubicBezTo>
                  <a:pt x="8498" y="16126"/>
                  <a:pt x="8557" y="15716"/>
                  <a:pt x="8557" y="15681"/>
                </a:cubicBezTo>
                <a:cubicBezTo>
                  <a:pt x="8545" y="15213"/>
                  <a:pt x="8428" y="14757"/>
                  <a:pt x="8194" y="14347"/>
                </a:cubicBezTo>
                <a:cubicBezTo>
                  <a:pt x="8194" y="14300"/>
                  <a:pt x="8182" y="14242"/>
                  <a:pt x="8182" y="14195"/>
                </a:cubicBezTo>
                <a:cubicBezTo>
                  <a:pt x="8132" y="13834"/>
                  <a:pt x="7832" y="13576"/>
                  <a:pt x="7490" y="13576"/>
                </a:cubicBezTo>
                <a:cubicBezTo>
                  <a:pt x="7433" y="13576"/>
                  <a:pt x="7374" y="13583"/>
                  <a:pt x="7316" y="13598"/>
                </a:cubicBezTo>
                <a:cubicBezTo>
                  <a:pt x="6742" y="13738"/>
                  <a:pt x="6368" y="14768"/>
                  <a:pt x="6344" y="15295"/>
                </a:cubicBezTo>
                <a:cubicBezTo>
                  <a:pt x="6344" y="15330"/>
                  <a:pt x="6368" y="15670"/>
                  <a:pt x="6380" y="15880"/>
                </a:cubicBezTo>
                <a:cubicBezTo>
                  <a:pt x="6356" y="15752"/>
                  <a:pt x="6321" y="15634"/>
                  <a:pt x="6298" y="15506"/>
                </a:cubicBezTo>
                <a:cubicBezTo>
                  <a:pt x="6239" y="15248"/>
                  <a:pt x="6169" y="14991"/>
                  <a:pt x="6099" y="14722"/>
                </a:cubicBezTo>
                <a:cubicBezTo>
                  <a:pt x="6052" y="14593"/>
                  <a:pt x="6017" y="14464"/>
                  <a:pt x="5970" y="14324"/>
                </a:cubicBezTo>
                <a:cubicBezTo>
                  <a:pt x="5935" y="14195"/>
                  <a:pt x="5876" y="14066"/>
                  <a:pt x="5830" y="13926"/>
                </a:cubicBezTo>
                <a:cubicBezTo>
                  <a:pt x="5712" y="13610"/>
                  <a:pt x="5584" y="13305"/>
                  <a:pt x="5443" y="12989"/>
                </a:cubicBezTo>
                <a:cubicBezTo>
                  <a:pt x="5666" y="12943"/>
                  <a:pt x="6462" y="12744"/>
                  <a:pt x="6778" y="12498"/>
                </a:cubicBezTo>
                <a:cubicBezTo>
                  <a:pt x="7094" y="12252"/>
                  <a:pt x="7421" y="11854"/>
                  <a:pt x="7421" y="11433"/>
                </a:cubicBezTo>
                <a:cubicBezTo>
                  <a:pt x="7432" y="11032"/>
                  <a:pt x="7115" y="10705"/>
                  <a:pt x="6720" y="10705"/>
                </a:cubicBezTo>
                <a:cubicBezTo>
                  <a:pt x="6701" y="10705"/>
                  <a:pt x="6681" y="10705"/>
                  <a:pt x="6661" y="10707"/>
                </a:cubicBezTo>
                <a:cubicBezTo>
                  <a:pt x="6064" y="10766"/>
                  <a:pt x="5549" y="11714"/>
                  <a:pt x="5443" y="12240"/>
                </a:cubicBezTo>
                <a:cubicBezTo>
                  <a:pt x="5443" y="12264"/>
                  <a:pt x="5396" y="12650"/>
                  <a:pt x="5385" y="12861"/>
                </a:cubicBezTo>
                <a:cubicBezTo>
                  <a:pt x="5303" y="12673"/>
                  <a:pt x="5221" y="12486"/>
                  <a:pt x="5127" y="12311"/>
                </a:cubicBezTo>
                <a:cubicBezTo>
                  <a:pt x="4858" y="11772"/>
                  <a:pt x="4577" y="11234"/>
                  <a:pt x="4296" y="10707"/>
                </a:cubicBezTo>
                <a:cubicBezTo>
                  <a:pt x="4203" y="10543"/>
                  <a:pt x="4121" y="10379"/>
                  <a:pt x="4039" y="10216"/>
                </a:cubicBezTo>
                <a:cubicBezTo>
                  <a:pt x="4121" y="10204"/>
                  <a:pt x="5057" y="9981"/>
                  <a:pt x="5420" y="9712"/>
                </a:cubicBezTo>
                <a:cubicBezTo>
                  <a:pt x="5736" y="9466"/>
                  <a:pt x="6064" y="9069"/>
                  <a:pt x="6064" y="8647"/>
                </a:cubicBezTo>
                <a:cubicBezTo>
                  <a:pt x="6075" y="8246"/>
                  <a:pt x="5757" y="7919"/>
                  <a:pt x="5363" y="7919"/>
                </a:cubicBezTo>
                <a:cubicBezTo>
                  <a:pt x="5343" y="7919"/>
                  <a:pt x="5323" y="7920"/>
                  <a:pt x="5303" y="7921"/>
                </a:cubicBezTo>
                <a:cubicBezTo>
                  <a:pt x="4706" y="7992"/>
                  <a:pt x="4191" y="8928"/>
                  <a:pt x="4086" y="9455"/>
                </a:cubicBezTo>
                <a:cubicBezTo>
                  <a:pt x="4074" y="9490"/>
                  <a:pt x="4027" y="10040"/>
                  <a:pt x="4015" y="10192"/>
                </a:cubicBezTo>
                <a:cubicBezTo>
                  <a:pt x="3840" y="9829"/>
                  <a:pt x="3653" y="9466"/>
                  <a:pt x="3489" y="9104"/>
                </a:cubicBezTo>
                <a:cubicBezTo>
                  <a:pt x="3255" y="8612"/>
                  <a:pt x="3067" y="8109"/>
                  <a:pt x="2903" y="7605"/>
                </a:cubicBezTo>
                <a:cubicBezTo>
                  <a:pt x="2939" y="7594"/>
                  <a:pt x="3922" y="7371"/>
                  <a:pt x="4285" y="7091"/>
                </a:cubicBezTo>
                <a:cubicBezTo>
                  <a:pt x="4601" y="6845"/>
                  <a:pt x="4940" y="6447"/>
                  <a:pt x="4940" y="6025"/>
                </a:cubicBezTo>
                <a:cubicBezTo>
                  <a:pt x="4951" y="5624"/>
                  <a:pt x="4623" y="5297"/>
                  <a:pt x="4227" y="5297"/>
                </a:cubicBezTo>
                <a:cubicBezTo>
                  <a:pt x="4208" y="5297"/>
                  <a:pt x="4188" y="5298"/>
                  <a:pt x="4168" y="5300"/>
                </a:cubicBezTo>
                <a:cubicBezTo>
                  <a:pt x="3582" y="5370"/>
                  <a:pt x="3067" y="6318"/>
                  <a:pt x="2950" y="6833"/>
                </a:cubicBezTo>
                <a:cubicBezTo>
                  <a:pt x="2950" y="6880"/>
                  <a:pt x="2892" y="7477"/>
                  <a:pt x="2892" y="7582"/>
                </a:cubicBezTo>
                <a:cubicBezTo>
                  <a:pt x="2880" y="7547"/>
                  <a:pt x="2868" y="7524"/>
                  <a:pt x="2857" y="7488"/>
                </a:cubicBezTo>
                <a:cubicBezTo>
                  <a:pt x="2716" y="6973"/>
                  <a:pt x="2611" y="6435"/>
                  <a:pt x="2564" y="5897"/>
                </a:cubicBezTo>
                <a:cubicBezTo>
                  <a:pt x="2529" y="5604"/>
                  <a:pt x="2506" y="5311"/>
                  <a:pt x="2506" y="5042"/>
                </a:cubicBezTo>
                <a:cubicBezTo>
                  <a:pt x="2693" y="5019"/>
                  <a:pt x="3547" y="4902"/>
                  <a:pt x="3898" y="4691"/>
                </a:cubicBezTo>
                <a:cubicBezTo>
                  <a:pt x="4261" y="4469"/>
                  <a:pt x="4624" y="4129"/>
                  <a:pt x="4659" y="3708"/>
                </a:cubicBezTo>
                <a:cubicBezTo>
                  <a:pt x="4718" y="3287"/>
                  <a:pt x="4402" y="2912"/>
                  <a:pt x="3980" y="2900"/>
                </a:cubicBezTo>
                <a:cubicBezTo>
                  <a:pt x="3383" y="2900"/>
                  <a:pt x="2775" y="3778"/>
                  <a:pt x="2611" y="4293"/>
                </a:cubicBezTo>
                <a:cubicBezTo>
                  <a:pt x="2599" y="4317"/>
                  <a:pt x="2541" y="4609"/>
                  <a:pt x="2494" y="4820"/>
                </a:cubicBezTo>
                <a:lnTo>
                  <a:pt x="2494" y="4445"/>
                </a:lnTo>
                <a:cubicBezTo>
                  <a:pt x="2494" y="4001"/>
                  <a:pt x="2529" y="3579"/>
                  <a:pt x="2552" y="3216"/>
                </a:cubicBezTo>
                <a:cubicBezTo>
                  <a:pt x="2576" y="3006"/>
                  <a:pt x="2599" y="2819"/>
                  <a:pt x="2611" y="2643"/>
                </a:cubicBezTo>
                <a:cubicBezTo>
                  <a:pt x="2786" y="2526"/>
                  <a:pt x="3477" y="2034"/>
                  <a:pt x="3688" y="1695"/>
                </a:cubicBezTo>
                <a:cubicBezTo>
                  <a:pt x="3898" y="1344"/>
                  <a:pt x="4062" y="864"/>
                  <a:pt x="3910" y="466"/>
                </a:cubicBezTo>
                <a:cubicBezTo>
                  <a:pt x="3806" y="173"/>
                  <a:pt x="3537" y="0"/>
                  <a:pt x="3248" y="0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95"/>
          <p:cNvCxnSpPr/>
          <p:nvPr/>
        </p:nvCxnSpPr>
        <p:spPr>
          <a:xfrm>
            <a:off x="748475" y="4611900"/>
            <a:ext cx="773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95"/>
          <p:cNvSpPr/>
          <p:nvPr/>
        </p:nvSpPr>
        <p:spPr>
          <a:xfrm>
            <a:off x="8143600" y="53159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95"/>
          <p:cNvSpPr/>
          <p:nvPr/>
        </p:nvSpPr>
        <p:spPr>
          <a:xfrm>
            <a:off x="8857201" y="1778288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6"/>
          <p:cNvSpPr/>
          <p:nvPr/>
        </p:nvSpPr>
        <p:spPr>
          <a:xfrm>
            <a:off x="1095062" y="-890100"/>
            <a:ext cx="6923700" cy="6923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96"/>
          <p:cNvSpPr txBox="1"/>
          <p:nvPr>
            <p:ph type="title"/>
          </p:nvPr>
        </p:nvSpPr>
        <p:spPr>
          <a:xfrm>
            <a:off x="2025125" y="531600"/>
            <a:ext cx="5094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5" name="Google Shape;275;p96"/>
          <p:cNvSpPr txBox="1"/>
          <p:nvPr>
            <p:ph idx="1" type="subTitle"/>
          </p:nvPr>
        </p:nvSpPr>
        <p:spPr>
          <a:xfrm>
            <a:off x="2961000" y="2016413"/>
            <a:ext cx="156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96"/>
          <p:cNvSpPr txBox="1"/>
          <p:nvPr>
            <p:ph idx="2" type="subTitle"/>
          </p:nvPr>
        </p:nvSpPr>
        <p:spPr>
          <a:xfrm>
            <a:off x="2961000" y="1674175"/>
            <a:ext cx="15603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7" name="Google Shape;277;p96"/>
          <p:cNvSpPr txBox="1"/>
          <p:nvPr>
            <p:ph idx="3" type="subTitle"/>
          </p:nvPr>
        </p:nvSpPr>
        <p:spPr>
          <a:xfrm>
            <a:off x="5661175" y="2016413"/>
            <a:ext cx="156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8" name="Google Shape;278;p96"/>
          <p:cNvSpPr txBox="1"/>
          <p:nvPr>
            <p:ph idx="4" type="subTitle"/>
          </p:nvPr>
        </p:nvSpPr>
        <p:spPr>
          <a:xfrm>
            <a:off x="5661175" y="1674175"/>
            <a:ext cx="15603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96"/>
          <p:cNvSpPr txBox="1"/>
          <p:nvPr>
            <p:ph idx="5" type="subTitle"/>
          </p:nvPr>
        </p:nvSpPr>
        <p:spPr>
          <a:xfrm>
            <a:off x="2961000" y="3559750"/>
            <a:ext cx="156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96"/>
          <p:cNvSpPr txBox="1"/>
          <p:nvPr>
            <p:ph idx="6" type="subTitle"/>
          </p:nvPr>
        </p:nvSpPr>
        <p:spPr>
          <a:xfrm>
            <a:off x="2961000" y="3221349"/>
            <a:ext cx="15603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1" name="Google Shape;281;p96"/>
          <p:cNvSpPr txBox="1"/>
          <p:nvPr>
            <p:ph idx="7" type="subTitle"/>
          </p:nvPr>
        </p:nvSpPr>
        <p:spPr>
          <a:xfrm>
            <a:off x="5661175" y="3559750"/>
            <a:ext cx="156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2" name="Google Shape;282;p96"/>
          <p:cNvSpPr txBox="1"/>
          <p:nvPr>
            <p:ph idx="8" type="subTitle"/>
          </p:nvPr>
        </p:nvSpPr>
        <p:spPr>
          <a:xfrm>
            <a:off x="5661175" y="3221349"/>
            <a:ext cx="15603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" name="Google Shape;283;p96"/>
          <p:cNvSpPr/>
          <p:nvPr/>
        </p:nvSpPr>
        <p:spPr>
          <a:xfrm>
            <a:off x="8360825" y="2623823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96"/>
          <p:cNvSpPr/>
          <p:nvPr/>
        </p:nvSpPr>
        <p:spPr>
          <a:xfrm>
            <a:off x="871200" y="1331000"/>
            <a:ext cx="135600" cy="13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96"/>
          <p:cNvSpPr/>
          <p:nvPr/>
        </p:nvSpPr>
        <p:spPr>
          <a:xfrm>
            <a:off x="7942251" y="4573651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p96"/>
          <p:cNvGrpSpPr/>
          <p:nvPr/>
        </p:nvGrpSpPr>
        <p:grpSpPr>
          <a:xfrm>
            <a:off x="8433882" y="1066400"/>
            <a:ext cx="314593" cy="338399"/>
            <a:chOff x="813417" y="4269849"/>
            <a:chExt cx="361684" cy="389053"/>
          </a:xfrm>
        </p:grpSpPr>
        <p:sp>
          <p:nvSpPr>
            <p:cNvPr id="287" name="Google Shape;287;p96"/>
            <p:cNvSpPr/>
            <p:nvPr/>
          </p:nvSpPr>
          <p:spPr>
            <a:xfrm>
              <a:off x="849451" y="4269849"/>
              <a:ext cx="226109" cy="148726"/>
            </a:xfrm>
            <a:custGeom>
              <a:rect b="b" l="l" r="r" t="t"/>
              <a:pathLst>
                <a:path extrusionOk="0" h="5564" w="8459">
                  <a:moveTo>
                    <a:pt x="3857" y="0"/>
                  </a:moveTo>
                  <a:cubicBezTo>
                    <a:pt x="3755" y="0"/>
                    <a:pt x="3683" y="87"/>
                    <a:pt x="3683" y="197"/>
                  </a:cubicBezTo>
                  <a:cubicBezTo>
                    <a:pt x="3574" y="1667"/>
                    <a:pt x="3442" y="3138"/>
                    <a:pt x="3326" y="4608"/>
                  </a:cubicBezTo>
                  <a:lnTo>
                    <a:pt x="3326" y="4608"/>
                  </a:lnTo>
                  <a:cubicBezTo>
                    <a:pt x="2955" y="3763"/>
                    <a:pt x="2740" y="2856"/>
                    <a:pt x="2664" y="1948"/>
                  </a:cubicBezTo>
                  <a:cubicBezTo>
                    <a:pt x="2664" y="1810"/>
                    <a:pt x="2568" y="1719"/>
                    <a:pt x="2459" y="1719"/>
                  </a:cubicBezTo>
                  <a:cubicBezTo>
                    <a:pt x="2442" y="1719"/>
                    <a:pt x="2426" y="1721"/>
                    <a:pt x="2409" y="1725"/>
                  </a:cubicBezTo>
                  <a:cubicBezTo>
                    <a:pt x="2075" y="1805"/>
                    <a:pt x="1725" y="1845"/>
                    <a:pt x="1375" y="1845"/>
                  </a:cubicBezTo>
                  <a:cubicBezTo>
                    <a:pt x="1025" y="1845"/>
                    <a:pt x="674" y="1805"/>
                    <a:pt x="340" y="1725"/>
                  </a:cubicBezTo>
                  <a:cubicBezTo>
                    <a:pt x="330" y="1724"/>
                    <a:pt x="320" y="1723"/>
                    <a:pt x="311" y="1723"/>
                  </a:cubicBezTo>
                  <a:cubicBezTo>
                    <a:pt x="78" y="1723"/>
                    <a:pt x="0" y="2078"/>
                    <a:pt x="245" y="2139"/>
                  </a:cubicBezTo>
                  <a:cubicBezTo>
                    <a:pt x="611" y="2219"/>
                    <a:pt x="993" y="2259"/>
                    <a:pt x="1375" y="2259"/>
                  </a:cubicBezTo>
                  <a:cubicBezTo>
                    <a:pt x="1676" y="2259"/>
                    <a:pt x="1978" y="2234"/>
                    <a:pt x="2272" y="2184"/>
                  </a:cubicBezTo>
                  <a:lnTo>
                    <a:pt x="2272" y="2184"/>
                  </a:lnTo>
                  <a:cubicBezTo>
                    <a:pt x="2391" y="3339"/>
                    <a:pt x="2734" y="4436"/>
                    <a:pt x="3301" y="5450"/>
                  </a:cubicBezTo>
                  <a:cubicBezTo>
                    <a:pt x="3340" y="5528"/>
                    <a:pt x="3405" y="5563"/>
                    <a:pt x="3468" y="5563"/>
                  </a:cubicBezTo>
                  <a:cubicBezTo>
                    <a:pt x="3561" y="5563"/>
                    <a:pt x="3651" y="5487"/>
                    <a:pt x="3651" y="5354"/>
                  </a:cubicBezTo>
                  <a:cubicBezTo>
                    <a:pt x="3803" y="3716"/>
                    <a:pt x="3926" y="2106"/>
                    <a:pt x="4047" y="470"/>
                  </a:cubicBezTo>
                  <a:lnTo>
                    <a:pt x="4047" y="470"/>
                  </a:lnTo>
                  <a:cubicBezTo>
                    <a:pt x="4794" y="619"/>
                    <a:pt x="5556" y="691"/>
                    <a:pt x="6321" y="691"/>
                  </a:cubicBezTo>
                  <a:cubicBezTo>
                    <a:pt x="6950" y="691"/>
                    <a:pt x="7579" y="642"/>
                    <a:pt x="8203" y="547"/>
                  </a:cubicBezTo>
                  <a:cubicBezTo>
                    <a:pt x="8458" y="516"/>
                    <a:pt x="8331" y="134"/>
                    <a:pt x="8076" y="134"/>
                  </a:cubicBezTo>
                  <a:cubicBezTo>
                    <a:pt x="7493" y="229"/>
                    <a:pt x="6898" y="277"/>
                    <a:pt x="6301" y="277"/>
                  </a:cubicBezTo>
                  <a:cubicBezTo>
                    <a:pt x="5498" y="277"/>
                    <a:pt x="4691" y="189"/>
                    <a:pt x="3906" y="6"/>
                  </a:cubicBezTo>
                  <a:cubicBezTo>
                    <a:pt x="3889" y="2"/>
                    <a:pt x="3873" y="0"/>
                    <a:pt x="3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96"/>
            <p:cNvSpPr/>
            <p:nvPr/>
          </p:nvSpPr>
          <p:spPr>
            <a:xfrm>
              <a:off x="1000643" y="4316145"/>
              <a:ext cx="61639" cy="61746"/>
            </a:xfrm>
            <a:custGeom>
              <a:rect b="b" l="l" r="r" t="t"/>
              <a:pathLst>
                <a:path extrusionOk="0" h="2310" w="2306">
                  <a:moveTo>
                    <a:pt x="1312" y="1"/>
                  </a:moveTo>
                  <a:cubicBezTo>
                    <a:pt x="1278" y="1"/>
                    <a:pt x="1243" y="9"/>
                    <a:pt x="1210" y="25"/>
                  </a:cubicBezTo>
                  <a:cubicBezTo>
                    <a:pt x="947" y="131"/>
                    <a:pt x="661" y="192"/>
                    <a:pt x="372" y="192"/>
                  </a:cubicBezTo>
                  <a:cubicBezTo>
                    <a:pt x="312" y="192"/>
                    <a:pt x="252" y="190"/>
                    <a:pt x="192" y="184"/>
                  </a:cubicBezTo>
                  <a:cubicBezTo>
                    <a:pt x="64" y="184"/>
                    <a:pt x="1" y="280"/>
                    <a:pt x="1" y="375"/>
                  </a:cubicBezTo>
                  <a:cubicBezTo>
                    <a:pt x="1" y="503"/>
                    <a:pt x="64" y="566"/>
                    <a:pt x="192" y="566"/>
                  </a:cubicBezTo>
                  <a:lnTo>
                    <a:pt x="192" y="598"/>
                  </a:lnTo>
                  <a:cubicBezTo>
                    <a:pt x="259" y="603"/>
                    <a:pt x="326" y="606"/>
                    <a:pt x="393" y="606"/>
                  </a:cubicBezTo>
                  <a:cubicBezTo>
                    <a:pt x="639" y="606"/>
                    <a:pt x="882" y="570"/>
                    <a:pt x="1118" y="492"/>
                  </a:cubicBezTo>
                  <a:lnTo>
                    <a:pt x="1118" y="492"/>
                  </a:lnTo>
                  <a:cubicBezTo>
                    <a:pt x="1076" y="1055"/>
                    <a:pt x="740" y="1561"/>
                    <a:pt x="192" y="1808"/>
                  </a:cubicBezTo>
                  <a:cubicBezTo>
                    <a:pt x="32" y="1903"/>
                    <a:pt x="96" y="2126"/>
                    <a:pt x="255" y="2190"/>
                  </a:cubicBezTo>
                  <a:cubicBezTo>
                    <a:pt x="542" y="2269"/>
                    <a:pt x="844" y="2309"/>
                    <a:pt x="1151" y="2309"/>
                  </a:cubicBezTo>
                  <a:cubicBezTo>
                    <a:pt x="1457" y="2309"/>
                    <a:pt x="1767" y="2269"/>
                    <a:pt x="2070" y="2190"/>
                  </a:cubicBezTo>
                  <a:cubicBezTo>
                    <a:pt x="2305" y="2102"/>
                    <a:pt x="2242" y="1769"/>
                    <a:pt x="2005" y="1769"/>
                  </a:cubicBezTo>
                  <a:cubicBezTo>
                    <a:pt x="1985" y="1769"/>
                    <a:pt x="1964" y="1771"/>
                    <a:pt x="1943" y="1776"/>
                  </a:cubicBezTo>
                  <a:cubicBezTo>
                    <a:pt x="1688" y="1856"/>
                    <a:pt x="1425" y="1895"/>
                    <a:pt x="1159" y="1895"/>
                  </a:cubicBezTo>
                  <a:cubicBezTo>
                    <a:pt x="1054" y="1895"/>
                    <a:pt x="948" y="1889"/>
                    <a:pt x="842" y="1877"/>
                  </a:cubicBezTo>
                  <a:lnTo>
                    <a:pt x="842" y="1877"/>
                  </a:lnTo>
                  <a:cubicBezTo>
                    <a:pt x="1312" y="1467"/>
                    <a:pt x="1572" y="835"/>
                    <a:pt x="1497" y="184"/>
                  </a:cubicBezTo>
                  <a:cubicBezTo>
                    <a:pt x="1497" y="66"/>
                    <a:pt x="1409" y="1"/>
                    <a:pt x="1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96"/>
            <p:cNvSpPr/>
            <p:nvPr/>
          </p:nvSpPr>
          <p:spPr>
            <a:xfrm>
              <a:off x="816839" y="4446158"/>
              <a:ext cx="358262" cy="15076"/>
            </a:xfrm>
            <a:custGeom>
              <a:rect b="b" l="l" r="r" t="t"/>
              <a:pathLst>
                <a:path extrusionOk="0" h="564" w="13403">
                  <a:moveTo>
                    <a:pt x="13148" y="0"/>
                  </a:moveTo>
                  <a:cubicBezTo>
                    <a:pt x="10877" y="108"/>
                    <a:pt x="8606" y="172"/>
                    <a:pt x="6335" y="172"/>
                  </a:cubicBezTo>
                  <a:cubicBezTo>
                    <a:pt x="5263" y="172"/>
                    <a:pt x="4192" y="158"/>
                    <a:pt x="3120" y="127"/>
                  </a:cubicBezTo>
                  <a:cubicBezTo>
                    <a:pt x="2165" y="96"/>
                    <a:pt x="1210" y="64"/>
                    <a:pt x="255" y="32"/>
                  </a:cubicBezTo>
                  <a:cubicBezTo>
                    <a:pt x="0" y="32"/>
                    <a:pt x="0" y="414"/>
                    <a:pt x="255" y="414"/>
                  </a:cubicBezTo>
                  <a:cubicBezTo>
                    <a:pt x="2344" y="513"/>
                    <a:pt x="4433" y="563"/>
                    <a:pt x="6530" y="563"/>
                  </a:cubicBezTo>
                  <a:cubicBezTo>
                    <a:pt x="7788" y="563"/>
                    <a:pt x="9049" y="545"/>
                    <a:pt x="10315" y="509"/>
                  </a:cubicBezTo>
                  <a:cubicBezTo>
                    <a:pt x="11270" y="478"/>
                    <a:pt x="12225" y="446"/>
                    <a:pt x="13148" y="414"/>
                  </a:cubicBezTo>
                  <a:cubicBezTo>
                    <a:pt x="13403" y="414"/>
                    <a:pt x="13403" y="0"/>
                    <a:pt x="13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96"/>
            <p:cNvSpPr/>
            <p:nvPr/>
          </p:nvSpPr>
          <p:spPr>
            <a:xfrm>
              <a:off x="813417" y="4485317"/>
              <a:ext cx="71610" cy="155595"/>
            </a:xfrm>
            <a:custGeom>
              <a:rect b="b" l="l" r="r" t="t"/>
              <a:pathLst>
                <a:path extrusionOk="0" h="5821" w="2679">
                  <a:moveTo>
                    <a:pt x="1925" y="0"/>
                  </a:moveTo>
                  <a:cubicBezTo>
                    <a:pt x="1878" y="0"/>
                    <a:pt x="1828" y="19"/>
                    <a:pt x="1784" y="63"/>
                  </a:cubicBezTo>
                  <a:cubicBezTo>
                    <a:pt x="1" y="1687"/>
                    <a:pt x="256" y="4520"/>
                    <a:pt x="2293" y="5793"/>
                  </a:cubicBezTo>
                  <a:cubicBezTo>
                    <a:pt x="2326" y="5812"/>
                    <a:pt x="2359" y="5821"/>
                    <a:pt x="2390" y="5821"/>
                  </a:cubicBezTo>
                  <a:cubicBezTo>
                    <a:pt x="2565" y="5821"/>
                    <a:pt x="2678" y="5551"/>
                    <a:pt x="2516" y="5443"/>
                  </a:cubicBezTo>
                  <a:cubicBezTo>
                    <a:pt x="701" y="4297"/>
                    <a:pt x="479" y="1750"/>
                    <a:pt x="2070" y="350"/>
                  </a:cubicBezTo>
                  <a:cubicBezTo>
                    <a:pt x="2217" y="203"/>
                    <a:pt x="2082" y="0"/>
                    <a:pt x="1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96"/>
            <p:cNvSpPr/>
            <p:nvPr/>
          </p:nvSpPr>
          <p:spPr>
            <a:xfrm>
              <a:off x="911280" y="4485290"/>
              <a:ext cx="11093" cy="68963"/>
            </a:xfrm>
            <a:custGeom>
              <a:rect b="b" l="l" r="r" t="t"/>
              <a:pathLst>
                <a:path extrusionOk="0" h="2580" w="415">
                  <a:moveTo>
                    <a:pt x="224" y="0"/>
                  </a:moveTo>
                  <a:cubicBezTo>
                    <a:pt x="128" y="0"/>
                    <a:pt x="33" y="64"/>
                    <a:pt x="33" y="191"/>
                  </a:cubicBezTo>
                  <a:cubicBezTo>
                    <a:pt x="33" y="924"/>
                    <a:pt x="1" y="1656"/>
                    <a:pt x="1" y="2388"/>
                  </a:cubicBezTo>
                  <a:cubicBezTo>
                    <a:pt x="1" y="2515"/>
                    <a:pt x="96" y="2579"/>
                    <a:pt x="192" y="2579"/>
                  </a:cubicBezTo>
                  <a:cubicBezTo>
                    <a:pt x="288" y="2579"/>
                    <a:pt x="383" y="2515"/>
                    <a:pt x="383" y="2388"/>
                  </a:cubicBezTo>
                  <a:cubicBezTo>
                    <a:pt x="383" y="1656"/>
                    <a:pt x="415" y="924"/>
                    <a:pt x="415" y="191"/>
                  </a:cubicBezTo>
                  <a:cubicBezTo>
                    <a:pt x="415" y="64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96"/>
            <p:cNvSpPr/>
            <p:nvPr/>
          </p:nvSpPr>
          <p:spPr>
            <a:xfrm>
              <a:off x="868751" y="4563528"/>
              <a:ext cx="98741" cy="13098"/>
            </a:xfrm>
            <a:custGeom>
              <a:rect b="b" l="l" r="r" t="t"/>
              <a:pathLst>
                <a:path extrusionOk="0" h="490" w="3694">
                  <a:moveTo>
                    <a:pt x="226" y="0"/>
                  </a:moveTo>
                  <a:cubicBezTo>
                    <a:pt x="1" y="0"/>
                    <a:pt x="10" y="354"/>
                    <a:pt x="255" y="384"/>
                  </a:cubicBezTo>
                  <a:cubicBezTo>
                    <a:pt x="870" y="459"/>
                    <a:pt x="1486" y="490"/>
                    <a:pt x="2108" y="490"/>
                  </a:cubicBezTo>
                  <a:cubicBezTo>
                    <a:pt x="2547" y="490"/>
                    <a:pt x="2990" y="474"/>
                    <a:pt x="3438" y="448"/>
                  </a:cubicBezTo>
                  <a:cubicBezTo>
                    <a:pt x="3693" y="448"/>
                    <a:pt x="3693" y="66"/>
                    <a:pt x="3438" y="66"/>
                  </a:cubicBezTo>
                  <a:cubicBezTo>
                    <a:pt x="3055" y="88"/>
                    <a:pt x="2676" y="99"/>
                    <a:pt x="2299" y="99"/>
                  </a:cubicBezTo>
                  <a:cubicBezTo>
                    <a:pt x="1612" y="99"/>
                    <a:pt x="933" y="64"/>
                    <a:pt x="255" y="2"/>
                  </a:cubicBezTo>
                  <a:cubicBezTo>
                    <a:pt x="245" y="1"/>
                    <a:pt x="235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96"/>
            <p:cNvSpPr/>
            <p:nvPr/>
          </p:nvSpPr>
          <p:spPr>
            <a:xfrm>
              <a:off x="903555" y="4597394"/>
              <a:ext cx="68135" cy="51402"/>
            </a:xfrm>
            <a:custGeom>
              <a:rect b="b" l="l" r="r" t="t"/>
              <a:pathLst>
                <a:path extrusionOk="0" h="1923" w="2549">
                  <a:moveTo>
                    <a:pt x="831" y="1"/>
                  </a:moveTo>
                  <a:cubicBezTo>
                    <a:pt x="600" y="1"/>
                    <a:pt x="370" y="56"/>
                    <a:pt x="163" y="168"/>
                  </a:cubicBezTo>
                  <a:cubicBezTo>
                    <a:pt x="0" y="276"/>
                    <a:pt x="114" y="545"/>
                    <a:pt x="289" y="545"/>
                  </a:cubicBezTo>
                  <a:cubicBezTo>
                    <a:pt x="319" y="545"/>
                    <a:pt x="352" y="537"/>
                    <a:pt x="385" y="518"/>
                  </a:cubicBezTo>
                  <a:lnTo>
                    <a:pt x="354" y="518"/>
                  </a:lnTo>
                  <a:cubicBezTo>
                    <a:pt x="497" y="438"/>
                    <a:pt x="656" y="399"/>
                    <a:pt x="815" y="399"/>
                  </a:cubicBezTo>
                  <a:cubicBezTo>
                    <a:pt x="924" y="399"/>
                    <a:pt x="1033" y="417"/>
                    <a:pt x="1137" y="454"/>
                  </a:cubicBezTo>
                  <a:lnTo>
                    <a:pt x="1137" y="454"/>
                  </a:lnTo>
                  <a:cubicBezTo>
                    <a:pt x="982" y="923"/>
                    <a:pt x="653" y="1304"/>
                    <a:pt x="194" y="1505"/>
                  </a:cubicBezTo>
                  <a:cubicBezTo>
                    <a:pt x="35" y="1600"/>
                    <a:pt x="67" y="1823"/>
                    <a:pt x="226" y="1887"/>
                  </a:cubicBezTo>
                  <a:cubicBezTo>
                    <a:pt x="409" y="1911"/>
                    <a:pt x="592" y="1923"/>
                    <a:pt x="774" y="1923"/>
                  </a:cubicBezTo>
                  <a:cubicBezTo>
                    <a:pt x="1321" y="1923"/>
                    <a:pt x="1858" y="1815"/>
                    <a:pt x="2359" y="1600"/>
                  </a:cubicBezTo>
                  <a:cubicBezTo>
                    <a:pt x="2549" y="1492"/>
                    <a:pt x="2439" y="1223"/>
                    <a:pt x="2265" y="1223"/>
                  </a:cubicBezTo>
                  <a:cubicBezTo>
                    <a:pt x="2234" y="1223"/>
                    <a:pt x="2202" y="1231"/>
                    <a:pt x="2168" y="1250"/>
                  </a:cubicBezTo>
                  <a:cubicBezTo>
                    <a:pt x="1771" y="1427"/>
                    <a:pt x="1342" y="1512"/>
                    <a:pt x="915" y="1526"/>
                  </a:cubicBezTo>
                  <a:lnTo>
                    <a:pt x="915" y="1526"/>
                  </a:lnTo>
                  <a:cubicBezTo>
                    <a:pt x="1247" y="1239"/>
                    <a:pt x="1487" y="844"/>
                    <a:pt x="1595" y="391"/>
                  </a:cubicBezTo>
                  <a:cubicBezTo>
                    <a:pt x="1595" y="327"/>
                    <a:pt x="1563" y="231"/>
                    <a:pt x="1500" y="168"/>
                  </a:cubicBezTo>
                  <a:cubicBezTo>
                    <a:pt x="1293" y="56"/>
                    <a:pt x="1062" y="1"/>
                    <a:pt x="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96"/>
            <p:cNvSpPr/>
            <p:nvPr/>
          </p:nvSpPr>
          <p:spPr>
            <a:xfrm>
              <a:off x="990913" y="4485638"/>
              <a:ext cx="70166" cy="173264"/>
            </a:xfrm>
            <a:custGeom>
              <a:rect b="b" l="l" r="r" t="t"/>
              <a:pathLst>
                <a:path extrusionOk="0" h="6482" w="2625">
                  <a:moveTo>
                    <a:pt x="293" y="1"/>
                  </a:moveTo>
                  <a:cubicBezTo>
                    <a:pt x="135" y="1"/>
                    <a:pt x="0" y="182"/>
                    <a:pt x="174" y="306"/>
                  </a:cubicBezTo>
                  <a:lnTo>
                    <a:pt x="174" y="338"/>
                  </a:lnTo>
                  <a:cubicBezTo>
                    <a:pt x="1893" y="1770"/>
                    <a:pt x="2179" y="4317"/>
                    <a:pt x="842" y="6132"/>
                  </a:cubicBezTo>
                  <a:cubicBezTo>
                    <a:pt x="720" y="6278"/>
                    <a:pt x="842" y="6481"/>
                    <a:pt x="977" y="6481"/>
                  </a:cubicBezTo>
                  <a:cubicBezTo>
                    <a:pt x="1018" y="6481"/>
                    <a:pt x="1060" y="6462"/>
                    <a:pt x="1097" y="6418"/>
                  </a:cubicBezTo>
                  <a:cubicBezTo>
                    <a:pt x="2625" y="4444"/>
                    <a:pt x="2338" y="1643"/>
                    <a:pt x="428" y="51"/>
                  </a:cubicBezTo>
                  <a:cubicBezTo>
                    <a:pt x="386" y="16"/>
                    <a:pt x="338" y="1"/>
                    <a:pt x="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96"/>
            <p:cNvSpPr/>
            <p:nvPr/>
          </p:nvSpPr>
          <p:spPr>
            <a:xfrm>
              <a:off x="1079794" y="4514479"/>
              <a:ext cx="56186" cy="80190"/>
            </a:xfrm>
            <a:custGeom>
              <a:rect b="b" l="l" r="r" t="t"/>
              <a:pathLst>
                <a:path extrusionOk="0" h="3000" w="2102">
                  <a:moveTo>
                    <a:pt x="900" y="1"/>
                  </a:moveTo>
                  <a:cubicBezTo>
                    <a:pt x="801" y="1"/>
                    <a:pt x="701" y="19"/>
                    <a:pt x="605" y="54"/>
                  </a:cubicBezTo>
                  <a:cubicBezTo>
                    <a:pt x="319" y="150"/>
                    <a:pt x="128" y="468"/>
                    <a:pt x="191" y="755"/>
                  </a:cubicBezTo>
                  <a:cubicBezTo>
                    <a:pt x="217" y="859"/>
                    <a:pt x="297" y="905"/>
                    <a:pt x="379" y="905"/>
                  </a:cubicBezTo>
                  <a:cubicBezTo>
                    <a:pt x="498" y="905"/>
                    <a:pt x="624" y="810"/>
                    <a:pt x="605" y="659"/>
                  </a:cubicBezTo>
                  <a:lnTo>
                    <a:pt x="573" y="659"/>
                  </a:lnTo>
                  <a:cubicBezTo>
                    <a:pt x="573" y="628"/>
                    <a:pt x="573" y="596"/>
                    <a:pt x="573" y="564"/>
                  </a:cubicBezTo>
                  <a:cubicBezTo>
                    <a:pt x="573" y="532"/>
                    <a:pt x="605" y="500"/>
                    <a:pt x="637" y="500"/>
                  </a:cubicBezTo>
                  <a:cubicBezTo>
                    <a:pt x="701" y="437"/>
                    <a:pt x="796" y="405"/>
                    <a:pt x="892" y="405"/>
                  </a:cubicBezTo>
                  <a:cubicBezTo>
                    <a:pt x="987" y="405"/>
                    <a:pt x="1083" y="405"/>
                    <a:pt x="1146" y="468"/>
                  </a:cubicBezTo>
                  <a:cubicBezTo>
                    <a:pt x="1242" y="596"/>
                    <a:pt x="1306" y="723"/>
                    <a:pt x="1274" y="882"/>
                  </a:cubicBezTo>
                  <a:cubicBezTo>
                    <a:pt x="1242" y="1232"/>
                    <a:pt x="1083" y="1551"/>
                    <a:pt x="828" y="1805"/>
                  </a:cubicBezTo>
                  <a:cubicBezTo>
                    <a:pt x="541" y="2060"/>
                    <a:pt x="287" y="2347"/>
                    <a:pt x="64" y="2665"/>
                  </a:cubicBezTo>
                  <a:cubicBezTo>
                    <a:pt x="0" y="2760"/>
                    <a:pt x="32" y="2920"/>
                    <a:pt x="159" y="2951"/>
                  </a:cubicBezTo>
                  <a:cubicBezTo>
                    <a:pt x="446" y="2983"/>
                    <a:pt x="740" y="2999"/>
                    <a:pt x="1031" y="2999"/>
                  </a:cubicBezTo>
                  <a:cubicBezTo>
                    <a:pt x="1321" y="2999"/>
                    <a:pt x="1608" y="2983"/>
                    <a:pt x="1879" y="2951"/>
                  </a:cubicBezTo>
                  <a:cubicBezTo>
                    <a:pt x="2006" y="2951"/>
                    <a:pt x="2101" y="2856"/>
                    <a:pt x="2101" y="2760"/>
                  </a:cubicBezTo>
                  <a:cubicBezTo>
                    <a:pt x="2101" y="2675"/>
                    <a:pt x="2025" y="2564"/>
                    <a:pt x="1918" y="2564"/>
                  </a:cubicBezTo>
                  <a:cubicBezTo>
                    <a:pt x="1905" y="2564"/>
                    <a:pt x="1892" y="2566"/>
                    <a:pt x="1879" y="2569"/>
                  </a:cubicBezTo>
                  <a:cubicBezTo>
                    <a:pt x="1624" y="2601"/>
                    <a:pt x="1361" y="2617"/>
                    <a:pt x="1095" y="2617"/>
                  </a:cubicBezTo>
                  <a:cubicBezTo>
                    <a:pt x="923" y="2617"/>
                    <a:pt x="751" y="2611"/>
                    <a:pt x="577" y="2598"/>
                  </a:cubicBezTo>
                  <a:lnTo>
                    <a:pt x="577" y="2598"/>
                  </a:lnTo>
                  <a:cubicBezTo>
                    <a:pt x="994" y="2110"/>
                    <a:pt x="1547" y="1755"/>
                    <a:pt x="1656" y="1073"/>
                  </a:cubicBezTo>
                  <a:cubicBezTo>
                    <a:pt x="1751" y="723"/>
                    <a:pt x="1624" y="373"/>
                    <a:pt x="1369" y="150"/>
                  </a:cubicBezTo>
                  <a:cubicBezTo>
                    <a:pt x="1230" y="51"/>
                    <a:pt x="1066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6" name="Google Shape;296;p96"/>
          <p:cNvSpPr/>
          <p:nvPr/>
        </p:nvSpPr>
        <p:spPr>
          <a:xfrm>
            <a:off x="7942250" y="455112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96"/>
          <p:cNvSpPr/>
          <p:nvPr/>
        </p:nvSpPr>
        <p:spPr>
          <a:xfrm>
            <a:off x="535501" y="235263"/>
            <a:ext cx="76500" cy="76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96"/>
          <p:cNvGrpSpPr/>
          <p:nvPr/>
        </p:nvGrpSpPr>
        <p:grpSpPr>
          <a:xfrm>
            <a:off x="413438" y="3953814"/>
            <a:ext cx="593368" cy="339627"/>
            <a:chOff x="-639309" y="2036391"/>
            <a:chExt cx="371087" cy="212400"/>
          </a:xfrm>
        </p:grpSpPr>
        <p:sp>
          <p:nvSpPr>
            <p:cNvPr id="299" name="Google Shape;299;p96"/>
            <p:cNvSpPr/>
            <p:nvPr/>
          </p:nvSpPr>
          <p:spPr>
            <a:xfrm>
              <a:off x="-573426" y="2036888"/>
              <a:ext cx="8974" cy="75916"/>
            </a:xfrm>
            <a:custGeom>
              <a:rect b="b" l="l" r="r" t="t"/>
              <a:pathLst>
                <a:path extrusionOk="0" h="4585" w="542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96"/>
            <p:cNvSpPr/>
            <p:nvPr/>
          </p:nvSpPr>
          <p:spPr>
            <a:xfrm>
              <a:off x="-548656" y="2040315"/>
              <a:ext cx="50086" cy="58928"/>
            </a:xfrm>
            <a:custGeom>
              <a:rect b="b" l="l" r="r" t="t"/>
              <a:pathLst>
                <a:path extrusionOk="0" h="3559" w="3025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96"/>
            <p:cNvSpPr/>
            <p:nvPr/>
          </p:nvSpPr>
          <p:spPr>
            <a:xfrm>
              <a:off x="-478022" y="2042286"/>
              <a:ext cx="6342" cy="62074"/>
            </a:xfrm>
            <a:custGeom>
              <a:rect b="b" l="l" r="r" t="t"/>
              <a:pathLst>
                <a:path extrusionOk="0" h="3749" w="383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96"/>
            <p:cNvSpPr/>
            <p:nvPr/>
          </p:nvSpPr>
          <p:spPr>
            <a:xfrm>
              <a:off x="-490871" y="2059952"/>
              <a:ext cx="44490" cy="8924"/>
            </a:xfrm>
            <a:custGeom>
              <a:rect b="b" l="l" r="r" t="t"/>
              <a:pathLst>
                <a:path extrusionOk="0" h="539" w="2687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96"/>
            <p:cNvSpPr/>
            <p:nvPr/>
          </p:nvSpPr>
          <p:spPr>
            <a:xfrm>
              <a:off x="-421097" y="2042683"/>
              <a:ext cx="10878" cy="53613"/>
            </a:xfrm>
            <a:custGeom>
              <a:rect b="b" l="l" r="r" t="t"/>
              <a:pathLst>
                <a:path extrusionOk="0" h="3238" w="657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96"/>
            <p:cNvSpPr/>
            <p:nvPr/>
          </p:nvSpPr>
          <p:spPr>
            <a:xfrm>
              <a:off x="-392618" y="2036391"/>
              <a:ext cx="54822" cy="73201"/>
            </a:xfrm>
            <a:custGeom>
              <a:rect b="b" l="l" r="r" t="t"/>
              <a:pathLst>
                <a:path extrusionOk="0" h="4421" w="3311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96"/>
            <p:cNvSpPr/>
            <p:nvPr/>
          </p:nvSpPr>
          <p:spPr>
            <a:xfrm>
              <a:off x="-639309" y="2131729"/>
              <a:ext cx="371087" cy="25581"/>
            </a:xfrm>
            <a:custGeom>
              <a:rect b="b" l="l" r="r" t="t"/>
              <a:pathLst>
                <a:path extrusionOk="0" h="1545" w="22412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96"/>
            <p:cNvSpPr/>
            <p:nvPr/>
          </p:nvSpPr>
          <p:spPr>
            <a:xfrm>
              <a:off x="-552133" y="2182379"/>
              <a:ext cx="39341" cy="66412"/>
            </a:xfrm>
            <a:custGeom>
              <a:rect b="b" l="l" r="r" t="t"/>
              <a:pathLst>
                <a:path extrusionOk="0" h="4011" w="2376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96"/>
            <p:cNvSpPr/>
            <p:nvPr/>
          </p:nvSpPr>
          <p:spPr>
            <a:xfrm>
              <a:off x="-495937" y="2228226"/>
              <a:ext cx="8974" cy="6855"/>
            </a:xfrm>
            <a:custGeom>
              <a:rect b="b" l="l" r="r" t="t"/>
              <a:pathLst>
                <a:path extrusionOk="0" h="414" w="542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96"/>
            <p:cNvSpPr/>
            <p:nvPr/>
          </p:nvSpPr>
          <p:spPr>
            <a:xfrm>
              <a:off x="-475919" y="2175441"/>
              <a:ext cx="47669" cy="51080"/>
            </a:xfrm>
            <a:custGeom>
              <a:rect b="b" l="l" r="r" t="t"/>
              <a:pathLst>
                <a:path extrusionOk="0" h="3085" w="2879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96"/>
            <p:cNvSpPr/>
            <p:nvPr/>
          </p:nvSpPr>
          <p:spPr>
            <a:xfrm>
              <a:off x="-442705" y="2191998"/>
              <a:ext cx="12766" cy="56792"/>
            </a:xfrm>
            <a:custGeom>
              <a:rect b="b" l="l" r="r" t="t"/>
              <a:pathLst>
                <a:path extrusionOk="0" h="3430" w="771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96"/>
            <p:cNvSpPr/>
            <p:nvPr/>
          </p:nvSpPr>
          <p:spPr>
            <a:xfrm>
              <a:off x="-419508" y="2178339"/>
              <a:ext cx="38496" cy="67406"/>
            </a:xfrm>
            <a:custGeom>
              <a:rect b="b" l="l" r="r" t="t"/>
              <a:pathLst>
                <a:path extrusionOk="0" h="4071" w="2325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96"/>
          <p:cNvSpPr/>
          <p:nvPr/>
        </p:nvSpPr>
        <p:spPr>
          <a:xfrm>
            <a:off x="8844875" y="3953837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96"/>
          <p:cNvSpPr/>
          <p:nvPr/>
        </p:nvSpPr>
        <p:spPr>
          <a:xfrm>
            <a:off x="413450" y="2658624"/>
            <a:ext cx="76500" cy="765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97"/>
          <p:cNvSpPr/>
          <p:nvPr/>
        </p:nvSpPr>
        <p:spPr>
          <a:xfrm>
            <a:off x="0" y="-3133600"/>
            <a:ext cx="6663000" cy="666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97"/>
          <p:cNvSpPr txBox="1"/>
          <p:nvPr>
            <p:ph type="title"/>
          </p:nvPr>
        </p:nvSpPr>
        <p:spPr>
          <a:xfrm>
            <a:off x="710125" y="531600"/>
            <a:ext cx="59487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7" name="Google Shape;317;p97"/>
          <p:cNvSpPr txBox="1"/>
          <p:nvPr>
            <p:ph idx="1" type="body"/>
          </p:nvPr>
        </p:nvSpPr>
        <p:spPr>
          <a:xfrm>
            <a:off x="710125" y="1126625"/>
            <a:ext cx="77238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18" name="Google Shape;318;p97"/>
          <p:cNvGrpSpPr/>
          <p:nvPr/>
        </p:nvGrpSpPr>
        <p:grpSpPr>
          <a:xfrm>
            <a:off x="6097246" y="4490985"/>
            <a:ext cx="680362" cy="433137"/>
            <a:chOff x="7460298" y="459434"/>
            <a:chExt cx="973616" cy="619830"/>
          </a:xfrm>
        </p:grpSpPr>
        <p:sp>
          <p:nvSpPr>
            <p:cNvPr id="319" name="Google Shape;319;p97"/>
            <p:cNvSpPr/>
            <p:nvPr/>
          </p:nvSpPr>
          <p:spPr>
            <a:xfrm>
              <a:off x="7526080" y="500383"/>
              <a:ext cx="107986" cy="148492"/>
            </a:xfrm>
            <a:custGeom>
              <a:rect b="b" l="l" r="r" t="t"/>
              <a:pathLst>
                <a:path extrusionOk="0" h="4598" w="3344">
                  <a:moveTo>
                    <a:pt x="2422" y="1"/>
                  </a:moveTo>
                  <a:cubicBezTo>
                    <a:pt x="2337" y="1"/>
                    <a:pt x="2255" y="49"/>
                    <a:pt x="2229" y="164"/>
                  </a:cubicBezTo>
                  <a:lnTo>
                    <a:pt x="2261" y="164"/>
                  </a:lnTo>
                  <a:cubicBezTo>
                    <a:pt x="1847" y="1565"/>
                    <a:pt x="1083" y="2870"/>
                    <a:pt x="96" y="3953"/>
                  </a:cubicBezTo>
                  <a:cubicBezTo>
                    <a:pt x="1" y="4048"/>
                    <a:pt x="1" y="4207"/>
                    <a:pt x="128" y="4271"/>
                  </a:cubicBezTo>
                  <a:cubicBezTo>
                    <a:pt x="624" y="4486"/>
                    <a:pt x="1154" y="4598"/>
                    <a:pt x="1683" y="4598"/>
                  </a:cubicBezTo>
                  <a:cubicBezTo>
                    <a:pt x="2173" y="4598"/>
                    <a:pt x="2662" y="4502"/>
                    <a:pt x="3121" y="4303"/>
                  </a:cubicBezTo>
                  <a:cubicBezTo>
                    <a:pt x="3343" y="4192"/>
                    <a:pt x="3202" y="3935"/>
                    <a:pt x="3014" y="3935"/>
                  </a:cubicBezTo>
                  <a:cubicBezTo>
                    <a:pt x="2986" y="3935"/>
                    <a:pt x="2958" y="3940"/>
                    <a:pt x="2930" y="3953"/>
                  </a:cubicBezTo>
                  <a:cubicBezTo>
                    <a:pt x="2525" y="4124"/>
                    <a:pt x="2090" y="4211"/>
                    <a:pt x="1654" y="4211"/>
                  </a:cubicBezTo>
                  <a:cubicBezTo>
                    <a:pt x="1283" y="4211"/>
                    <a:pt x="911" y="4148"/>
                    <a:pt x="558" y="4019"/>
                  </a:cubicBezTo>
                  <a:lnTo>
                    <a:pt x="558" y="4019"/>
                  </a:lnTo>
                  <a:cubicBezTo>
                    <a:pt x="1531" y="2947"/>
                    <a:pt x="2226" y="1659"/>
                    <a:pt x="2643" y="260"/>
                  </a:cubicBezTo>
                  <a:cubicBezTo>
                    <a:pt x="2681" y="107"/>
                    <a:pt x="2549" y="1"/>
                    <a:pt x="2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97"/>
            <p:cNvSpPr/>
            <p:nvPr/>
          </p:nvSpPr>
          <p:spPr>
            <a:xfrm>
              <a:off x="7607815" y="560160"/>
              <a:ext cx="24704" cy="141904"/>
            </a:xfrm>
            <a:custGeom>
              <a:rect b="b" l="l" r="r" t="t"/>
              <a:pathLst>
                <a:path extrusionOk="0" h="4394" w="765">
                  <a:moveTo>
                    <a:pt x="570" y="0"/>
                  </a:moveTo>
                  <a:cubicBezTo>
                    <a:pt x="470" y="0"/>
                    <a:pt x="367" y="64"/>
                    <a:pt x="367" y="191"/>
                  </a:cubicBezTo>
                  <a:cubicBezTo>
                    <a:pt x="240" y="1529"/>
                    <a:pt x="112" y="2866"/>
                    <a:pt x="17" y="4203"/>
                  </a:cubicBezTo>
                  <a:cubicBezTo>
                    <a:pt x="1" y="4330"/>
                    <a:pt x="88" y="4394"/>
                    <a:pt x="184" y="4394"/>
                  </a:cubicBezTo>
                  <a:cubicBezTo>
                    <a:pt x="279" y="4394"/>
                    <a:pt x="383" y="4330"/>
                    <a:pt x="399" y="4203"/>
                  </a:cubicBezTo>
                  <a:cubicBezTo>
                    <a:pt x="526" y="2866"/>
                    <a:pt x="622" y="1529"/>
                    <a:pt x="749" y="191"/>
                  </a:cubicBezTo>
                  <a:cubicBezTo>
                    <a:pt x="765" y="64"/>
                    <a:pt x="669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97"/>
            <p:cNvSpPr/>
            <p:nvPr/>
          </p:nvSpPr>
          <p:spPr>
            <a:xfrm>
              <a:off x="7682866" y="576598"/>
              <a:ext cx="20086" cy="93591"/>
            </a:xfrm>
            <a:custGeom>
              <a:rect b="b" l="l" r="r" t="t"/>
              <a:pathLst>
                <a:path extrusionOk="0" h="2898" w="622">
                  <a:moveTo>
                    <a:pt x="415" y="1"/>
                  </a:moveTo>
                  <a:cubicBezTo>
                    <a:pt x="311" y="1"/>
                    <a:pt x="208" y="64"/>
                    <a:pt x="208" y="192"/>
                  </a:cubicBezTo>
                  <a:cubicBezTo>
                    <a:pt x="144" y="1020"/>
                    <a:pt x="80" y="1847"/>
                    <a:pt x="17" y="2707"/>
                  </a:cubicBezTo>
                  <a:cubicBezTo>
                    <a:pt x="1" y="2834"/>
                    <a:pt x="96" y="2898"/>
                    <a:pt x="200" y="2898"/>
                  </a:cubicBezTo>
                  <a:cubicBezTo>
                    <a:pt x="303" y="2898"/>
                    <a:pt x="415" y="2834"/>
                    <a:pt x="431" y="2707"/>
                  </a:cubicBezTo>
                  <a:cubicBezTo>
                    <a:pt x="494" y="1847"/>
                    <a:pt x="558" y="1020"/>
                    <a:pt x="622" y="192"/>
                  </a:cubicBezTo>
                  <a:cubicBezTo>
                    <a:pt x="622" y="64"/>
                    <a:pt x="518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97"/>
            <p:cNvSpPr/>
            <p:nvPr/>
          </p:nvSpPr>
          <p:spPr>
            <a:xfrm>
              <a:off x="7656643" y="614382"/>
              <a:ext cx="73046" cy="18021"/>
            </a:xfrm>
            <a:custGeom>
              <a:rect b="b" l="l" r="r" t="t"/>
              <a:pathLst>
                <a:path extrusionOk="0" h="558" w="2262">
                  <a:moveTo>
                    <a:pt x="205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32"/>
                    <a:pt x="65" y="359"/>
                    <a:pt x="160" y="391"/>
                  </a:cubicBezTo>
                  <a:cubicBezTo>
                    <a:pt x="478" y="502"/>
                    <a:pt x="805" y="558"/>
                    <a:pt x="1131" y="558"/>
                  </a:cubicBezTo>
                  <a:cubicBezTo>
                    <a:pt x="1457" y="558"/>
                    <a:pt x="1784" y="502"/>
                    <a:pt x="2102" y="391"/>
                  </a:cubicBezTo>
                  <a:cubicBezTo>
                    <a:pt x="2198" y="359"/>
                    <a:pt x="2261" y="232"/>
                    <a:pt x="2261" y="136"/>
                  </a:cubicBezTo>
                  <a:cubicBezTo>
                    <a:pt x="2235" y="57"/>
                    <a:pt x="2144" y="0"/>
                    <a:pt x="2060" y="0"/>
                  </a:cubicBezTo>
                  <a:cubicBezTo>
                    <a:pt x="2041" y="0"/>
                    <a:pt x="2023" y="3"/>
                    <a:pt x="2007" y="9"/>
                  </a:cubicBezTo>
                  <a:cubicBezTo>
                    <a:pt x="1720" y="120"/>
                    <a:pt x="1426" y="176"/>
                    <a:pt x="1131" y="176"/>
                  </a:cubicBezTo>
                  <a:cubicBezTo>
                    <a:pt x="837" y="176"/>
                    <a:pt x="542" y="120"/>
                    <a:pt x="256" y="9"/>
                  </a:cubicBezTo>
                  <a:cubicBezTo>
                    <a:pt x="239" y="3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97"/>
            <p:cNvSpPr/>
            <p:nvPr/>
          </p:nvSpPr>
          <p:spPr>
            <a:xfrm>
              <a:off x="7758433" y="522569"/>
              <a:ext cx="89483" cy="162638"/>
            </a:xfrm>
            <a:custGeom>
              <a:rect b="b" l="l" r="r" t="t"/>
              <a:pathLst>
                <a:path extrusionOk="0" h="5036" w="2771">
                  <a:moveTo>
                    <a:pt x="1197" y="3019"/>
                  </a:moveTo>
                  <a:cubicBezTo>
                    <a:pt x="1652" y="3019"/>
                    <a:pt x="2063" y="3320"/>
                    <a:pt x="2165" y="3807"/>
                  </a:cubicBezTo>
                  <a:cubicBezTo>
                    <a:pt x="2261" y="4125"/>
                    <a:pt x="2102" y="4443"/>
                    <a:pt x="1783" y="4603"/>
                  </a:cubicBezTo>
                  <a:cubicBezTo>
                    <a:pt x="1744" y="4614"/>
                    <a:pt x="1705" y="4620"/>
                    <a:pt x="1666" y="4620"/>
                  </a:cubicBezTo>
                  <a:cubicBezTo>
                    <a:pt x="1389" y="4620"/>
                    <a:pt x="1127" y="4344"/>
                    <a:pt x="988" y="4093"/>
                  </a:cubicBezTo>
                  <a:cubicBezTo>
                    <a:pt x="802" y="3776"/>
                    <a:pt x="695" y="3419"/>
                    <a:pt x="657" y="3049"/>
                  </a:cubicBezTo>
                  <a:lnTo>
                    <a:pt x="657" y="3049"/>
                  </a:lnTo>
                  <a:cubicBezTo>
                    <a:pt x="693" y="3075"/>
                    <a:pt x="736" y="3091"/>
                    <a:pt x="782" y="3091"/>
                  </a:cubicBezTo>
                  <a:cubicBezTo>
                    <a:pt x="808" y="3091"/>
                    <a:pt x="834" y="3086"/>
                    <a:pt x="860" y="3075"/>
                  </a:cubicBezTo>
                  <a:cubicBezTo>
                    <a:pt x="972" y="3037"/>
                    <a:pt x="1086" y="3019"/>
                    <a:pt x="1197" y="3019"/>
                  </a:cubicBezTo>
                  <a:close/>
                  <a:moveTo>
                    <a:pt x="1423" y="0"/>
                  </a:moveTo>
                  <a:cubicBezTo>
                    <a:pt x="1382" y="0"/>
                    <a:pt x="1341" y="15"/>
                    <a:pt x="1306" y="50"/>
                  </a:cubicBezTo>
                  <a:lnTo>
                    <a:pt x="1306" y="82"/>
                  </a:lnTo>
                  <a:cubicBezTo>
                    <a:pt x="287" y="1133"/>
                    <a:pt x="1" y="2661"/>
                    <a:pt x="510" y="4030"/>
                  </a:cubicBezTo>
                  <a:cubicBezTo>
                    <a:pt x="693" y="4500"/>
                    <a:pt x="1112" y="5035"/>
                    <a:pt x="1644" y="5035"/>
                  </a:cubicBezTo>
                  <a:cubicBezTo>
                    <a:pt x="1760" y="5035"/>
                    <a:pt x="1881" y="5010"/>
                    <a:pt x="2006" y="4953"/>
                  </a:cubicBezTo>
                  <a:cubicBezTo>
                    <a:pt x="2579" y="4634"/>
                    <a:pt x="2770" y="3870"/>
                    <a:pt x="2420" y="3329"/>
                  </a:cubicBezTo>
                  <a:cubicBezTo>
                    <a:pt x="2161" y="2882"/>
                    <a:pt x="1676" y="2626"/>
                    <a:pt x="1183" y="2626"/>
                  </a:cubicBezTo>
                  <a:cubicBezTo>
                    <a:pt x="1010" y="2626"/>
                    <a:pt x="835" y="2658"/>
                    <a:pt x="669" y="2724"/>
                  </a:cubicBezTo>
                  <a:cubicBezTo>
                    <a:pt x="659" y="2728"/>
                    <a:pt x="649" y="2732"/>
                    <a:pt x="641" y="2737"/>
                  </a:cubicBezTo>
                  <a:lnTo>
                    <a:pt x="641" y="2737"/>
                  </a:lnTo>
                  <a:cubicBezTo>
                    <a:pt x="639" y="1862"/>
                    <a:pt x="996" y="953"/>
                    <a:pt x="1592" y="337"/>
                  </a:cubicBezTo>
                  <a:cubicBezTo>
                    <a:pt x="1716" y="188"/>
                    <a:pt x="1570" y="0"/>
                    <a:pt x="1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97"/>
            <p:cNvSpPr/>
            <p:nvPr/>
          </p:nvSpPr>
          <p:spPr>
            <a:xfrm>
              <a:off x="7887962" y="560160"/>
              <a:ext cx="19182" cy="94011"/>
            </a:xfrm>
            <a:custGeom>
              <a:rect b="b" l="l" r="r" t="t"/>
              <a:pathLst>
                <a:path extrusionOk="0" h="2911" w="594">
                  <a:moveTo>
                    <a:pt x="287" y="0"/>
                  </a:moveTo>
                  <a:cubicBezTo>
                    <a:pt x="192" y="0"/>
                    <a:pt x="96" y="96"/>
                    <a:pt x="96" y="191"/>
                  </a:cubicBezTo>
                  <a:lnTo>
                    <a:pt x="64" y="191"/>
                  </a:lnTo>
                  <a:cubicBezTo>
                    <a:pt x="1" y="1051"/>
                    <a:pt x="33" y="1911"/>
                    <a:pt x="192" y="2770"/>
                  </a:cubicBezTo>
                  <a:cubicBezTo>
                    <a:pt x="204" y="2870"/>
                    <a:pt x="270" y="2911"/>
                    <a:pt x="344" y="2911"/>
                  </a:cubicBezTo>
                  <a:cubicBezTo>
                    <a:pt x="459" y="2911"/>
                    <a:pt x="593" y="2810"/>
                    <a:pt x="574" y="2675"/>
                  </a:cubicBezTo>
                  <a:cubicBezTo>
                    <a:pt x="415" y="1847"/>
                    <a:pt x="383" y="1019"/>
                    <a:pt x="478" y="191"/>
                  </a:cubicBezTo>
                  <a:cubicBezTo>
                    <a:pt x="478" y="96"/>
                    <a:pt x="383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97"/>
            <p:cNvSpPr/>
            <p:nvPr/>
          </p:nvSpPr>
          <p:spPr>
            <a:xfrm>
              <a:off x="7877693" y="590937"/>
              <a:ext cx="87125" cy="19894"/>
            </a:xfrm>
            <a:custGeom>
              <a:rect b="b" l="l" r="r" t="t"/>
              <a:pathLst>
                <a:path extrusionOk="0" h="616" w="2698">
                  <a:moveTo>
                    <a:pt x="2386" y="1"/>
                  </a:moveTo>
                  <a:cubicBezTo>
                    <a:pt x="2376" y="1"/>
                    <a:pt x="2366" y="1"/>
                    <a:pt x="2356" y="2"/>
                  </a:cubicBezTo>
                  <a:cubicBezTo>
                    <a:pt x="1773" y="135"/>
                    <a:pt x="1189" y="201"/>
                    <a:pt x="605" y="201"/>
                  </a:cubicBezTo>
                  <a:cubicBezTo>
                    <a:pt x="489" y="201"/>
                    <a:pt x="372" y="199"/>
                    <a:pt x="255" y="193"/>
                  </a:cubicBezTo>
                  <a:cubicBezTo>
                    <a:pt x="0" y="193"/>
                    <a:pt x="0" y="607"/>
                    <a:pt x="255" y="607"/>
                  </a:cubicBezTo>
                  <a:cubicBezTo>
                    <a:pt x="377" y="613"/>
                    <a:pt x="500" y="615"/>
                    <a:pt x="624" y="615"/>
                  </a:cubicBezTo>
                  <a:cubicBezTo>
                    <a:pt x="1241" y="615"/>
                    <a:pt x="1873" y="549"/>
                    <a:pt x="2484" y="416"/>
                  </a:cubicBezTo>
                  <a:cubicBezTo>
                    <a:pt x="2698" y="355"/>
                    <a:pt x="2618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97"/>
            <p:cNvSpPr/>
            <p:nvPr/>
          </p:nvSpPr>
          <p:spPr>
            <a:xfrm>
              <a:off x="7979483" y="476356"/>
              <a:ext cx="113573" cy="203329"/>
            </a:xfrm>
            <a:custGeom>
              <a:rect b="b" l="l" r="r" t="t"/>
              <a:pathLst>
                <a:path extrusionOk="0" h="6296" w="3517">
                  <a:moveTo>
                    <a:pt x="2912" y="0"/>
                  </a:moveTo>
                  <a:cubicBezTo>
                    <a:pt x="2886" y="0"/>
                    <a:pt x="2860" y="6"/>
                    <a:pt x="2833" y="17"/>
                  </a:cubicBezTo>
                  <a:lnTo>
                    <a:pt x="2833" y="49"/>
                  </a:lnTo>
                  <a:cubicBezTo>
                    <a:pt x="0" y="1290"/>
                    <a:pt x="223" y="5397"/>
                    <a:pt x="3215" y="6288"/>
                  </a:cubicBezTo>
                  <a:cubicBezTo>
                    <a:pt x="3232" y="6293"/>
                    <a:pt x="3249" y="6295"/>
                    <a:pt x="3264" y="6295"/>
                  </a:cubicBezTo>
                  <a:cubicBezTo>
                    <a:pt x="3451" y="6295"/>
                    <a:pt x="3517" y="5963"/>
                    <a:pt x="3311" y="5874"/>
                  </a:cubicBezTo>
                  <a:cubicBezTo>
                    <a:pt x="700" y="5079"/>
                    <a:pt x="509" y="1449"/>
                    <a:pt x="3024" y="367"/>
                  </a:cubicBezTo>
                  <a:cubicBezTo>
                    <a:pt x="3249" y="283"/>
                    <a:pt x="3102" y="0"/>
                    <a:pt x="2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97"/>
            <p:cNvSpPr/>
            <p:nvPr/>
          </p:nvSpPr>
          <p:spPr>
            <a:xfrm>
              <a:off x="8101811" y="535164"/>
              <a:ext cx="90903" cy="103828"/>
            </a:xfrm>
            <a:custGeom>
              <a:rect b="b" l="l" r="r" t="t"/>
              <a:pathLst>
                <a:path extrusionOk="0" h="3215" w="2815">
                  <a:moveTo>
                    <a:pt x="669" y="1"/>
                  </a:moveTo>
                  <a:cubicBezTo>
                    <a:pt x="532" y="1"/>
                    <a:pt x="391" y="42"/>
                    <a:pt x="255" y="138"/>
                  </a:cubicBezTo>
                  <a:cubicBezTo>
                    <a:pt x="72" y="242"/>
                    <a:pt x="190" y="497"/>
                    <a:pt x="343" y="497"/>
                  </a:cubicBezTo>
                  <a:cubicBezTo>
                    <a:pt x="377" y="497"/>
                    <a:pt x="412" y="485"/>
                    <a:pt x="446" y="456"/>
                  </a:cubicBezTo>
                  <a:lnTo>
                    <a:pt x="446" y="488"/>
                  </a:lnTo>
                  <a:cubicBezTo>
                    <a:pt x="524" y="438"/>
                    <a:pt x="602" y="416"/>
                    <a:pt x="677" y="416"/>
                  </a:cubicBezTo>
                  <a:cubicBezTo>
                    <a:pt x="1032" y="416"/>
                    <a:pt x="1326" y="905"/>
                    <a:pt x="1274" y="1220"/>
                  </a:cubicBezTo>
                  <a:cubicBezTo>
                    <a:pt x="1242" y="1825"/>
                    <a:pt x="605" y="2239"/>
                    <a:pt x="128" y="2557"/>
                  </a:cubicBezTo>
                  <a:cubicBezTo>
                    <a:pt x="0" y="2653"/>
                    <a:pt x="0" y="2876"/>
                    <a:pt x="191" y="2907"/>
                  </a:cubicBezTo>
                  <a:cubicBezTo>
                    <a:pt x="689" y="3115"/>
                    <a:pt x="1214" y="3214"/>
                    <a:pt x="1740" y="3214"/>
                  </a:cubicBezTo>
                  <a:cubicBezTo>
                    <a:pt x="2021" y="3214"/>
                    <a:pt x="2302" y="3186"/>
                    <a:pt x="2579" y="3130"/>
                  </a:cubicBezTo>
                  <a:cubicBezTo>
                    <a:pt x="2814" y="3071"/>
                    <a:pt x="2724" y="2741"/>
                    <a:pt x="2508" y="2741"/>
                  </a:cubicBezTo>
                  <a:cubicBezTo>
                    <a:pt x="2490" y="2741"/>
                    <a:pt x="2471" y="2743"/>
                    <a:pt x="2452" y="2748"/>
                  </a:cubicBezTo>
                  <a:cubicBezTo>
                    <a:pt x="2224" y="2790"/>
                    <a:pt x="1990" y="2811"/>
                    <a:pt x="1754" y="2811"/>
                  </a:cubicBezTo>
                  <a:cubicBezTo>
                    <a:pt x="1395" y="2811"/>
                    <a:pt x="1031" y="2762"/>
                    <a:pt x="677" y="2660"/>
                  </a:cubicBezTo>
                  <a:lnTo>
                    <a:pt x="677" y="2660"/>
                  </a:lnTo>
                  <a:cubicBezTo>
                    <a:pt x="889" y="2497"/>
                    <a:pt x="1081" y="2304"/>
                    <a:pt x="1274" y="2112"/>
                  </a:cubicBezTo>
                  <a:cubicBezTo>
                    <a:pt x="1529" y="1825"/>
                    <a:pt x="1688" y="1475"/>
                    <a:pt x="1688" y="1061"/>
                  </a:cubicBezTo>
                  <a:cubicBezTo>
                    <a:pt x="1638" y="560"/>
                    <a:pt x="1175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97"/>
            <p:cNvSpPr/>
            <p:nvPr/>
          </p:nvSpPr>
          <p:spPr>
            <a:xfrm>
              <a:off x="8207702" y="486141"/>
              <a:ext cx="146027" cy="165060"/>
            </a:xfrm>
            <a:custGeom>
              <a:rect b="b" l="l" r="r" t="t"/>
              <a:pathLst>
                <a:path extrusionOk="0" h="5111" w="4522">
                  <a:moveTo>
                    <a:pt x="1783" y="0"/>
                  </a:moveTo>
                  <a:cubicBezTo>
                    <a:pt x="1688" y="0"/>
                    <a:pt x="1592" y="64"/>
                    <a:pt x="1592" y="160"/>
                  </a:cubicBezTo>
                  <a:cubicBezTo>
                    <a:pt x="1407" y="1454"/>
                    <a:pt x="1222" y="2771"/>
                    <a:pt x="1037" y="4074"/>
                  </a:cubicBezTo>
                  <a:lnTo>
                    <a:pt x="1037" y="4074"/>
                  </a:lnTo>
                  <a:cubicBezTo>
                    <a:pt x="735" y="3179"/>
                    <a:pt x="537" y="2261"/>
                    <a:pt x="414" y="1306"/>
                  </a:cubicBezTo>
                  <a:cubicBezTo>
                    <a:pt x="398" y="1178"/>
                    <a:pt x="295" y="1115"/>
                    <a:pt x="199" y="1115"/>
                  </a:cubicBezTo>
                  <a:cubicBezTo>
                    <a:pt x="104" y="1115"/>
                    <a:pt x="16" y="1178"/>
                    <a:pt x="32" y="1306"/>
                  </a:cubicBezTo>
                  <a:lnTo>
                    <a:pt x="0" y="1306"/>
                  </a:lnTo>
                  <a:cubicBezTo>
                    <a:pt x="128" y="2579"/>
                    <a:pt x="446" y="3789"/>
                    <a:pt x="924" y="4967"/>
                  </a:cubicBezTo>
                  <a:cubicBezTo>
                    <a:pt x="958" y="5053"/>
                    <a:pt x="1058" y="5111"/>
                    <a:pt x="1147" y="5111"/>
                  </a:cubicBezTo>
                  <a:cubicBezTo>
                    <a:pt x="1223" y="5111"/>
                    <a:pt x="1291" y="5069"/>
                    <a:pt x="1306" y="4967"/>
                  </a:cubicBezTo>
                  <a:cubicBezTo>
                    <a:pt x="1310" y="4935"/>
                    <a:pt x="1315" y="4903"/>
                    <a:pt x="1319" y="4871"/>
                  </a:cubicBezTo>
                  <a:lnTo>
                    <a:pt x="1338" y="4871"/>
                  </a:lnTo>
                  <a:cubicBezTo>
                    <a:pt x="1333" y="4860"/>
                    <a:pt x="1328" y="4849"/>
                    <a:pt x="1324" y="4838"/>
                  </a:cubicBezTo>
                  <a:lnTo>
                    <a:pt x="1324" y="4838"/>
                  </a:lnTo>
                  <a:cubicBezTo>
                    <a:pt x="1532" y="3378"/>
                    <a:pt x="1741" y="1892"/>
                    <a:pt x="1949" y="431"/>
                  </a:cubicBezTo>
                  <a:lnTo>
                    <a:pt x="1949" y="431"/>
                  </a:lnTo>
                  <a:lnTo>
                    <a:pt x="4266" y="669"/>
                  </a:lnTo>
                  <a:cubicBezTo>
                    <a:pt x="4521" y="669"/>
                    <a:pt x="4521" y="287"/>
                    <a:pt x="4266" y="255"/>
                  </a:cubicBezTo>
                  <a:lnTo>
                    <a:pt x="1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97"/>
            <p:cNvSpPr/>
            <p:nvPr/>
          </p:nvSpPr>
          <p:spPr>
            <a:xfrm>
              <a:off x="8276132" y="544594"/>
              <a:ext cx="66264" cy="87778"/>
            </a:xfrm>
            <a:custGeom>
              <a:rect b="b" l="l" r="r" t="t"/>
              <a:pathLst>
                <a:path extrusionOk="0" h="2718" w="2052">
                  <a:moveTo>
                    <a:pt x="1316" y="0"/>
                  </a:moveTo>
                  <a:cubicBezTo>
                    <a:pt x="1296" y="0"/>
                    <a:pt x="1276" y="2"/>
                    <a:pt x="1256" y="5"/>
                  </a:cubicBezTo>
                  <a:cubicBezTo>
                    <a:pt x="1129" y="5"/>
                    <a:pt x="1001" y="37"/>
                    <a:pt x="906" y="132"/>
                  </a:cubicBezTo>
                  <a:lnTo>
                    <a:pt x="810" y="164"/>
                  </a:lnTo>
                  <a:lnTo>
                    <a:pt x="747" y="164"/>
                  </a:lnTo>
                  <a:cubicBezTo>
                    <a:pt x="713" y="145"/>
                    <a:pt x="681" y="137"/>
                    <a:pt x="650" y="137"/>
                  </a:cubicBezTo>
                  <a:cubicBezTo>
                    <a:pt x="476" y="137"/>
                    <a:pt x="366" y="406"/>
                    <a:pt x="556" y="514"/>
                  </a:cubicBezTo>
                  <a:cubicBezTo>
                    <a:pt x="627" y="543"/>
                    <a:pt x="705" y="559"/>
                    <a:pt x="784" y="559"/>
                  </a:cubicBezTo>
                  <a:cubicBezTo>
                    <a:pt x="880" y="559"/>
                    <a:pt x="977" y="535"/>
                    <a:pt x="1065" y="482"/>
                  </a:cubicBezTo>
                  <a:cubicBezTo>
                    <a:pt x="1109" y="438"/>
                    <a:pt x="1200" y="378"/>
                    <a:pt x="1272" y="378"/>
                  </a:cubicBezTo>
                  <a:cubicBezTo>
                    <a:pt x="1304" y="378"/>
                    <a:pt x="1332" y="390"/>
                    <a:pt x="1351" y="419"/>
                  </a:cubicBezTo>
                  <a:cubicBezTo>
                    <a:pt x="1606" y="673"/>
                    <a:pt x="1129" y="960"/>
                    <a:pt x="938" y="1087"/>
                  </a:cubicBezTo>
                  <a:cubicBezTo>
                    <a:pt x="778" y="1151"/>
                    <a:pt x="810" y="1374"/>
                    <a:pt x="969" y="1437"/>
                  </a:cubicBezTo>
                  <a:cubicBezTo>
                    <a:pt x="1181" y="1531"/>
                    <a:pt x="1358" y="1660"/>
                    <a:pt x="1500" y="1824"/>
                  </a:cubicBezTo>
                  <a:lnTo>
                    <a:pt x="1500" y="1824"/>
                  </a:lnTo>
                  <a:lnTo>
                    <a:pt x="237" y="2297"/>
                  </a:lnTo>
                  <a:cubicBezTo>
                    <a:pt x="1" y="2356"/>
                    <a:pt x="66" y="2718"/>
                    <a:pt x="281" y="2718"/>
                  </a:cubicBezTo>
                  <a:cubicBezTo>
                    <a:pt x="297" y="2718"/>
                    <a:pt x="315" y="2715"/>
                    <a:pt x="333" y="2711"/>
                  </a:cubicBezTo>
                  <a:lnTo>
                    <a:pt x="1861" y="2106"/>
                  </a:lnTo>
                  <a:cubicBezTo>
                    <a:pt x="1988" y="2074"/>
                    <a:pt x="2052" y="1947"/>
                    <a:pt x="1988" y="1820"/>
                  </a:cubicBezTo>
                  <a:cubicBezTo>
                    <a:pt x="1836" y="1581"/>
                    <a:pt x="1640" y="1387"/>
                    <a:pt x="1420" y="1247"/>
                  </a:cubicBezTo>
                  <a:lnTo>
                    <a:pt x="1420" y="1247"/>
                  </a:lnTo>
                  <a:cubicBezTo>
                    <a:pt x="1532" y="1161"/>
                    <a:pt x="1631" y="1065"/>
                    <a:pt x="1702" y="960"/>
                  </a:cubicBezTo>
                  <a:cubicBezTo>
                    <a:pt x="1829" y="769"/>
                    <a:pt x="1861" y="514"/>
                    <a:pt x="1765" y="291"/>
                  </a:cubicBezTo>
                  <a:cubicBezTo>
                    <a:pt x="1680" y="120"/>
                    <a:pt x="1492" y="0"/>
                    <a:pt x="1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97"/>
            <p:cNvSpPr/>
            <p:nvPr/>
          </p:nvSpPr>
          <p:spPr>
            <a:xfrm>
              <a:off x="8323926" y="459434"/>
              <a:ext cx="109988" cy="213696"/>
            </a:xfrm>
            <a:custGeom>
              <a:rect b="b" l="l" r="r" t="t"/>
              <a:pathLst>
                <a:path extrusionOk="0" h="6617" w="3406">
                  <a:moveTo>
                    <a:pt x="1434" y="0"/>
                  </a:moveTo>
                  <a:cubicBezTo>
                    <a:pt x="1290" y="0"/>
                    <a:pt x="1150" y="203"/>
                    <a:pt x="1272" y="350"/>
                  </a:cubicBezTo>
                  <a:cubicBezTo>
                    <a:pt x="2928" y="2196"/>
                    <a:pt x="2386" y="5093"/>
                    <a:pt x="190" y="6239"/>
                  </a:cubicBezTo>
                  <a:cubicBezTo>
                    <a:pt x="0" y="6348"/>
                    <a:pt x="110" y="6617"/>
                    <a:pt x="284" y="6617"/>
                  </a:cubicBezTo>
                  <a:cubicBezTo>
                    <a:pt x="315" y="6617"/>
                    <a:pt x="347" y="6609"/>
                    <a:pt x="381" y="6589"/>
                  </a:cubicBezTo>
                  <a:cubicBezTo>
                    <a:pt x="2832" y="5316"/>
                    <a:pt x="3405" y="2101"/>
                    <a:pt x="1559" y="63"/>
                  </a:cubicBezTo>
                  <a:cubicBezTo>
                    <a:pt x="1522" y="19"/>
                    <a:pt x="1478" y="0"/>
                    <a:pt x="1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97"/>
            <p:cNvSpPr/>
            <p:nvPr/>
          </p:nvSpPr>
          <p:spPr>
            <a:xfrm>
              <a:off x="7460298" y="765778"/>
              <a:ext cx="882070" cy="30874"/>
            </a:xfrm>
            <a:custGeom>
              <a:rect b="b" l="l" r="r" t="t"/>
              <a:pathLst>
                <a:path extrusionOk="0" h="956" w="27315">
                  <a:moveTo>
                    <a:pt x="27060" y="0"/>
                  </a:moveTo>
                  <a:cubicBezTo>
                    <a:pt x="23590" y="223"/>
                    <a:pt x="20120" y="351"/>
                    <a:pt x="16650" y="446"/>
                  </a:cubicBezTo>
                  <a:cubicBezTo>
                    <a:pt x="14024" y="518"/>
                    <a:pt x="11415" y="554"/>
                    <a:pt x="8784" y="554"/>
                  </a:cubicBezTo>
                  <a:cubicBezTo>
                    <a:pt x="7907" y="554"/>
                    <a:pt x="7028" y="550"/>
                    <a:pt x="6145" y="542"/>
                  </a:cubicBezTo>
                  <a:cubicBezTo>
                    <a:pt x="4203" y="510"/>
                    <a:pt x="2229" y="478"/>
                    <a:pt x="255" y="414"/>
                  </a:cubicBezTo>
                  <a:cubicBezTo>
                    <a:pt x="1" y="414"/>
                    <a:pt x="1" y="828"/>
                    <a:pt x="255" y="828"/>
                  </a:cubicBezTo>
                  <a:cubicBezTo>
                    <a:pt x="3757" y="924"/>
                    <a:pt x="7227" y="955"/>
                    <a:pt x="10697" y="955"/>
                  </a:cubicBezTo>
                  <a:cubicBezTo>
                    <a:pt x="14167" y="924"/>
                    <a:pt x="17669" y="828"/>
                    <a:pt x="21203" y="701"/>
                  </a:cubicBezTo>
                  <a:cubicBezTo>
                    <a:pt x="23144" y="605"/>
                    <a:pt x="25118" y="510"/>
                    <a:pt x="27060" y="414"/>
                  </a:cubicBezTo>
                  <a:cubicBezTo>
                    <a:pt x="27315" y="414"/>
                    <a:pt x="27315" y="0"/>
                    <a:pt x="27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97"/>
            <p:cNvSpPr/>
            <p:nvPr/>
          </p:nvSpPr>
          <p:spPr>
            <a:xfrm>
              <a:off x="7539611" y="842897"/>
              <a:ext cx="739046" cy="236367"/>
            </a:xfrm>
            <a:custGeom>
              <a:rect b="b" l="l" r="r" t="t"/>
              <a:pathLst>
                <a:path extrusionOk="0" h="7319" w="22886">
                  <a:moveTo>
                    <a:pt x="22630" y="0"/>
                  </a:moveTo>
                  <a:lnTo>
                    <a:pt x="8209" y="382"/>
                  </a:lnTo>
                  <a:lnTo>
                    <a:pt x="4134" y="509"/>
                  </a:lnTo>
                  <a:cubicBezTo>
                    <a:pt x="4071" y="509"/>
                    <a:pt x="3975" y="573"/>
                    <a:pt x="3943" y="637"/>
                  </a:cubicBezTo>
                  <a:lnTo>
                    <a:pt x="3059" y="6589"/>
                  </a:lnTo>
                  <a:lnTo>
                    <a:pt x="3059" y="6589"/>
                  </a:lnTo>
                  <a:cubicBezTo>
                    <a:pt x="2192" y="5205"/>
                    <a:pt x="1304" y="3799"/>
                    <a:pt x="441" y="2419"/>
                  </a:cubicBezTo>
                  <a:cubicBezTo>
                    <a:pt x="405" y="2364"/>
                    <a:pt x="350" y="2341"/>
                    <a:pt x="293" y="2341"/>
                  </a:cubicBezTo>
                  <a:cubicBezTo>
                    <a:pt x="152" y="2341"/>
                    <a:pt x="1" y="2484"/>
                    <a:pt x="91" y="2642"/>
                  </a:cubicBezTo>
                  <a:lnTo>
                    <a:pt x="3020" y="7227"/>
                  </a:lnTo>
                  <a:cubicBezTo>
                    <a:pt x="3065" y="7287"/>
                    <a:pt x="3146" y="7318"/>
                    <a:pt x="3218" y="7318"/>
                  </a:cubicBezTo>
                  <a:cubicBezTo>
                    <a:pt x="3299" y="7318"/>
                    <a:pt x="3370" y="7279"/>
                    <a:pt x="3370" y="7195"/>
                  </a:cubicBezTo>
                  <a:lnTo>
                    <a:pt x="4307" y="887"/>
                  </a:lnTo>
                  <a:lnTo>
                    <a:pt x="4307" y="887"/>
                  </a:lnTo>
                  <a:lnTo>
                    <a:pt x="18556" y="509"/>
                  </a:lnTo>
                  <a:lnTo>
                    <a:pt x="22630" y="382"/>
                  </a:lnTo>
                  <a:cubicBezTo>
                    <a:pt x="22885" y="382"/>
                    <a:pt x="22885" y="0"/>
                    <a:pt x="22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97"/>
            <p:cNvSpPr/>
            <p:nvPr/>
          </p:nvSpPr>
          <p:spPr>
            <a:xfrm>
              <a:off x="7837843" y="931190"/>
              <a:ext cx="115930" cy="99921"/>
            </a:xfrm>
            <a:custGeom>
              <a:rect b="b" l="l" r="r" t="t"/>
              <a:pathLst>
                <a:path extrusionOk="0" h="3094" w="3590">
                  <a:moveTo>
                    <a:pt x="1247" y="0"/>
                  </a:moveTo>
                  <a:cubicBezTo>
                    <a:pt x="1222" y="0"/>
                    <a:pt x="1196" y="2"/>
                    <a:pt x="1171" y="4"/>
                  </a:cubicBezTo>
                  <a:cubicBezTo>
                    <a:pt x="789" y="99"/>
                    <a:pt x="407" y="290"/>
                    <a:pt x="152" y="609"/>
                  </a:cubicBezTo>
                  <a:cubicBezTo>
                    <a:pt x="0" y="735"/>
                    <a:pt x="150" y="942"/>
                    <a:pt x="314" y="942"/>
                  </a:cubicBezTo>
                  <a:cubicBezTo>
                    <a:pt x="356" y="942"/>
                    <a:pt x="399" y="928"/>
                    <a:pt x="439" y="895"/>
                  </a:cubicBezTo>
                  <a:cubicBezTo>
                    <a:pt x="630" y="641"/>
                    <a:pt x="884" y="481"/>
                    <a:pt x="1171" y="418"/>
                  </a:cubicBezTo>
                  <a:cubicBezTo>
                    <a:pt x="1198" y="414"/>
                    <a:pt x="1227" y="412"/>
                    <a:pt x="1255" y="412"/>
                  </a:cubicBezTo>
                  <a:cubicBezTo>
                    <a:pt x="1460" y="412"/>
                    <a:pt x="1680" y="513"/>
                    <a:pt x="1680" y="736"/>
                  </a:cubicBezTo>
                  <a:cubicBezTo>
                    <a:pt x="1680" y="991"/>
                    <a:pt x="1330" y="1341"/>
                    <a:pt x="1171" y="1564"/>
                  </a:cubicBezTo>
                  <a:lnTo>
                    <a:pt x="407" y="2423"/>
                  </a:lnTo>
                  <a:cubicBezTo>
                    <a:pt x="311" y="2551"/>
                    <a:pt x="375" y="2773"/>
                    <a:pt x="566" y="2773"/>
                  </a:cubicBezTo>
                  <a:lnTo>
                    <a:pt x="3336" y="3092"/>
                  </a:lnTo>
                  <a:cubicBezTo>
                    <a:pt x="3345" y="3093"/>
                    <a:pt x="3354" y="3094"/>
                    <a:pt x="3363" y="3094"/>
                  </a:cubicBezTo>
                  <a:cubicBezTo>
                    <a:pt x="3590" y="3094"/>
                    <a:pt x="3581" y="2709"/>
                    <a:pt x="3336" y="2678"/>
                  </a:cubicBezTo>
                  <a:lnTo>
                    <a:pt x="935" y="2430"/>
                  </a:lnTo>
                  <a:lnTo>
                    <a:pt x="935" y="2430"/>
                  </a:lnTo>
                  <a:lnTo>
                    <a:pt x="1680" y="1564"/>
                  </a:lnTo>
                  <a:cubicBezTo>
                    <a:pt x="1903" y="1277"/>
                    <a:pt x="2190" y="863"/>
                    <a:pt x="2030" y="481"/>
                  </a:cubicBezTo>
                  <a:cubicBezTo>
                    <a:pt x="1883" y="186"/>
                    <a:pt x="1571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97"/>
            <p:cNvSpPr/>
            <p:nvPr/>
          </p:nvSpPr>
          <p:spPr>
            <a:xfrm>
              <a:off x="7931139" y="932320"/>
              <a:ext cx="77147" cy="109738"/>
            </a:xfrm>
            <a:custGeom>
              <a:rect b="b" l="l" r="r" t="t"/>
              <a:pathLst>
                <a:path extrusionOk="0" h="3398" w="2389">
                  <a:moveTo>
                    <a:pt x="256" y="1"/>
                  </a:moveTo>
                  <a:cubicBezTo>
                    <a:pt x="1" y="1"/>
                    <a:pt x="1" y="415"/>
                    <a:pt x="256" y="415"/>
                  </a:cubicBezTo>
                  <a:lnTo>
                    <a:pt x="1889" y="442"/>
                  </a:lnTo>
                  <a:lnTo>
                    <a:pt x="1889" y="442"/>
                  </a:lnTo>
                  <a:lnTo>
                    <a:pt x="956" y="3152"/>
                  </a:lnTo>
                  <a:cubicBezTo>
                    <a:pt x="918" y="3303"/>
                    <a:pt x="1036" y="3398"/>
                    <a:pt x="1159" y="3398"/>
                  </a:cubicBezTo>
                  <a:cubicBezTo>
                    <a:pt x="1244" y="3398"/>
                    <a:pt x="1331" y="3352"/>
                    <a:pt x="1370" y="3248"/>
                  </a:cubicBezTo>
                  <a:lnTo>
                    <a:pt x="2357" y="287"/>
                  </a:lnTo>
                  <a:cubicBezTo>
                    <a:pt x="2389" y="160"/>
                    <a:pt x="2293" y="32"/>
                    <a:pt x="2166" y="32"/>
                  </a:cubicBezTo>
                  <a:lnTo>
                    <a:pt x="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97"/>
            <p:cNvSpPr/>
            <p:nvPr/>
          </p:nvSpPr>
          <p:spPr>
            <a:xfrm>
              <a:off x="8015974" y="927024"/>
              <a:ext cx="70430" cy="114583"/>
            </a:xfrm>
            <a:custGeom>
              <a:rect b="b" l="l" r="r" t="t"/>
              <a:pathLst>
                <a:path extrusionOk="0" h="3548" w="2181">
                  <a:moveTo>
                    <a:pt x="1071" y="2327"/>
                  </a:moveTo>
                  <a:cubicBezTo>
                    <a:pt x="1231" y="2327"/>
                    <a:pt x="1382" y="2370"/>
                    <a:pt x="1512" y="2489"/>
                  </a:cubicBezTo>
                  <a:cubicBezTo>
                    <a:pt x="1799" y="2711"/>
                    <a:pt x="1576" y="3062"/>
                    <a:pt x="1290" y="3157"/>
                  </a:cubicBezTo>
                  <a:cubicBezTo>
                    <a:pt x="1250" y="3169"/>
                    <a:pt x="1211" y="3174"/>
                    <a:pt x="1172" y="3174"/>
                  </a:cubicBezTo>
                  <a:cubicBezTo>
                    <a:pt x="896" y="3174"/>
                    <a:pt x="641" y="2899"/>
                    <a:pt x="557" y="2648"/>
                  </a:cubicBezTo>
                  <a:cubicBezTo>
                    <a:pt x="539" y="2583"/>
                    <a:pt x="524" y="2518"/>
                    <a:pt x="514" y="2454"/>
                  </a:cubicBezTo>
                  <a:lnTo>
                    <a:pt x="514" y="2454"/>
                  </a:lnTo>
                  <a:cubicBezTo>
                    <a:pt x="694" y="2385"/>
                    <a:pt x="888" y="2327"/>
                    <a:pt x="1071" y="2327"/>
                  </a:cubicBezTo>
                  <a:close/>
                  <a:moveTo>
                    <a:pt x="1449" y="0"/>
                  </a:moveTo>
                  <a:cubicBezTo>
                    <a:pt x="908" y="0"/>
                    <a:pt x="641" y="509"/>
                    <a:pt x="430" y="961"/>
                  </a:cubicBezTo>
                  <a:cubicBezTo>
                    <a:pt x="249" y="1345"/>
                    <a:pt x="85" y="1777"/>
                    <a:pt x="72" y="2211"/>
                  </a:cubicBezTo>
                  <a:lnTo>
                    <a:pt x="72" y="2211"/>
                  </a:lnTo>
                  <a:cubicBezTo>
                    <a:pt x="0" y="2302"/>
                    <a:pt x="15" y="2437"/>
                    <a:pt x="90" y="2509"/>
                  </a:cubicBezTo>
                  <a:lnTo>
                    <a:pt x="90" y="2509"/>
                  </a:lnTo>
                  <a:cubicBezTo>
                    <a:pt x="101" y="2587"/>
                    <a:pt x="119" y="2666"/>
                    <a:pt x="144" y="2743"/>
                  </a:cubicBezTo>
                  <a:cubicBezTo>
                    <a:pt x="260" y="3239"/>
                    <a:pt x="723" y="3547"/>
                    <a:pt x="1216" y="3547"/>
                  </a:cubicBezTo>
                  <a:cubicBezTo>
                    <a:pt x="1261" y="3547"/>
                    <a:pt x="1307" y="3545"/>
                    <a:pt x="1353" y="3539"/>
                  </a:cubicBezTo>
                  <a:cubicBezTo>
                    <a:pt x="1863" y="3444"/>
                    <a:pt x="2181" y="2902"/>
                    <a:pt x="1990" y="2425"/>
                  </a:cubicBezTo>
                  <a:cubicBezTo>
                    <a:pt x="1831" y="2138"/>
                    <a:pt x="1576" y="1979"/>
                    <a:pt x="1258" y="1947"/>
                  </a:cubicBezTo>
                  <a:cubicBezTo>
                    <a:pt x="1176" y="1934"/>
                    <a:pt x="1094" y="1927"/>
                    <a:pt x="1013" y="1927"/>
                  </a:cubicBezTo>
                  <a:cubicBezTo>
                    <a:pt x="838" y="1927"/>
                    <a:pt x="666" y="1957"/>
                    <a:pt x="503" y="2007"/>
                  </a:cubicBezTo>
                  <a:lnTo>
                    <a:pt x="503" y="2007"/>
                  </a:lnTo>
                  <a:cubicBezTo>
                    <a:pt x="529" y="1785"/>
                    <a:pt x="602" y="1571"/>
                    <a:pt x="717" y="1374"/>
                  </a:cubicBezTo>
                  <a:cubicBezTo>
                    <a:pt x="780" y="1152"/>
                    <a:pt x="908" y="929"/>
                    <a:pt x="1035" y="738"/>
                  </a:cubicBezTo>
                  <a:cubicBezTo>
                    <a:pt x="1099" y="610"/>
                    <a:pt x="1258" y="419"/>
                    <a:pt x="1449" y="419"/>
                  </a:cubicBezTo>
                  <a:cubicBezTo>
                    <a:pt x="1466" y="425"/>
                    <a:pt x="1484" y="428"/>
                    <a:pt x="1502" y="428"/>
                  </a:cubicBezTo>
                  <a:cubicBezTo>
                    <a:pt x="1586" y="428"/>
                    <a:pt x="1677" y="371"/>
                    <a:pt x="1703" y="292"/>
                  </a:cubicBezTo>
                  <a:cubicBezTo>
                    <a:pt x="1735" y="196"/>
                    <a:pt x="1672" y="69"/>
                    <a:pt x="1544" y="37"/>
                  </a:cubicBezTo>
                  <a:lnTo>
                    <a:pt x="1544" y="5"/>
                  </a:lnTo>
                  <a:cubicBezTo>
                    <a:pt x="1511" y="2"/>
                    <a:pt x="1480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97"/>
          <p:cNvSpPr/>
          <p:nvPr/>
        </p:nvSpPr>
        <p:spPr>
          <a:xfrm>
            <a:off x="8433924" y="2652040"/>
            <a:ext cx="146100" cy="146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97"/>
          <p:cNvSpPr/>
          <p:nvPr/>
        </p:nvSpPr>
        <p:spPr>
          <a:xfrm>
            <a:off x="550250" y="3529398"/>
            <a:ext cx="146100" cy="1461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97"/>
          <p:cNvSpPr/>
          <p:nvPr/>
        </p:nvSpPr>
        <p:spPr>
          <a:xfrm>
            <a:off x="7241349" y="858475"/>
            <a:ext cx="80700" cy="80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97"/>
          <p:cNvGrpSpPr/>
          <p:nvPr/>
        </p:nvGrpSpPr>
        <p:grpSpPr>
          <a:xfrm>
            <a:off x="7925963" y="410214"/>
            <a:ext cx="593368" cy="339627"/>
            <a:chOff x="-639309" y="2036391"/>
            <a:chExt cx="371087" cy="212400"/>
          </a:xfrm>
        </p:grpSpPr>
        <p:sp>
          <p:nvSpPr>
            <p:cNvPr id="340" name="Google Shape;340;p97"/>
            <p:cNvSpPr/>
            <p:nvPr/>
          </p:nvSpPr>
          <p:spPr>
            <a:xfrm>
              <a:off x="-573426" y="2036888"/>
              <a:ext cx="8974" cy="75916"/>
            </a:xfrm>
            <a:custGeom>
              <a:rect b="b" l="l" r="r" t="t"/>
              <a:pathLst>
                <a:path extrusionOk="0" h="4585" w="542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97"/>
            <p:cNvSpPr/>
            <p:nvPr/>
          </p:nvSpPr>
          <p:spPr>
            <a:xfrm>
              <a:off x="-548656" y="2040315"/>
              <a:ext cx="50086" cy="58928"/>
            </a:xfrm>
            <a:custGeom>
              <a:rect b="b" l="l" r="r" t="t"/>
              <a:pathLst>
                <a:path extrusionOk="0" h="3559" w="3025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97"/>
            <p:cNvSpPr/>
            <p:nvPr/>
          </p:nvSpPr>
          <p:spPr>
            <a:xfrm>
              <a:off x="-478022" y="2042286"/>
              <a:ext cx="6342" cy="62074"/>
            </a:xfrm>
            <a:custGeom>
              <a:rect b="b" l="l" r="r" t="t"/>
              <a:pathLst>
                <a:path extrusionOk="0" h="3749" w="383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97"/>
            <p:cNvSpPr/>
            <p:nvPr/>
          </p:nvSpPr>
          <p:spPr>
            <a:xfrm>
              <a:off x="-490871" y="2059952"/>
              <a:ext cx="44490" cy="8924"/>
            </a:xfrm>
            <a:custGeom>
              <a:rect b="b" l="l" r="r" t="t"/>
              <a:pathLst>
                <a:path extrusionOk="0" h="539" w="2687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97"/>
            <p:cNvSpPr/>
            <p:nvPr/>
          </p:nvSpPr>
          <p:spPr>
            <a:xfrm>
              <a:off x="-421097" y="2042683"/>
              <a:ext cx="10878" cy="53613"/>
            </a:xfrm>
            <a:custGeom>
              <a:rect b="b" l="l" r="r" t="t"/>
              <a:pathLst>
                <a:path extrusionOk="0" h="3238" w="657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97"/>
            <p:cNvSpPr/>
            <p:nvPr/>
          </p:nvSpPr>
          <p:spPr>
            <a:xfrm>
              <a:off x="-392618" y="2036391"/>
              <a:ext cx="54822" cy="73201"/>
            </a:xfrm>
            <a:custGeom>
              <a:rect b="b" l="l" r="r" t="t"/>
              <a:pathLst>
                <a:path extrusionOk="0" h="4421" w="3311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97"/>
            <p:cNvSpPr/>
            <p:nvPr/>
          </p:nvSpPr>
          <p:spPr>
            <a:xfrm>
              <a:off x="-639309" y="2131729"/>
              <a:ext cx="371087" cy="25581"/>
            </a:xfrm>
            <a:custGeom>
              <a:rect b="b" l="l" r="r" t="t"/>
              <a:pathLst>
                <a:path extrusionOk="0" h="1545" w="22412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97"/>
            <p:cNvSpPr/>
            <p:nvPr/>
          </p:nvSpPr>
          <p:spPr>
            <a:xfrm>
              <a:off x="-552133" y="2182379"/>
              <a:ext cx="39341" cy="66412"/>
            </a:xfrm>
            <a:custGeom>
              <a:rect b="b" l="l" r="r" t="t"/>
              <a:pathLst>
                <a:path extrusionOk="0" h="4011" w="2376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97"/>
            <p:cNvSpPr/>
            <p:nvPr/>
          </p:nvSpPr>
          <p:spPr>
            <a:xfrm>
              <a:off x="-495937" y="2228226"/>
              <a:ext cx="8974" cy="6855"/>
            </a:xfrm>
            <a:custGeom>
              <a:rect b="b" l="l" r="r" t="t"/>
              <a:pathLst>
                <a:path extrusionOk="0" h="414" w="542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97"/>
            <p:cNvSpPr/>
            <p:nvPr/>
          </p:nvSpPr>
          <p:spPr>
            <a:xfrm>
              <a:off x="-475919" y="2175441"/>
              <a:ext cx="47669" cy="51080"/>
            </a:xfrm>
            <a:custGeom>
              <a:rect b="b" l="l" r="r" t="t"/>
              <a:pathLst>
                <a:path extrusionOk="0" h="3085" w="2879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97"/>
            <p:cNvSpPr/>
            <p:nvPr/>
          </p:nvSpPr>
          <p:spPr>
            <a:xfrm>
              <a:off x="-442705" y="2191998"/>
              <a:ext cx="12766" cy="56792"/>
            </a:xfrm>
            <a:custGeom>
              <a:rect b="b" l="l" r="r" t="t"/>
              <a:pathLst>
                <a:path extrusionOk="0" h="3430" w="771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97"/>
            <p:cNvSpPr/>
            <p:nvPr/>
          </p:nvSpPr>
          <p:spPr>
            <a:xfrm>
              <a:off x="-419508" y="2178339"/>
              <a:ext cx="38496" cy="67406"/>
            </a:xfrm>
            <a:custGeom>
              <a:rect b="b" l="l" r="r" t="t"/>
              <a:pathLst>
                <a:path extrusionOk="0" h="4071" w="2325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b="1" i="0" sz="3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i="0" sz="3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i="0" sz="3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i="0" sz="3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i="0" sz="3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i="0" sz="3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i="0" sz="3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i="0" sz="3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b="1" i="0" sz="35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Relationship Id="rId4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9" Type="http://schemas.openxmlformats.org/officeDocument/2006/relationships/image" Target="../media/image49.png"/><Relationship Id="rId5" Type="http://schemas.openxmlformats.org/officeDocument/2006/relationships/image" Target="../media/image44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Relationship Id="rId9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Relationship Id="rId7" Type="http://schemas.openxmlformats.org/officeDocument/2006/relationships/image" Target="../media/image70.png"/><Relationship Id="rId8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Relationship Id="rId9" Type="http://schemas.openxmlformats.org/officeDocument/2006/relationships/image" Target="../media/image73.png"/><Relationship Id="rId5" Type="http://schemas.openxmlformats.org/officeDocument/2006/relationships/image" Target="../media/image64.png"/><Relationship Id="rId6" Type="http://schemas.openxmlformats.org/officeDocument/2006/relationships/image" Target="../media/image62.png"/><Relationship Id="rId7" Type="http://schemas.openxmlformats.org/officeDocument/2006/relationships/image" Target="../media/image71.png"/><Relationship Id="rId8" Type="http://schemas.openxmlformats.org/officeDocument/2006/relationships/image" Target="../media/image8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Relationship Id="rId4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Relationship Id="rId4" Type="http://schemas.openxmlformats.org/officeDocument/2006/relationships/image" Target="../media/image74.png"/><Relationship Id="rId5" Type="http://schemas.openxmlformats.org/officeDocument/2006/relationships/image" Target="../media/image80.png"/><Relationship Id="rId6" Type="http://schemas.openxmlformats.org/officeDocument/2006/relationships/image" Target="../media/image77.png"/><Relationship Id="rId7" Type="http://schemas.openxmlformats.org/officeDocument/2006/relationships/image" Target="../media/image76.png"/><Relationship Id="rId8" Type="http://schemas.openxmlformats.org/officeDocument/2006/relationships/image" Target="../media/image7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image" Target="../media/image103.png"/><Relationship Id="rId6" Type="http://schemas.openxmlformats.org/officeDocument/2006/relationships/image" Target="../media/image7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png"/><Relationship Id="rId4" Type="http://schemas.openxmlformats.org/officeDocument/2006/relationships/image" Target="../media/image88.png"/><Relationship Id="rId9" Type="http://schemas.openxmlformats.org/officeDocument/2006/relationships/image" Target="../media/image89.png"/><Relationship Id="rId5" Type="http://schemas.openxmlformats.org/officeDocument/2006/relationships/image" Target="../media/image80.png"/><Relationship Id="rId6" Type="http://schemas.openxmlformats.org/officeDocument/2006/relationships/image" Target="../media/image87.png"/><Relationship Id="rId7" Type="http://schemas.openxmlformats.org/officeDocument/2006/relationships/image" Target="../media/image91.png"/><Relationship Id="rId8" Type="http://schemas.openxmlformats.org/officeDocument/2006/relationships/image" Target="../media/image10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8.png"/><Relationship Id="rId4" Type="http://schemas.openxmlformats.org/officeDocument/2006/relationships/image" Target="../media/image104.png"/><Relationship Id="rId9" Type="http://schemas.openxmlformats.org/officeDocument/2006/relationships/image" Target="../media/image80.png"/><Relationship Id="rId5" Type="http://schemas.openxmlformats.org/officeDocument/2006/relationships/image" Target="../media/image93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112.png"/><Relationship Id="rId5" Type="http://schemas.openxmlformats.org/officeDocument/2006/relationships/image" Target="../media/image80.png"/><Relationship Id="rId6" Type="http://schemas.openxmlformats.org/officeDocument/2006/relationships/image" Target="../media/image92.png"/><Relationship Id="rId7" Type="http://schemas.openxmlformats.org/officeDocument/2006/relationships/image" Target="../media/image100.png"/><Relationship Id="rId8" Type="http://schemas.openxmlformats.org/officeDocument/2006/relationships/image" Target="../media/image1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8.png"/><Relationship Id="rId4" Type="http://schemas.openxmlformats.org/officeDocument/2006/relationships/image" Target="../media/image102.png"/><Relationship Id="rId9" Type="http://schemas.openxmlformats.org/officeDocument/2006/relationships/image" Target="../media/image110.png"/><Relationship Id="rId5" Type="http://schemas.openxmlformats.org/officeDocument/2006/relationships/image" Target="../media/image107.png"/><Relationship Id="rId6" Type="http://schemas.openxmlformats.org/officeDocument/2006/relationships/image" Target="../media/image113.png"/><Relationship Id="rId7" Type="http://schemas.openxmlformats.org/officeDocument/2006/relationships/image" Target="../media/image120.png"/><Relationship Id="rId8" Type="http://schemas.openxmlformats.org/officeDocument/2006/relationships/image" Target="../media/image109.png"/><Relationship Id="rId11" Type="http://schemas.openxmlformats.org/officeDocument/2006/relationships/image" Target="../media/image80.png"/><Relationship Id="rId10" Type="http://schemas.openxmlformats.org/officeDocument/2006/relationships/image" Target="../media/image10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8.png"/><Relationship Id="rId4" Type="http://schemas.openxmlformats.org/officeDocument/2006/relationships/image" Target="../media/image88.png"/><Relationship Id="rId9" Type="http://schemas.openxmlformats.org/officeDocument/2006/relationships/image" Target="../media/image122.png"/><Relationship Id="rId5" Type="http://schemas.openxmlformats.org/officeDocument/2006/relationships/image" Target="../media/image80.png"/><Relationship Id="rId6" Type="http://schemas.openxmlformats.org/officeDocument/2006/relationships/image" Target="../media/image92.png"/><Relationship Id="rId7" Type="http://schemas.openxmlformats.org/officeDocument/2006/relationships/image" Target="../media/image100.png"/><Relationship Id="rId8" Type="http://schemas.openxmlformats.org/officeDocument/2006/relationships/image" Target="../media/image11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Relationship Id="rId5" Type="http://schemas.openxmlformats.org/officeDocument/2006/relationships/image" Target="../media/image117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21.png"/><Relationship Id="rId11" Type="http://schemas.openxmlformats.org/officeDocument/2006/relationships/image" Target="../media/image116.png"/><Relationship Id="rId10" Type="http://schemas.openxmlformats.org/officeDocument/2006/relationships/image" Target="../media/image132.png"/><Relationship Id="rId13" Type="http://schemas.openxmlformats.org/officeDocument/2006/relationships/image" Target="../media/image129.png"/><Relationship Id="rId12" Type="http://schemas.openxmlformats.org/officeDocument/2006/relationships/image" Target="../media/image134.png"/><Relationship Id="rId15" Type="http://schemas.openxmlformats.org/officeDocument/2006/relationships/image" Target="../media/image146.png"/><Relationship Id="rId14" Type="http://schemas.openxmlformats.org/officeDocument/2006/relationships/image" Target="../media/image126.png"/><Relationship Id="rId17" Type="http://schemas.openxmlformats.org/officeDocument/2006/relationships/image" Target="../media/image130.png"/><Relationship Id="rId16" Type="http://schemas.openxmlformats.org/officeDocument/2006/relationships/image" Target="../media/image12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9.png"/><Relationship Id="rId4" Type="http://schemas.openxmlformats.org/officeDocument/2006/relationships/image" Target="../media/image127.png"/><Relationship Id="rId9" Type="http://schemas.openxmlformats.org/officeDocument/2006/relationships/image" Target="../media/image135.png"/><Relationship Id="rId5" Type="http://schemas.openxmlformats.org/officeDocument/2006/relationships/image" Target="../media/image169.png"/><Relationship Id="rId6" Type="http://schemas.openxmlformats.org/officeDocument/2006/relationships/image" Target="../media/image133.png"/><Relationship Id="rId7" Type="http://schemas.openxmlformats.org/officeDocument/2006/relationships/image" Target="../media/image136.png"/><Relationship Id="rId8" Type="http://schemas.openxmlformats.org/officeDocument/2006/relationships/image" Target="../media/image144.png"/><Relationship Id="rId11" Type="http://schemas.openxmlformats.org/officeDocument/2006/relationships/image" Target="../media/image141.png"/><Relationship Id="rId10" Type="http://schemas.openxmlformats.org/officeDocument/2006/relationships/image" Target="../media/image140.png"/><Relationship Id="rId12" Type="http://schemas.openxmlformats.org/officeDocument/2006/relationships/image" Target="../media/image13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43.png"/><Relationship Id="rId4" Type="http://schemas.openxmlformats.org/officeDocument/2006/relationships/image" Target="../media/image13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3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1.png"/><Relationship Id="rId4" Type="http://schemas.openxmlformats.org/officeDocument/2006/relationships/image" Target="../media/image1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4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5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38.png"/><Relationship Id="rId4" Type="http://schemas.openxmlformats.org/officeDocument/2006/relationships/image" Target="../media/image152.png"/><Relationship Id="rId5" Type="http://schemas.openxmlformats.org/officeDocument/2006/relationships/image" Target="../media/image1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38.png"/><Relationship Id="rId4" Type="http://schemas.openxmlformats.org/officeDocument/2006/relationships/image" Target="../media/image152.png"/><Relationship Id="rId5" Type="http://schemas.openxmlformats.org/officeDocument/2006/relationships/image" Target="../media/image150.png"/><Relationship Id="rId6" Type="http://schemas.openxmlformats.org/officeDocument/2006/relationships/image" Target="../media/image1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49.png"/><Relationship Id="rId4" Type="http://schemas.openxmlformats.org/officeDocument/2006/relationships/image" Target="../media/image160.png"/><Relationship Id="rId5" Type="http://schemas.openxmlformats.org/officeDocument/2006/relationships/image" Target="../media/image16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66.png"/><Relationship Id="rId4" Type="http://schemas.openxmlformats.org/officeDocument/2006/relationships/image" Target="../media/image15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49.png"/><Relationship Id="rId4" Type="http://schemas.openxmlformats.org/officeDocument/2006/relationships/image" Target="../media/image153.png"/><Relationship Id="rId5" Type="http://schemas.openxmlformats.org/officeDocument/2006/relationships/image" Target="../media/image15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6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58.png"/><Relationship Id="rId4" Type="http://schemas.openxmlformats.org/officeDocument/2006/relationships/image" Target="../media/image163.png"/><Relationship Id="rId5" Type="http://schemas.openxmlformats.org/officeDocument/2006/relationships/image" Target="../media/image16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www.greelane.com/id/sains-teknologi-matematika/matematika/fail-to-reject-in-a-hypothesis-test-3126424/#:~:text=Gagal%20menolak%20hipotesis%20nol%20(artinya,hubungan%20konsekuensial%20antara%20kedua%20fenomena)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67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70.jpg"/><Relationship Id="rId4" Type="http://schemas.openxmlformats.org/officeDocument/2006/relationships/image" Target="../media/image173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74.png"/><Relationship Id="rId4" Type="http://schemas.openxmlformats.org/officeDocument/2006/relationships/image" Target="../media/image171.png"/><Relationship Id="rId5" Type="http://schemas.openxmlformats.org/officeDocument/2006/relationships/image" Target="../media/image16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"/>
          <p:cNvSpPr/>
          <p:nvPr/>
        </p:nvSpPr>
        <p:spPr>
          <a:xfrm>
            <a:off x="1448800" y="1095825"/>
            <a:ext cx="6258600" cy="678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"/>
          <p:cNvSpPr txBox="1"/>
          <p:nvPr>
            <p:ph type="ctrTitle"/>
          </p:nvPr>
        </p:nvSpPr>
        <p:spPr>
          <a:xfrm>
            <a:off x="1246729" y="537014"/>
            <a:ext cx="77235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STATISTIKA  </a:t>
            </a:r>
            <a:br>
              <a:rPr lang="en-US"/>
            </a:br>
            <a:r>
              <a:rPr lang="en-US">
                <a:solidFill>
                  <a:schemeClr val="lt2"/>
                </a:solidFill>
              </a:rPr>
              <a:t>TERAPAN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00" name="Google Shape;1000;p1"/>
          <p:cNvSpPr txBox="1"/>
          <p:nvPr>
            <p:ph idx="1" type="subTitle"/>
          </p:nvPr>
        </p:nvSpPr>
        <p:spPr>
          <a:xfrm>
            <a:off x="716350" y="2069625"/>
            <a:ext cx="77235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500"/>
              <a:t>Disampaikan oleh: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500">
                <a:solidFill>
                  <a:schemeClr val="dk1"/>
                </a:solidFill>
              </a:rPr>
              <a:t>Teguh Prasetyo</a:t>
            </a:r>
            <a:endParaRPr/>
          </a:p>
        </p:txBody>
      </p:sp>
      <p:grpSp>
        <p:nvGrpSpPr>
          <p:cNvPr id="1001" name="Google Shape;1001;p1"/>
          <p:cNvGrpSpPr/>
          <p:nvPr/>
        </p:nvGrpSpPr>
        <p:grpSpPr>
          <a:xfrm>
            <a:off x="3298737" y="2791524"/>
            <a:ext cx="2469554" cy="1859813"/>
            <a:chOff x="3298737" y="2791524"/>
            <a:chExt cx="2469554" cy="1859813"/>
          </a:xfrm>
        </p:grpSpPr>
        <p:grpSp>
          <p:nvGrpSpPr>
            <p:cNvPr id="1002" name="Google Shape;1002;p1"/>
            <p:cNvGrpSpPr/>
            <p:nvPr/>
          </p:nvGrpSpPr>
          <p:grpSpPr>
            <a:xfrm>
              <a:off x="4560071" y="2791524"/>
              <a:ext cx="1208220" cy="1076593"/>
              <a:chOff x="5207231" y="4328975"/>
              <a:chExt cx="1720376" cy="1532953"/>
            </a:xfrm>
          </p:grpSpPr>
          <p:grpSp>
            <p:nvGrpSpPr>
              <p:cNvPr id="1003" name="Google Shape;1003;p1"/>
              <p:cNvGrpSpPr/>
              <p:nvPr/>
            </p:nvGrpSpPr>
            <p:grpSpPr>
              <a:xfrm>
                <a:off x="5207231" y="4328975"/>
                <a:ext cx="1720376" cy="1532953"/>
                <a:chOff x="5207231" y="4328975"/>
                <a:chExt cx="1720376" cy="1532953"/>
              </a:xfrm>
            </p:grpSpPr>
            <p:sp>
              <p:nvSpPr>
                <p:cNvPr id="1004" name="Google Shape;1004;p1"/>
                <p:cNvSpPr/>
                <p:nvPr/>
              </p:nvSpPr>
              <p:spPr>
                <a:xfrm>
                  <a:off x="5207231" y="4407408"/>
                  <a:ext cx="1612012" cy="1454520"/>
                </a:xfrm>
                <a:custGeom>
                  <a:rect b="b" l="l" r="r" t="t"/>
                  <a:pathLst>
                    <a:path extrusionOk="0" h="25610" w="28383">
                      <a:moveTo>
                        <a:pt x="0" y="1"/>
                      </a:moveTo>
                      <a:lnTo>
                        <a:pt x="0" y="25609"/>
                      </a:lnTo>
                      <a:lnTo>
                        <a:pt x="28382" y="25609"/>
                      </a:lnTo>
                      <a:lnTo>
                        <a:pt x="28382" y="1"/>
                      </a:lnTo>
                      <a:close/>
                    </a:path>
                  </a:pathLst>
                </a:custGeom>
                <a:solidFill>
                  <a:srgbClr val="F0AE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5" name="Google Shape;1005;p1"/>
                <p:cNvSpPr/>
                <p:nvPr/>
              </p:nvSpPr>
              <p:spPr>
                <a:xfrm>
                  <a:off x="5298272" y="4333007"/>
                  <a:ext cx="1625359" cy="1460427"/>
                </a:xfrm>
                <a:custGeom>
                  <a:rect b="b" l="l" r="r" t="t"/>
                  <a:pathLst>
                    <a:path extrusionOk="0" h="25714" w="28618">
                      <a:moveTo>
                        <a:pt x="1" y="0"/>
                      </a:moveTo>
                      <a:lnTo>
                        <a:pt x="1" y="25714"/>
                      </a:lnTo>
                      <a:lnTo>
                        <a:pt x="28617" y="25714"/>
                      </a:lnTo>
                      <a:lnTo>
                        <a:pt x="286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6" name="Google Shape;1006;p1"/>
                <p:cNvSpPr/>
                <p:nvPr/>
              </p:nvSpPr>
              <p:spPr>
                <a:xfrm>
                  <a:off x="5294296" y="4328975"/>
                  <a:ext cx="1633311" cy="1468492"/>
                </a:xfrm>
                <a:custGeom>
                  <a:rect b="b" l="l" r="r" t="t"/>
                  <a:pathLst>
                    <a:path extrusionOk="0" h="25856" w="28758">
                      <a:moveTo>
                        <a:pt x="28617" y="141"/>
                      </a:moveTo>
                      <a:lnTo>
                        <a:pt x="28617" y="25715"/>
                      </a:lnTo>
                      <a:lnTo>
                        <a:pt x="153" y="25715"/>
                      </a:lnTo>
                      <a:lnTo>
                        <a:pt x="153" y="141"/>
                      </a:lnTo>
                      <a:close/>
                      <a:moveTo>
                        <a:pt x="71" y="1"/>
                      </a:moveTo>
                      <a:cubicBezTo>
                        <a:pt x="35" y="1"/>
                        <a:pt x="0" y="36"/>
                        <a:pt x="0" y="83"/>
                      </a:cubicBezTo>
                      <a:lnTo>
                        <a:pt x="0" y="25785"/>
                      </a:lnTo>
                      <a:cubicBezTo>
                        <a:pt x="0" y="25820"/>
                        <a:pt x="35" y="25855"/>
                        <a:pt x="71" y="25855"/>
                      </a:cubicBezTo>
                      <a:lnTo>
                        <a:pt x="28687" y="25855"/>
                      </a:lnTo>
                      <a:cubicBezTo>
                        <a:pt x="28722" y="25855"/>
                        <a:pt x="28746" y="25832"/>
                        <a:pt x="28757" y="25797"/>
                      </a:cubicBezTo>
                      <a:lnTo>
                        <a:pt x="28757" y="83"/>
                      </a:lnTo>
                      <a:cubicBezTo>
                        <a:pt x="28757" y="36"/>
                        <a:pt x="28722" y="1"/>
                        <a:pt x="2868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7" name="Google Shape;1007;p1"/>
                <p:cNvSpPr/>
                <p:nvPr/>
              </p:nvSpPr>
              <p:spPr>
                <a:xfrm>
                  <a:off x="5726327" y="4333007"/>
                  <a:ext cx="1197295" cy="198101"/>
                </a:xfrm>
                <a:custGeom>
                  <a:rect b="b" l="l" r="r" t="t"/>
                  <a:pathLst>
                    <a:path extrusionOk="0" h="3488" w="21081">
                      <a:moveTo>
                        <a:pt x="1" y="0"/>
                      </a:moveTo>
                      <a:lnTo>
                        <a:pt x="1" y="3488"/>
                      </a:lnTo>
                      <a:lnTo>
                        <a:pt x="21080" y="3488"/>
                      </a:lnTo>
                      <a:lnTo>
                        <a:pt x="21080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8" name="Google Shape;1008;p1"/>
                <p:cNvSpPr/>
                <p:nvPr/>
              </p:nvSpPr>
              <p:spPr>
                <a:xfrm>
                  <a:off x="5722352" y="4328975"/>
                  <a:ext cx="1205247" cy="206166"/>
                </a:xfrm>
                <a:custGeom>
                  <a:rect b="b" l="l" r="r" t="t"/>
                  <a:pathLst>
                    <a:path extrusionOk="0" h="3630" w="21221">
                      <a:moveTo>
                        <a:pt x="21068" y="141"/>
                      </a:moveTo>
                      <a:lnTo>
                        <a:pt x="21068" y="3489"/>
                      </a:lnTo>
                      <a:lnTo>
                        <a:pt x="153" y="3489"/>
                      </a:lnTo>
                      <a:lnTo>
                        <a:pt x="153" y="141"/>
                      </a:lnTo>
                      <a:close/>
                      <a:moveTo>
                        <a:pt x="83" y="1"/>
                      </a:moveTo>
                      <a:cubicBezTo>
                        <a:pt x="36" y="1"/>
                        <a:pt x="1" y="36"/>
                        <a:pt x="1" y="83"/>
                      </a:cubicBezTo>
                      <a:lnTo>
                        <a:pt x="1" y="3559"/>
                      </a:lnTo>
                      <a:cubicBezTo>
                        <a:pt x="1" y="3594"/>
                        <a:pt x="36" y="3629"/>
                        <a:pt x="83" y="3629"/>
                      </a:cubicBezTo>
                      <a:lnTo>
                        <a:pt x="21150" y="3629"/>
                      </a:lnTo>
                      <a:cubicBezTo>
                        <a:pt x="21185" y="3629"/>
                        <a:pt x="21209" y="3606"/>
                        <a:pt x="21220" y="3571"/>
                      </a:cubicBezTo>
                      <a:lnTo>
                        <a:pt x="21220" y="83"/>
                      </a:lnTo>
                      <a:cubicBezTo>
                        <a:pt x="21220" y="36"/>
                        <a:pt x="21185" y="1"/>
                        <a:pt x="2115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9" name="Google Shape;1009;p1"/>
                <p:cNvSpPr/>
                <p:nvPr/>
              </p:nvSpPr>
              <p:spPr>
                <a:xfrm>
                  <a:off x="5298272" y="4333007"/>
                  <a:ext cx="1625359" cy="103083"/>
                </a:xfrm>
                <a:custGeom>
                  <a:rect b="b" l="l" r="r" t="t"/>
                  <a:pathLst>
                    <a:path extrusionOk="0" h="1815" w="28618">
                      <a:moveTo>
                        <a:pt x="1" y="0"/>
                      </a:moveTo>
                      <a:lnTo>
                        <a:pt x="1" y="1814"/>
                      </a:lnTo>
                      <a:lnTo>
                        <a:pt x="28617" y="1814"/>
                      </a:lnTo>
                      <a:lnTo>
                        <a:pt x="286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0" name="Google Shape;1010;p1"/>
                <p:cNvSpPr/>
                <p:nvPr/>
              </p:nvSpPr>
              <p:spPr>
                <a:xfrm>
                  <a:off x="5294296" y="4328975"/>
                  <a:ext cx="1633311" cy="111091"/>
                </a:xfrm>
                <a:custGeom>
                  <a:rect b="b" l="l" r="r" t="t"/>
                  <a:pathLst>
                    <a:path extrusionOk="0" h="1956" w="28758">
                      <a:moveTo>
                        <a:pt x="28617" y="141"/>
                      </a:moveTo>
                      <a:lnTo>
                        <a:pt x="28617" y="1815"/>
                      </a:lnTo>
                      <a:lnTo>
                        <a:pt x="153" y="1815"/>
                      </a:lnTo>
                      <a:lnTo>
                        <a:pt x="153" y="141"/>
                      </a:lnTo>
                      <a:close/>
                      <a:moveTo>
                        <a:pt x="71" y="1"/>
                      </a:moveTo>
                      <a:cubicBezTo>
                        <a:pt x="35" y="1"/>
                        <a:pt x="0" y="36"/>
                        <a:pt x="0" y="83"/>
                      </a:cubicBezTo>
                      <a:lnTo>
                        <a:pt x="0" y="1885"/>
                      </a:lnTo>
                      <a:cubicBezTo>
                        <a:pt x="0" y="1920"/>
                        <a:pt x="35" y="1955"/>
                        <a:pt x="71" y="1955"/>
                      </a:cubicBezTo>
                      <a:lnTo>
                        <a:pt x="28687" y="1955"/>
                      </a:lnTo>
                      <a:cubicBezTo>
                        <a:pt x="28722" y="1955"/>
                        <a:pt x="28757" y="1932"/>
                        <a:pt x="28757" y="1897"/>
                      </a:cubicBezTo>
                      <a:lnTo>
                        <a:pt x="28757" y="83"/>
                      </a:lnTo>
                      <a:cubicBezTo>
                        <a:pt x="28757" y="36"/>
                        <a:pt x="28722" y="1"/>
                        <a:pt x="2868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1" name="Google Shape;1011;p1"/>
                <p:cNvSpPr/>
                <p:nvPr/>
              </p:nvSpPr>
              <p:spPr>
                <a:xfrm>
                  <a:off x="5370059" y="4673999"/>
                  <a:ext cx="990505" cy="633548"/>
                </a:xfrm>
                <a:custGeom>
                  <a:rect b="b" l="l" r="r" t="t"/>
                  <a:pathLst>
                    <a:path extrusionOk="0" h="11155" w="17440">
                      <a:moveTo>
                        <a:pt x="1" y="0"/>
                      </a:moveTo>
                      <a:lnTo>
                        <a:pt x="1" y="11154"/>
                      </a:lnTo>
                      <a:lnTo>
                        <a:pt x="17440" y="11154"/>
                      </a:lnTo>
                      <a:lnTo>
                        <a:pt x="17440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2" name="Google Shape;1012;p1"/>
                <p:cNvSpPr/>
                <p:nvPr/>
              </p:nvSpPr>
              <p:spPr>
                <a:xfrm>
                  <a:off x="5365402" y="4670023"/>
                  <a:ext cx="999138" cy="642181"/>
                </a:xfrm>
                <a:custGeom>
                  <a:rect b="b" l="l" r="r" t="t"/>
                  <a:pathLst>
                    <a:path extrusionOk="0" h="11307" w="17592">
                      <a:moveTo>
                        <a:pt x="17451" y="141"/>
                      </a:moveTo>
                      <a:lnTo>
                        <a:pt x="17451" y="11154"/>
                      </a:lnTo>
                      <a:lnTo>
                        <a:pt x="153" y="11154"/>
                      </a:lnTo>
                      <a:lnTo>
                        <a:pt x="153" y="141"/>
                      </a:lnTo>
                      <a:close/>
                      <a:moveTo>
                        <a:pt x="83" y="0"/>
                      </a:moveTo>
                      <a:cubicBezTo>
                        <a:pt x="36" y="0"/>
                        <a:pt x="1" y="35"/>
                        <a:pt x="1" y="70"/>
                      </a:cubicBezTo>
                      <a:lnTo>
                        <a:pt x="1" y="11224"/>
                      </a:lnTo>
                      <a:cubicBezTo>
                        <a:pt x="1" y="11271"/>
                        <a:pt x="36" y="11306"/>
                        <a:pt x="83" y="11306"/>
                      </a:cubicBezTo>
                      <a:lnTo>
                        <a:pt x="17522" y="11306"/>
                      </a:lnTo>
                      <a:cubicBezTo>
                        <a:pt x="17557" y="11306"/>
                        <a:pt x="17592" y="11271"/>
                        <a:pt x="17592" y="11236"/>
                      </a:cubicBezTo>
                      <a:lnTo>
                        <a:pt x="17592" y="70"/>
                      </a:lnTo>
                      <a:cubicBezTo>
                        <a:pt x="17592" y="35"/>
                        <a:pt x="17557" y="0"/>
                        <a:pt x="1752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3" name="Google Shape;1013;p1"/>
                <p:cNvSpPr/>
                <p:nvPr/>
              </p:nvSpPr>
              <p:spPr>
                <a:xfrm>
                  <a:off x="5370059" y="5236999"/>
                  <a:ext cx="990505" cy="70539"/>
                </a:xfrm>
                <a:custGeom>
                  <a:rect b="b" l="l" r="r" t="t"/>
                  <a:pathLst>
                    <a:path extrusionOk="0" h="1242" w="17440">
                      <a:moveTo>
                        <a:pt x="1" y="1"/>
                      </a:moveTo>
                      <a:lnTo>
                        <a:pt x="1" y="1241"/>
                      </a:lnTo>
                      <a:lnTo>
                        <a:pt x="17440" y="1241"/>
                      </a:lnTo>
                      <a:lnTo>
                        <a:pt x="1744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4" name="Google Shape;1014;p1"/>
                <p:cNvSpPr/>
                <p:nvPr/>
              </p:nvSpPr>
              <p:spPr>
                <a:xfrm>
                  <a:off x="5365402" y="5233023"/>
                  <a:ext cx="999138" cy="79172"/>
                </a:xfrm>
                <a:custGeom>
                  <a:rect b="b" l="l" r="r" t="t"/>
                  <a:pathLst>
                    <a:path extrusionOk="0" h="1394" w="17592">
                      <a:moveTo>
                        <a:pt x="17451" y="141"/>
                      </a:moveTo>
                      <a:lnTo>
                        <a:pt x="17451" y="1241"/>
                      </a:lnTo>
                      <a:lnTo>
                        <a:pt x="153" y="1241"/>
                      </a:lnTo>
                      <a:lnTo>
                        <a:pt x="153" y="141"/>
                      </a:lnTo>
                      <a:close/>
                      <a:moveTo>
                        <a:pt x="83" y="0"/>
                      </a:moveTo>
                      <a:cubicBezTo>
                        <a:pt x="36" y="0"/>
                        <a:pt x="1" y="36"/>
                        <a:pt x="1" y="71"/>
                      </a:cubicBezTo>
                      <a:lnTo>
                        <a:pt x="1" y="1311"/>
                      </a:lnTo>
                      <a:cubicBezTo>
                        <a:pt x="1" y="1358"/>
                        <a:pt x="36" y="1393"/>
                        <a:pt x="83" y="1393"/>
                      </a:cubicBezTo>
                      <a:lnTo>
                        <a:pt x="17522" y="1393"/>
                      </a:lnTo>
                      <a:cubicBezTo>
                        <a:pt x="17557" y="1393"/>
                        <a:pt x="17592" y="1358"/>
                        <a:pt x="17592" y="1311"/>
                      </a:cubicBezTo>
                      <a:lnTo>
                        <a:pt x="17592" y="71"/>
                      </a:lnTo>
                      <a:cubicBezTo>
                        <a:pt x="17592" y="36"/>
                        <a:pt x="17557" y="0"/>
                        <a:pt x="1752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5" name="Google Shape;1015;p1"/>
                <p:cNvSpPr/>
                <p:nvPr/>
              </p:nvSpPr>
              <p:spPr>
                <a:xfrm>
                  <a:off x="5370059" y="5262272"/>
                  <a:ext cx="990505" cy="20673"/>
                </a:xfrm>
                <a:custGeom>
                  <a:rect b="b" l="l" r="r" t="t"/>
                  <a:pathLst>
                    <a:path extrusionOk="0" h="364" w="17440">
                      <a:moveTo>
                        <a:pt x="1" y="0"/>
                      </a:moveTo>
                      <a:lnTo>
                        <a:pt x="1" y="363"/>
                      </a:lnTo>
                      <a:lnTo>
                        <a:pt x="17440" y="363"/>
                      </a:lnTo>
                      <a:lnTo>
                        <a:pt x="1744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6" name="Google Shape;1016;p1"/>
                <p:cNvSpPr/>
                <p:nvPr/>
              </p:nvSpPr>
              <p:spPr>
                <a:xfrm>
                  <a:off x="5365402" y="5258296"/>
                  <a:ext cx="999138" cy="28625"/>
                </a:xfrm>
                <a:custGeom>
                  <a:rect b="b" l="l" r="r" t="t"/>
                  <a:pathLst>
                    <a:path extrusionOk="0" h="504" w="17592">
                      <a:moveTo>
                        <a:pt x="17451" y="141"/>
                      </a:moveTo>
                      <a:lnTo>
                        <a:pt x="17451" y="363"/>
                      </a:lnTo>
                      <a:lnTo>
                        <a:pt x="153" y="363"/>
                      </a:lnTo>
                      <a:lnTo>
                        <a:pt x="153" y="141"/>
                      </a:lnTo>
                      <a:close/>
                      <a:moveTo>
                        <a:pt x="83" y="0"/>
                      </a:moveTo>
                      <a:cubicBezTo>
                        <a:pt x="36" y="0"/>
                        <a:pt x="1" y="24"/>
                        <a:pt x="1" y="70"/>
                      </a:cubicBezTo>
                      <a:lnTo>
                        <a:pt x="1" y="433"/>
                      </a:lnTo>
                      <a:cubicBezTo>
                        <a:pt x="1" y="468"/>
                        <a:pt x="36" y="503"/>
                        <a:pt x="83" y="503"/>
                      </a:cubicBezTo>
                      <a:lnTo>
                        <a:pt x="17522" y="503"/>
                      </a:lnTo>
                      <a:cubicBezTo>
                        <a:pt x="17557" y="503"/>
                        <a:pt x="17592" y="468"/>
                        <a:pt x="17592" y="433"/>
                      </a:cubicBezTo>
                      <a:lnTo>
                        <a:pt x="17592" y="70"/>
                      </a:lnTo>
                      <a:cubicBezTo>
                        <a:pt x="17592" y="24"/>
                        <a:pt x="17557" y="0"/>
                        <a:pt x="1752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7" name="Google Shape;1017;p1"/>
                <p:cNvSpPr/>
                <p:nvPr/>
              </p:nvSpPr>
              <p:spPr>
                <a:xfrm>
                  <a:off x="5681176" y="4840349"/>
                  <a:ext cx="333046" cy="291870"/>
                </a:xfrm>
                <a:custGeom>
                  <a:rect b="b" l="l" r="r" t="t"/>
                  <a:pathLst>
                    <a:path extrusionOk="0" h="5139" w="5864">
                      <a:moveTo>
                        <a:pt x="2934" y="1"/>
                      </a:moveTo>
                      <a:cubicBezTo>
                        <a:pt x="2071" y="1"/>
                        <a:pt x="1227" y="439"/>
                        <a:pt x="737" y="1226"/>
                      </a:cubicBezTo>
                      <a:cubicBezTo>
                        <a:pt x="0" y="2443"/>
                        <a:pt x="375" y="4024"/>
                        <a:pt x="1592" y="4761"/>
                      </a:cubicBezTo>
                      <a:cubicBezTo>
                        <a:pt x="2010" y="5017"/>
                        <a:pt x="2473" y="5139"/>
                        <a:pt x="2931" y="5139"/>
                      </a:cubicBezTo>
                      <a:cubicBezTo>
                        <a:pt x="3793" y="5139"/>
                        <a:pt x="4637" y="4706"/>
                        <a:pt x="5127" y="3918"/>
                      </a:cubicBezTo>
                      <a:cubicBezTo>
                        <a:pt x="5864" y="2701"/>
                        <a:pt x="5489" y="1121"/>
                        <a:pt x="4272" y="384"/>
                      </a:cubicBezTo>
                      <a:cubicBezTo>
                        <a:pt x="3854" y="124"/>
                        <a:pt x="3391" y="1"/>
                        <a:pt x="2934" y="1"/>
                      </a:cubicBezTo>
                      <a:close/>
                    </a:path>
                  </a:pathLst>
                </a:custGeom>
                <a:solidFill>
                  <a:srgbClr val="0169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8" name="Google Shape;1018;p1"/>
                <p:cNvSpPr/>
                <p:nvPr/>
              </p:nvSpPr>
              <p:spPr>
                <a:xfrm>
                  <a:off x="5805441" y="4917248"/>
                  <a:ext cx="127050" cy="146985"/>
                </a:xfrm>
                <a:custGeom>
                  <a:rect b="b" l="l" r="r" t="t"/>
                  <a:pathLst>
                    <a:path extrusionOk="0" h="2588" w="2237">
                      <a:moveTo>
                        <a:pt x="1" y="1"/>
                      </a:moveTo>
                      <a:lnTo>
                        <a:pt x="1" y="2588"/>
                      </a:lnTo>
                      <a:lnTo>
                        <a:pt x="2236" y="130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9" name="Google Shape;1019;p1"/>
                <p:cNvSpPr/>
                <p:nvPr/>
              </p:nvSpPr>
              <p:spPr>
                <a:xfrm>
                  <a:off x="6449598" y="4673999"/>
                  <a:ext cx="390863" cy="250012"/>
                </a:xfrm>
                <a:custGeom>
                  <a:rect b="b" l="l" r="r" t="t"/>
                  <a:pathLst>
                    <a:path extrusionOk="0" h="4402" w="6882">
                      <a:moveTo>
                        <a:pt x="0" y="0"/>
                      </a:moveTo>
                      <a:lnTo>
                        <a:pt x="0" y="4401"/>
                      </a:lnTo>
                      <a:lnTo>
                        <a:pt x="6882" y="4401"/>
                      </a:lnTo>
                      <a:lnTo>
                        <a:pt x="6882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0" name="Google Shape;1020;p1"/>
                <p:cNvSpPr/>
                <p:nvPr/>
              </p:nvSpPr>
              <p:spPr>
                <a:xfrm>
                  <a:off x="6445565" y="4670023"/>
                  <a:ext cx="399553" cy="258076"/>
                </a:xfrm>
                <a:custGeom>
                  <a:rect b="b" l="l" r="r" t="t"/>
                  <a:pathLst>
                    <a:path extrusionOk="0" h="4544" w="7035">
                      <a:moveTo>
                        <a:pt x="6883" y="141"/>
                      </a:moveTo>
                      <a:lnTo>
                        <a:pt x="6883" y="4401"/>
                      </a:lnTo>
                      <a:lnTo>
                        <a:pt x="141" y="4401"/>
                      </a:lnTo>
                      <a:lnTo>
                        <a:pt x="141" y="141"/>
                      </a:lnTo>
                      <a:close/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0"/>
                      </a:cubicBezTo>
                      <a:lnTo>
                        <a:pt x="1" y="4471"/>
                      </a:lnTo>
                      <a:cubicBezTo>
                        <a:pt x="1" y="4518"/>
                        <a:pt x="24" y="4541"/>
                        <a:pt x="71" y="4541"/>
                      </a:cubicBezTo>
                      <a:lnTo>
                        <a:pt x="6953" y="4541"/>
                      </a:lnTo>
                      <a:cubicBezTo>
                        <a:pt x="6959" y="4543"/>
                        <a:pt x="6965" y="4544"/>
                        <a:pt x="6971" y="4544"/>
                      </a:cubicBezTo>
                      <a:cubicBezTo>
                        <a:pt x="7006" y="4544"/>
                        <a:pt x="7025" y="4513"/>
                        <a:pt x="7035" y="4483"/>
                      </a:cubicBezTo>
                      <a:lnTo>
                        <a:pt x="7035" y="70"/>
                      </a:lnTo>
                      <a:cubicBezTo>
                        <a:pt x="7035" y="35"/>
                        <a:pt x="7000" y="0"/>
                        <a:pt x="695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1" name="Google Shape;1021;p1"/>
                <p:cNvSpPr/>
                <p:nvPr/>
              </p:nvSpPr>
              <p:spPr>
                <a:xfrm>
                  <a:off x="6449598" y="4896007"/>
                  <a:ext cx="390863" cy="28000"/>
                </a:xfrm>
                <a:custGeom>
                  <a:rect b="b" l="l" r="r" t="t"/>
                  <a:pathLst>
                    <a:path extrusionOk="0" h="493" w="6882">
                      <a:moveTo>
                        <a:pt x="0" y="0"/>
                      </a:moveTo>
                      <a:lnTo>
                        <a:pt x="0" y="492"/>
                      </a:lnTo>
                      <a:lnTo>
                        <a:pt x="6882" y="492"/>
                      </a:lnTo>
                      <a:lnTo>
                        <a:pt x="6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2" name="Google Shape;1022;p1"/>
                <p:cNvSpPr/>
                <p:nvPr/>
              </p:nvSpPr>
              <p:spPr>
                <a:xfrm>
                  <a:off x="6445565" y="4892031"/>
                  <a:ext cx="399553" cy="35951"/>
                </a:xfrm>
                <a:custGeom>
                  <a:rect b="b" l="l" r="r" t="t"/>
                  <a:pathLst>
                    <a:path extrusionOk="0" h="633" w="7035">
                      <a:moveTo>
                        <a:pt x="6883" y="152"/>
                      </a:moveTo>
                      <a:lnTo>
                        <a:pt x="6883" y="492"/>
                      </a:lnTo>
                      <a:lnTo>
                        <a:pt x="141" y="492"/>
                      </a:lnTo>
                      <a:lnTo>
                        <a:pt x="141" y="152"/>
                      </a:lnTo>
                      <a:close/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0"/>
                      </a:cubicBezTo>
                      <a:lnTo>
                        <a:pt x="1" y="562"/>
                      </a:lnTo>
                      <a:cubicBezTo>
                        <a:pt x="1" y="609"/>
                        <a:pt x="24" y="632"/>
                        <a:pt x="71" y="632"/>
                      </a:cubicBezTo>
                      <a:lnTo>
                        <a:pt x="6953" y="632"/>
                      </a:lnTo>
                      <a:cubicBezTo>
                        <a:pt x="7000" y="632"/>
                        <a:pt x="7035" y="609"/>
                        <a:pt x="7035" y="562"/>
                      </a:cubicBezTo>
                      <a:lnTo>
                        <a:pt x="7035" y="70"/>
                      </a:lnTo>
                      <a:cubicBezTo>
                        <a:pt x="7035" y="35"/>
                        <a:pt x="7000" y="0"/>
                        <a:pt x="695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3" name="Google Shape;1023;p1"/>
                <p:cNvSpPr/>
                <p:nvPr/>
              </p:nvSpPr>
              <p:spPr>
                <a:xfrm>
                  <a:off x="6449598" y="4906003"/>
                  <a:ext cx="390863" cy="8008"/>
                </a:xfrm>
                <a:custGeom>
                  <a:rect b="b" l="l" r="r" t="t"/>
                  <a:pathLst>
                    <a:path extrusionOk="0" h="141" w="6882">
                      <a:moveTo>
                        <a:pt x="0" y="0"/>
                      </a:moveTo>
                      <a:lnTo>
                        <a:pt x="0" y="140"/>
                      </a:lnTo>
                      <a:lnTo>
                        <a:pt x="6882" y="140"/>
                      </a:lnTo>
                      <a:lnTo>
                        <a:pt x="6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4" name="Google Shape;1024;p1"/>
                <p:cNvSpPr/>
                <p:nvPr/>
              </p:nvSpPr>
              <p:spPr>
                <a:xfrm>
                  <a:off x="6445565" y="4901970"/>
                  <a:ext cx="399553" cy="16698"/>
                </a:xfrm>
                <a:custGeom>
                  <a:rect b="b" l="l" r="r" t="t"/>
                  <a:pathLst>
                    <a:path extrusionOk="0" h="294" w="7035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71"/>
                      </a:cubicBezTo>
                      <a:lnTo>
                        <a:pt x="1" y="211"/>
                      </a:lnTo>
                      <a:cubicBezTo>
                        <a:pt x="1" y="258"/>
                        <a:pt x="24" y="293"/>
                        <a:pt x="71" y="293"/>
                      </a:cubicBezTo>
                      <a:lnTo>
                        <a:pt x="6953" y="293"/>
                      </a:lnTo>
                      <a:cubicBezTo>
                        <a:pt x="7000" y="293"/>
                        <a:pt x="7035" y="258"/>
                        <a:pt x="7035" y="211"/>
                      </a:cubicBezTo>
                      <a:lnTo>
                        <a:pt x="7035" y="71"/>
                      </a:lnTo>
                      <a:cubicBezTo>
                        <a:pt x="7035" y="36"/>
                        <a:pt x="7000" y="1"/>
                        <a:pt x="695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5" name="Google Shape;1025;p1"/>
                <p:cNvSpPr/>
                <p:nvPr/>
              </p:nvSpPr>
              <p:spPr>
                <a:xfrm>
                  <a:off x="6580507" y="4740448"/>
                  <a:ext cx="115748" cy="115067"/>
                </a:xfrm>
                <a:custGeom>
                  <a:rect b="b" l="l" r="r" t="t"/>
                  <a:pathLst>
                    <a:path extrusionOk="0" h="2026" w="2038">
                      <a:moveTo>
                        <a:pt x="1019" y="1"/>
                      </a:moveTo>
                      <a:cubicBezTo>
                        <a:pt x="457" y="1"/>
                        <a:pt x="1" y="445"/>
                        <a:pt x="1" y="1007"/>
                      </a:cubicBezTo>
                      <a:cubicBezTo>
                        <a:pt x="1" y="1569"/>
                        <a:pt x="457" y="2026"/>
                        <a:pt x="1019" y="2026"/>
                      </a:cubicBezTo>
                      <a:cubicBezTo>
                        <a:pt x="1581" y="2026"/>
                        <a:pt x="2037" y="1569"/>
                        <a:pt x="2037" y="1007"/>
                      </a:cubicBezTo>
                      <a:cubicBezTo>
                        <a:pt x="2037" y="445"/>
                        <a:pt x="1581" y="1"/>
                        <a:pt x="1019" y="1"/>
                      </a:cubicBezTo>
                      <a:close/>
                    </a:path>
                  </a:pathLst>
                </a:custGeom>
                <a:solidFill>
                  <a:srgbClr val="0169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6" name="Google Shape;1026;p1"/>
                <p:cNvSpPr/>
                <p:nvPr/>
              </p:nvSpPr>
              <p:spPr>
                <a:xfrm>
                  <a:off x="6621740" y="4769697"/>
                  <a:ext cx="49923" cy="58556"/>
                </a:xfrm>
                <a:custGeom>
                  <a:rect b="b" l="l" r="r" t="t"/>
                  <a:pathLst>
                    <a:path extrusionOk="0" h="1031" w="879">
                      <a:moveTo>
                        <a:pt x="0" y="1"/>
                      </a:moveTo>
                      <a:lnTo>
                        <a:pt x="0" y="1031"/>
                      </a:lnTo>
                      <a:lnTo>
                        <a:pt x="878" y="5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7" name="Google Shape;1027;p1"/>
                <p:cNvSpPr/>
                <p:nvPr/>
              </p:nvSpPr>
              <p:spPr>
                <a:xfrm>
                  <a:off x="6449598" y="4948541"/>
                  <a:ext cx="390863" cy="250636"/>
                </a:xfrm>
                <a:custGeom>
                  <a:rect b="b" l="l" r="r" t="t"/>
                  <a:pathLst>
                    <a:path extrusionOk="0" h="4413" w="6882">
                      <a:moveTo>
                        <a:pt x="0" y="0"/>
                      </a:moveTo>
                      <a:lnTo>
                        <a:pt x="0" y="4413"/>
                      </a:lnTo>
                      <a:lnTo>
                        <a:pt x="6882" y="4413"/>
                      </a:lnTo>
                      <a:lnTo>
                        <a:pt x="6882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8" name="Google Shape;1028;p1"/>
                <p:cNvSpPr/>
                <p:nvPr/>
              </p:nvSpPr>
              <p:spPr>
                <a:xfrm>
                  <a:off x="6445565" y="4944509"/>
                  <a:ext cx="399553" cy="258644"/>
                </a:xfrm>
                <a:custGeom>
                  <a:rect b="b" l="l" r="r" t="t"/>
                  <a:pathLst>
                    <a:path extrusionOk="0" h="4554" w="7035">
                      <a:moveTo>
                        <a:pt x="6883" y="153"/>
                      </a:moveTo>
                      <a:lnTo>
                        <a:pt x="6883" y="4413"/>
                      </a:lnTo>
                      <a:lnTo>
                        <a:pt x="141" y="4413"/>
                      </a:lnTo>
                      <a:lnTo>
                        <a:pt x="141" y="153"/>
                      </a:lnTo>
                      <a:close/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83"/>
                      </a:cubicBezTo>
                      <a:lnTo>
                        <a:pt x="1" y="4484"/>
                      </a:lnTo>
                      <a:cubicBezTo>
                        <a:pt x="1" y="4530"/>
                        <a:pt x="24" y="4554"/>
                        <a:pt x="71" y="4554"/>
                      </a:cubicBezTo>
                      <a:lnTo>
                        <a:pt x="6953" y="4554"/>
                      </a:lnTo>
                      <a:cubicBezTo>
                        <a:pt x="7000" y="4554"/>
                        <a:pt x="7035" y="4530"/>
                        <a:pt x="7035" y="4484"/>
                      </a:cubicBezTo>
                      <a:lnTo>
                        <a:pt x="7035" y="83"/>
                      </a:lnTo>
                      <a:cubicBezTo>
                        <a:pt x="7035" y="36"/>
                        <a:pt x="7000" y="1"/>
                        <a:pt x="695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29" name="Google Shape;1029;p1"/>
                <p:cNvSpPr/>
                <p:nvPr/>
              </p:nvSpPr>
              <p:spPr>
                <a:xfrm>
                  <a:off x="6449598" y="5171174"/>
                  <a:ext cx="390863" cy="28000"/>
                </a:xfrm>
                <a:custGeom>
                  <a:rect b="b" l="l" r="r" t="t"/>
                  <a:pathLst>
                    <a:path extrusionOk="0" h="493" w="6882">
                      <a:moveTo>
                        <a:pt x="0" y="1"/>
                      </a:moveTo>
                      <a:lnTo>
                        <a:pt x="0" y="493"/>
                      </a:lnTo>
                      <a:lnTo>
                        <a:pt x="6882" y="493"/>
                      </a:lnTo>
                      <a:lnTo>
                        <a:pt x="688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0" name="Google Shape;1030;p1"/>
                <p:cNvSpPr/>
                <p:nvPr/>
              </p:nvSpPr>
              <p:spPr>
                <a:xfrm>
                  <a:off x="6445565" y="5167199"/>
                  <a:ext cx="399553" cy="35951"/>
                </a:xfrm>
                <a:custGeom>
                  <a:rect b="b" l="l" r="r" t="t"/>
                  <a:pathLst>
                    <a:path extrusionOk="0" h="633" w="7035">
                      <a:moveTo>
                        <a:pt x="6883" y="141"/>
                      </a:moveTo>
                      <a:lnTo>
                        <a:pt x="6883" y="492"/>
                      </a:lnTo>
                      <a:lnTo>
                        <a:pt x="141" y="492"/>
                      </a:lnTo>
                      <a:lnTo>
                        <a:pt x="141" y="141"/>
                      </a:lnTo>
                      <a:close/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71"/>
                      </a:cubicBezTo>
                      <a:lnTo>
                        <a:pt x="1" y="563"/>
                      </a:lnTo>
                      <a:cubicBezTo>
                        <a:pt x="1" y="609"/>
                        <a:pt x="24" y="633"/>
                        <a:pt x="71" y="633"/>
                      </a:cubicBezTo>
                      <a:lnTo>
                        <a:pt x="6953" y="633"/>
                      </a:lnTo>
                      <a:cubicBezTo>
                        <a:pt x="7000" y="633"/>
                        <a:pt x="7035" y="609"/>
                        <a:pt x="7035" y="563"/>
                      </a:cubicBezTo>
                      <a:lnTo>
                        <a:pt x="7035" y="71"/>
                      </a:lnTo>
                      <a:cubicBezTo>
                        <a:pt x="7035" y="36"/>
                        <a:pt x="7000" y="1"/>
                        <a:pt x="695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1" name="Google Shape;1031;p1"/>
                <p:cNvSpPr/>
                <p:nvPr/>
              </p:nvSpPr>
              <p:spPr>
                <a:xfrm>
                  <a:off x="6449598" y="5181170"/>
                  <a:ext cx="390863" cy="8008"/>
                </a:xfrm>
                <a:custGeom>
                  <a:rect b="b" l="l" r="r" t="t"/>
                  <a:pathLst>
                    <a:path extrusionOk="0" h="141" w="6882">
                      <a:moveTo>
                        <a:pt x="0" y="1"/>
                      </a:moveTo>
                      <a:lnTo>
                        <a:pt x="0" y="141"/>
                      </a:lnTo>
                      <a:lnTo>
                        <a:pt x="6882" y="141"/>
                      </a:lnTo>
                      <a:lnTo>
                        <a:pt x="688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2" name="Google Shape;1032;p1"/>
                <p:cNvSpPr/>
                <p:nvPr/>
              </p:nvSpPr>
              <p:spPr>
                <a:xfrm>
                  <a:off x="6445565" y="5177194"/>
                  <a:ext cx="399553" cy="16641"/>
                </a:xfrm>
                <a:custGeom>
                  <a:rect b="b" l="l" r="r" t="t"/>
                  <a:pathLst>
                    <a:path extrusionOk="0" h="293" w="7035"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lnTo>
                        <a:pt x="1" y="211"/>
                      </a:lnTo>
                      <a:cubicBezTo>
                        <a:pt x="1" y="258"/>
                        <a:pt x="24" y="293"/>
                        <a:pt x="71" y="293"/>
                      </a:cubicBezTo>
                      <a:lnTo>
                        <a:pt x="6953" y="293"/>
                      </a:lnTo>
                      <a:cubicBezTo>
                        <a:pt x="7000" y="293"/>
                        <a:pt x="7035" y="258"/>
                        <a:pt x="7035" y="211"/>
                      </a:cubicBezTo>
                      <a:lnTo>
                        <a:pt x="7035" y="71"/>
                      </a:lnTo>
                      <a:cubicBezTo>
                        <a:pt x="7035" y="35"/>
                        <a:pt x="7000" y="0"/>
                        <a:pt x="695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3" name="Google Shape;1033;p1"/>
                <p:cNvSpPr/>
                <p:nvPr/>
              </p:nvSpPr>
              <p:spPr>
                <a:xfrm>
                  <a:off x="6561254" y="5014934"/>
                  <a:ext cx="135002" cy="115748"/>
                </a:xfrm>
                <a:custGeom>
                  <a:rect b="b" l="l" r="r" t="t"/>
                  <a:pathLst>
                    <a:path extrusionOk="0" h="2038" w="2377">
                      <a:moveTo>
                        <a:pt x="1345" y="1"/>
                      </a:moveTo>
                      <a:cubicBezTo>
                        <a:pt x="1098" y="1"/>
                        <a:pt x="847" y="91"/>
                        <a:pt x="644" y="294"/>
                      </a:cubicBezTo>
                      <a:cubicBezTo>
                        <a:pt x="0" y="938"/>
                        <a:pt x="457" y="2038"/>
                        <a:pt x="1358" y="2038"/>
                      </a:cubicBezTo>
                      <a:cubicBezTo>
                        <a:pt x="1920" y="2038"/>
                        <a:pt x="2376" y="1582"/>
                        <a:pt x="2376" y="1020"/>
                      </a:cubicBezTo>
                      <a:cubicBezTo>
                        <a:pt x="2376" y="408"/>
                        <a:pt x="1869" y="1"/>
                        <a:pt x="1345" y="1"/>
                      </a:cubicBezTo>
                      <a:close/>
                    </a:path>
                  </a:pathLst>
                </a:custGeom>
                <a:solidFill>
                  <a:srgbClr val="0169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4" name="Google Shape;1034;p1"/>
                <p:cNvSpPr/>
                <p:nvPr/>
              </p:nvSpPr>
              <p:spPr>
                <a:xfrm>
                  <a:off x="6621740" y="5044921"/>
                  <a:ext cx="49923" cy="57874"/>
                </a:xfrm>
                <a:custGeom>
                  <a:rect b="b" l="l" r="r" t="t"/>
                  <a:pathLst>
                    <a:path extrusionOk="0" h="1019" w="879">
                      <a:moveTo>
                        <a:pt x="0" y="0"/>
                      </a:moveTo>
                      <a:lnTo>
                        <a:pt x="0" y="1018"/>
                      </a:lnTo>
                      <a:lnTo>
                        <a:pt x="878" y="5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5" name="Google Shape;1035;p1"/>
                <p:cNvSpPr/>
                <p:nvPr/>
              </p:nvSpPr>
              <p:spPr>
                <a:xfrm>
                  <a:off x="6449598" y="5223709"/>
                  <a:ext cx="390863" cy="250636"/>
                </a:xfrm>
                <a:custGeom>
                  <a:rect b="b" l="l" r="r" t="t"/>
                  <a:pathLst>
                    <a:path extrusionOk="0" h="4413" w="6882">
                      <a:moveTo>
                        <a:pt x="0" y="1"/>
                      </a:moveTo>
                      <a:lnTo>
                        <a:pt x="0" y="4413"/>
                      </a:lnTo>
                      <a:lnTo>
                        <a:pt x="6882" y="4413"/>
                      </a:lnTo>
                      <a:lnTo>
                        <a:pt x="6882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6" name="Google Shape;1036;p1"/>
                <p:cNvSpPr/>
                <p:nvPr/>
              </p:nvSpPr>
              <p:spPr>
                <a:xfrm>
                  <a:off x="6445565" y="5219733"/>
                  <a:ext cx="399553" cy="258644"/>
                </a:xfrm>
                <a:custGeom>
                  <a:rect b="b" l="l" r="r" t="t"/>
                  <a:pathLst>
                    <a:path extrusionOk="0" h="4554" w="7035">
                      <a:moveTo>
                        <a:pt x="6883" y="153"/>
                      </a:moveTo>
                      <a:lnTo>
                        <a:pt x="6883" y="4413"/>
                      </a:lnTo>
                      <a:lnTo>
                        <a:pt x="141" y="4413"/>
                      </a:lnTo>
                      <a:lnTo>
                        <a:pt x="141" y="153"/>
                      </a:lnTo>
                      <a:close/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lnTo>
                        <a:pt x="1" y="4483"/>
                      </a:lnTo>
                      <a:cubicBezTo>
                        <a:pt x="1" y="4518"/>
                        <a:pt x="24" y="4553"/>
                        <a:pt x="71" y="4553"/>
                      </a:cubicBezTo>
                      <a:lnTo>
                        <a:pt x="6953" y="4553"/>
                      </a:lnTo>
                      <a:cubicBezTo>
                        <a:pt x="7000" y="4553"/>
                        <a:pt x="7035" y="4518"/>
                        <a:pt x="7035" y="4483"/>
                      </a:cubicBezTo>
                      <a:lnTo>
                        <a:pt x="7035" y="71"/>
                      </a:lnTo>
                      <a:cubicBezTo>
                        <a:pt x="7035" y="35"/>
                        <a:pt x="7000" y="0"/>
                        <a:pt x="695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7" name="Google Shape;1037;p1"/>
                <p:cNvSpPr/>
                <p:nvPr/>
              </p:nvSpPr>
              <p:spPr>
                <a:xfrm>
                  <a:off x="6449598" y="5446398"/>
                  <a:ext cx="390863" cy="27943"/>
                </a:xfrm>
                <a:custGeom>
                  <a:rect b="b" l="l" r="r" t="t"/>
                  <a:pathLst>
                    <a:path extrusionOk="0" h="492" w="6882">
                      <a:moveTo>
                        <a:pt x="0" y="0"/>
                      </a:moveTo>
                      <a:lnTo>
                        <a:pt x="0" y="492"/>
                      </a:lnTo>
                      <a:lnTo>
                        <a:pt x="6882" y="492"/>
                      </a:lnTo>
                      <a:lnTo>
                        <a:pt x="6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8" name="Google Shape;1038;p1"/>
                <p:cNvSpPr/>
                <p:nvPr/>
              </p:nvSpPr>
              <p:spPr>
                <a:xfrm>
                  <a:off x="6445565" y="5442423"/>
                  <a:ext cx="399553" cy="35951"/>
                </a:xfrm>
                <a:custGeom>
                  <a:rect b="b" l="l" r="r" t="t"/>
                  <a:pathLst>
                    <a:path extrusionOk="0" h="633" w="7035">
                      <a:moveTo>
                        <a:pt x="6883" y="141"/>
                      </a:moveTo>
                      <a:lnTo>
                        <a:pt x="6883" y="492"/>
                      </a:lnTo>
                      <a:lnTo>
                        <a:pt x="141" y="492"/>
                      </a:lnTo>
                      <a:lnTo>
                        <a:pt x="141" y="141"/>
                      </a:lnTo>
                      <a:close/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82"/>
                      </a:cubicBezTo>
                      <a:lnTo>
                        <a:pt x="1" y="562"/>
                      </a:lnTo>
                      <a:cubicBezTo>
                        <a:pt x="1" y="597"/>
                        <a:pt x="24" y="632"/>
                        <a:pt x="71" y="632"/>
                      </a:cubicBezTo>
                      <a:lnTo>
                        <a:pt x="6953" y="632"/>
                      </a:lnTo>
                      <a:cubicBezTo>
                        <a:pt x="7000" y="632"/>
                        <a:pt x="7023" y="609"/>
                        <a:pt x="7035" y="562"/>
                      </a:cubicBezTo>
                      <a:lnTo>
                        <a:pt x="7035" y="82"/>
                      </a:lnTo>
                      <a:cubicBezTo>
                        <a:pt x="7035" y="35"/>
                        <a:pt x="7000" y="0"/>
                        <a:pt x="695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39" name="Google Shape;1039;p1"/>
                <p:cNvSpPr/>
                <p:nvPr/>
              </p:nvSpPr>
              <p:spPr>
                <a:xfrm>
                  <a:off x="6449598" y="5456394"/>
                  <a:ext cx="390863" cy="8008"/>
                </a:xfrm>
                <a:custGeom>
                  <a:rect b="b" l="l" r="r" t="t"/>
                  <a:pathLst>
                    <a:path extrusionOk="0" h="141" w="6882">
                      <a:moveTo>
                        <a:pt x="0" y="0"/>
                      </a:moveTo>
                      <a:lnTo>
                        <a:pt x="0" y="140"/>
                      </a:lnTo>
                      <a:lnTo>
                        <a:pt x="6882" y="140"/>
                      </a:lnTo>
                      <a:lnTo>
                        <a:pt x="6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0" name="Google Shape;1040;p1"/>
                <p:cNvSpPr/>
                <p:nvPr/>
              </p:nvSpPr>
              <p:spPr>
                <a:xfrm>
                  <a:off x="6445565" y="5452362"/>
                  <a:ext cx="399553" cy="16016"/>
                </a:xfrm>
                <a:custGeom>
                  <a:rect b="b" l="l" r="r" t="t"/>
                  <a:pathLst>
                    <a:path extrusionOk="0" h="282" w="7035"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71"/>
                      </a:cubicBezTo>
                      <a:lnTo>
                        <a:pt x="1" y="211"/>
                      </a:lnTo>
                      <a:cubicBezTo>
                        <a:pt x="1" y="258"/>
                        <a:pt x="24" y="282"/>
                        <a:pt x="71" y="282"/>
                      </a:cubicBezTo>
                      <a:lnTo>
                        <a:pt x="6953" y="282"/>
                      </a:lnTo>
                      <a:cubicBezTo>
                        <a:pt x="7000" y="282"/>
                        <a:pt x="7035" y="258"/>
                        <a:pt x="7035" y="211"/>
                      </a:cubicBezTo>
                      <a:lnTo>
                        <a:pt x="7035" y="71"/>
                      </a:lnTo>
                      <a:cubicBezTo>
                        <a:pt x="7035" y="24"/>
                        <a:pt x="7000" y="1"/>
                        <a:pt x="695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1" name="Google Shape;1041;p1"/>
                <p:cNvSpPr/>
                <p:nvPr/>
              </p:nvSpPr>
              <p:spPr>
                <a:xfrm>
                  <a:off x="6561254" y="5290158"/>
                  <a:ext cx="135002" cy="115748"/>
                </a:xfrm>
                <a:custGeom>
                  <a:rect b="b" l="l" r="r" t="t"/>
                  <a:pathLst>
                    <a:path extrusionOk="0" h="2038" w="2377">
                      <a:moveTo>
                        <a:pt x="1345" y="0"/>
                      </a:moveTo>
                      <a:cubicBezTo>
                        <a:pt x="1098" y="0"/>
                        <a:pt x="847" y="91"/>
                        <a:pt x="644" y="294"/>
                      </a:cubicBezTo>
                      <a:cubicBezTo>
                        <a:pt x="0" y="937"/>
                        <a:pt x="457" y="2026"/>
                        <a:pt x="1358" y="2037"/>
                      </a:cubicBezTo>
                      <a:cubicBezTo>
                        <a:pt x="1920" y="2037"/>
                        <a:pt x="2376" y="1581"/>
                        <a:pt x="2376" y="1019"/>
                      </a:cubicBezTo>
                      <a:cubicBezTo>
                        <a:pt x="2376" y="407"/>
                        <a:pt x="1869" y="0"/>
                        <a:pt x="1345" y="0"/>
                      </a:cubicBezTo>
                      <a:close/>
                    </a:path>
                  </a:pathLst>
                </a:custGeom>
                <a:solidFill>
                  <a:srgbClr val="0169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2" name="Google Shape;1042;p1"/>
                <p:cNvSpPr/>
                <p:nvPr/>
              </p:nvSpPr>
              <p:spPr>
                <a:xfrm>
                  <a:off x="6621740" y="5320088"/>
                  <a:ext cx="49923" cy="57874"/>
                </a:xfrm>
                <a:custGeom>
                  <a:rect b="b" l="l" r="r" t="t"/>
                  <a:pathLst>
                    <a:path extrusionOk="0" h="1019" w="879">
                      <a:moveTo>
                        <a:pt x="0" y="1"/>
                      </a:moveTo>
                      <a:lnTo>
                        <a:pt x="0" y="1019"/>
                      </a:lnTo>
                      <a:lnTo>
                        <a:pt x="878" y="5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" name="Google Shape;1043;p1"/>
                <p:cNvSpPr/>
                <p:nvPr/>
              </p:nvSpPr>
              <p:spPr>
                <a:xfrm>
                  <a:off x="6449598" y="5498933"/>
                  <a:ext cx="390863" cy="250636"/>
                </a:xfrm>
                <a:custGeom>
                  <a:rect b="b" l="l" r="r" t="t"/>
                  <a:pathLst>
                    <a:path extrusionOk="0" h="4413" w="6882">
                      <a:moveTo>
                        <a:pt x="0" y="0"/>
                      </a:moveTo>
                      <a:lnTo>
                        <a:pt x="0" y="4413"/>
                      </a:lnTo>
                      <a:lnTo>
                        <a:pt x="6882" y="4413"/>
                      </a:lnTo>
                      <a:lnTo>
                        <a:pt x="6882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4" name="Google Shape;1044;p1"/>
                <p:cNvSpPr/>
                <p:nvPr/>
              </p:nvSpPr>
              <p:spPr>
                <a:xfrm>
                  <a:off x="6445565" y="5494900"/>
                  <a:ext cx="399553" cy="258644"/>
                </a:xfrm>
                <a:custGeom>
                  <a:rect b="b" l="l" r="r" t="t"/>
                  <a:pathLst>
                    <a:path extrusionOk="0" h="4554" w="7035">
                      <a:moveTo>
                        <a:pt x="6883" y="153"/>
                      </a:moveTo>
                      <a:lnTo>
                        <a:pt x="6883" y="4413"/>
                      </a:lnTo>
                      <a:lnTo>
                        <a:pt x="141" y="4413"/>
                      </a:lnTo>
                      <a:lnTo>
                        <a:pt x="141" y="153"/>
                      </a:lnTo>
                      <a:close/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71"/>
                      </a:cubicBezTo>
                      <a:lnTo>
                        <a:pt x="1" y="4484"/>
                      </a:lnTo>
                      <a:cubicBezTo>
                        <a:pt x="1" y="4519"/>
                        <a:pt x="24" y="4554"/>
                        <a:pt x="71" y="4554"/>
                      </a:cubicBezTo>
                      <a:lnTo>
                        <a:pt x="6953" y="4554"/>
                      </a:lnTo>
                      <a:cubicBezTo>
                        <a:pt x="7000" y="4554"/>
                        <a:pt x="7035" y="4519"/>
                        <a:pt x="7035" y="4484"/>
                      </a:cubicBezTo>
                      <a:lnTo>
                        <a:pt x="7035" y="71"/>
                      </a:lnTo>
                      <a:cubicBezTo>
                        <a:pt x="7035" y="36"/>
                        <a:pt x="7000" y="1"/>
                        <a:pt x="695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" name="Google Shape;1045;p1"/>
                <p:cNvSpPr/>
                <p:nvPr/>
              </p:nvSpPr>
              <p:spPr>
                <a:xfrm>
                  <a:off x="6449598" y="5721566"/>
                  <a:ext cx="390863" cy="28000"/>
                </a:xfrm>
                <a:custGeom>
                  <a:rect b="b" l="l" r="r" t="t"/>
                  <a:pathLst>
                    <a:path extrusionOk="0" h="493" w="6882">
                      <a:moveTo>
                        <a:pt x="0" y="1"/>
                      </a:moveTo>
                      <a:lnTo>
                        <a:pt x="0" y="493"/>
                      </a:lnTo>
                      <a:lnTo>
                        <a:pt x="6882" y="493"/>
                      </a:lnTo>
                      <a:lnTo>
                        <a:pt x="688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6" name="Google Shape;1046;p1"/>
                <p:cNvSpPr/>
                <p:nvPr/>
              </p:nvSpPr>
              <p:spPr>
                <a:xfrm>
                  <a:off x="6445565" y="5717590"/>
                  <a:ext cx="399553" cy="35951"/>
                </a:xfrm>
                <a:custGeom>
                  <a:rect b="b" l="l" r="r" t="t"/>
                  <a:pathLst>
                    <a:path extrusionOk="0" h="633" w="7035">
                      <a:moveTo>
                        <a:pt x="6883" y="141"/>
                      </a:moveTo>
                      <a:lnTo>
                        <a:pt x="6883" y="492"/>
                      </a:lnTo>
                      <a:lnTo>
                        <a:pt x="141" y="492"/>
                      </a:lnTo>
                      <a:lnTo>
                        <a:pt x="141" y="141"/>
                      </a:lnTo>
                      <a:close/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71"/>
                      </a:cubicBezTo>
                      <a:lnTo>
                        <a:pt x="1" y="563"/>
                      </a:lnTo>
                      <a:cubicBezTo>
                        <a:pt x="1" y="598"/>
                        <a:pt x="24" y="633"/>
                        <a:pt x="71" y="633"/>
                      </a:cubicBezTo>
                      <a:lnTo>
                        <a:pt x="6953" y="633"/>
                      </a:lnTo>
                      <a:cubicBezTo>
                        <a:pt x="7000" y="633"/>
                        <a:pt x="7035" y="598"/>
                        <a:pt x="7035" y="563"/>
                      </a:cubicBezTo>
                      <a:lnTo>
                        <a:pt x="7035" y="71"/>
                      </a:lnTo>
                      <a:cubicBezTo>
                        <a:pt x="7035" y="24"/>
                        <a:pt x="7000" y="1"/>
                        <a:pt x="695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7" name="Google Shape;1047;p1"/>
                <p:cNvSpPr/>
                <p:nvPr/>
              </p:nvSpPr>
              <p:spPr>
                <a:xfrm>
                  <a:off x="6449598" y="5731561"/>
                  <a:ext cx="390863" cy="8008"/>
                </a:xfrm>
                <a:custGeom>
                  <a:rect b="b" l="l" r="r" t="t"/>
                  <a:pathLst>
                    <a:path extrusionOk="0" h="141" w="6882">
                      <a:moveTo>
                        <a:pt x="0" y="0"/>
                      </a:moveTo>
                      <a:lnTo>
                        <a:pt x="0" y="141"/>
                      </a:lnTo>
                      <a:lnTo>
                        <a:pt x="6882" y="141"/>
                      </a:lnTo>
                      <a:lnTo>
                        <a:pt x="6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" name="Google Shape;1048;p1"/>
                <p:cNvSpPr/>
                <p:nvPr/>
              </p:nvSpPr>
              <p:spPr>
                <a:xfrm>
                  <a:off x="6445565" y="5727586"/>
                  <a:ext cx="399553" cy="16016"/>
                </a:xfrm>
                <a:custGeom>
                  <a:rect b="b" l="l" r="r" t="t"/>
                  <a:pathLst>
                    <a:path extrusionOk="0" h="282" w="7035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70"/>
                      </a:cubicBezTo>
                      <a:lnTo>
                        <a:pt x="1" y="211"/>
                      </a:lnTo>
                      <a:cubicBezTo>
                        <a:pt x="1" y="246"/>
                        <a:pt x="24" y="281"/>
                        <a:pt x="71" y="281"/>
                      </a:cubicBezTo>
                      <a:lnTo>
                        <a:pt x="6953" y="281"/>
                      </a:lnTo>
                      <a:cubicBezTo>
                        <a:pt x="7000" y="281"/>
                        <a:pt x="7035" y="246"/>
                        <a:pt x="7035" y="211"/>
                      </a:cubicBezTo>
                      <a:lnTo>
                        <a:pt x="7035" y="70"/>
                      </a:lnTo>
                      <a:cubicBezTo>
                        <a:pt x="7035" y="24"/>
                        <a:pt x="7000" y="0"/>
                        <a:pt x="695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9" name="Google Shape;1049;p1"/>
                <p:cNvSpPr/>
                <p:nvPr/>
              </p:nvSpPr>
              <p:spPr>
                <a:xfrm>
                  <a:off x="6561254" y="5565211"/>
                  <a:ext cx="135002" cy="115237"/>
                </a:xfrm>
                <a:custGeom>
                  <a:rect b="b" l="l" r="r" t="t"/>
                  <a:pathLst>
                    <a:path extrusionOk="0" h="2029" w="2377">
                      <a:moveTo>
                        <a:pt x="1350" y="0"/>
                      </a:moveTo>
                      <a:cubicBezTo>
                        <a:pt x="1101" y="0"/>
                        <a:pt x="848" y="92"/>
                        <a:pt x="644" y="296"/>
                      </a:cubicBezTo>
                      <a:cubicBezTo>
                        <a:pt x="0" y="940"/>
                        <a:pt x="457" y="2028"/>
                        <a:pt x="1358" y="2028"/>
                      </a:cubicBezTo>
                      <a:cubicBezTo>
                        <a:pt x="1920" y="2028"/>
                        <a:pt x="2376" y="1584"/>
                        <a:pt x="2376" y="1022"/>
                      </a:cubicBezTo>
                      <a:cubicBezTo>
                        <a:pt x="2376" y="404"/>
                        <a:pt x="1872" y="0"/>
                        <a:pt x="1350" y="0"/>
                      </a:cubicBezTo>
                      <a:close/>
                    </a:path>
                  </a:pathLst>
                </a:custGeom>
                <a:solidFill>
                  <a:srgbClr val="0169E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0" name="Google Shape;1050;p1"/>
                <p:cNvSpPr/>
                <p:nvPr/>
              </p:nvSpPr>
              <p:spPr>
                <a:xfrm>
                  <a:off x="6621740" y="5595312"/>
                  <a:ext cx="49923" cy="57874"/>
                </a:xfrm>
                <a:custGeom>
                  <a:rect b="b" l="l" r="r" t="t"/>
                  <a:pathLst>
                    <a:path extrusionOk="0" h="1019" w="879">
                      <a:moveTo>
                        <a:pt x="0" y="0"/>
                      </a:moveTo>
                      <a:lnTo>
                        <a:pt x="0" y="1018"/>
                      </a:lnTo>
                      <a:lnTo>
                        <a:pt x="878" y="5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1" name="Google Shape;1051;p1"/>
                <p:cNvSpPr/>
                <p:nvPr/>
              </p:nvSpPr>
              <p:spPr>
                <a:xfrm>
                  <a:off x="5372047" y="5370635"/>
                  <a:ext cx="769856" cy="8008"/>
                </a:xfrm>
                <a:custGeom>
                  <a:rect b="b" l="l" r="r" t="t"/>
                  <a:pathLst>
                    <a:path extrusionOk="0" h="141" w="13555">
                      <a:moveTo>
                        <a:pt x="94" y="0"/>
                      </a:moveTo>
                      <a:cubicBezTo>
                        <a:pt x="1" y="0"/>
                        <a:pt x="1" y="141"/>
                        <a:pt x="94" y="141"/>
                      </a:cubicBezTo>
                      <a:lnTo>
                        <a:pt x="13460" y="141"/>
                      </a:lnTo>
                      <a:cubicBezTo>
                        <a:pt x="13554" y="141"/>
                        <a:pt x="13554" y="0"/>
                        <a:pt x="1346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2" name="Google Shape;1052;p1"/>
                <p:cNvSpPr/>
                <p:nvPr/>
              </p:nvSpPr>
              <p:spPr>
                <a:xfrm>
                  <a:off x="5372047" y="5550104"/>
                  <a:ext cx="462084" cy="8008"/>
                </a:xfrm>
                <a:custGeom>
                  <a:rect b="b" l="l" r="r" t="t"/>
                  <a:pathLst>
                    <a:path extrusionOk="0" h="141" w="8136">
                      <a:moveTo>
                        <a:pt x="94" y="0"/>
                      </a:moveTo>
                      <a:cubicBezTo>
                        <a:pt x="1" y="0"/>
                        <a:pt x="1" y="141"/>
                        <a:pt x="94" y="141"/>
                      </a:cubicBezTo>
                      <a:lnTo>
                        <a:pt x="8030" y="141"/>
                      </a:lnTo>
                      <a:cubicBezTo>
                        <a:pt x="8135" y="141"/>
                        <a:pt x="8135" y="0"/>
                        <a:pt x="803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3" name="Google Shape;1053;p1"/>
                <p:cNvSpPr/>
                <p:nvPr/>
              </p:nvSpPr>
              <p:spPr>
                <a:xfrm>
                  <a:off x="5372047" y="5620529"/>
                  <a:ext cx="462084" cy="8746"/>
                </a:xfrm>
                <a:custGeom>
                  <a:rect b="b" l="l" r="r" t="t"/>
                  <a:pathLst>
                    <a:path extrusionOk="0" h="154" w="8136">
                      <a:moveTo>
                        <a:pt x="94" y="1"/>
                      </a:moveTo>
                      <a:cubicBezTo>
                        <a:pt x="1" y="1"/>
                        <a:pt x="1" y="153"/>
                        <a:pt x="94" y="153"/>
                      </a:cubicBezTo>
                      <a:lnTo>
                        <a:pt x="8030" y="153"/>
                      </a:lnTo>
                      <a:cubicBezTo>
                        <a:pt x="8135" y="153"/>
                        <a:pt x="8135" y="1"/>
                        <a:pt x="803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4" name="Google Shape;1054;p1"/>
                <p:cNvSpPr/>
                <p:nvPr/>
              </p:nvSpPr>
              <p:spPr>
                <a:xfrm>
                  <a:off x="5373410" y="5691692"/>
                  <a:ext cx="459358" cy="8008"/>
                </a:xfrm>
                <a:custGeom>
                  <a:rect b="b" l="l" r="r" t="t"/>
                  <a:pathLst>
                    <a:path extrusionOk="0" h="141" w="8088">
                      <a:moveTo>
                        <a:pt x="70" y="0"/>
                      </a:moveTo>
                      <a:cubicBezTo>
                        <a:pt x="35" y="0"/>
                        <a:pt x="0" y="35"/>
                        <a:pt x="0" y="70"/>
                      </a:cubicBezTo>
                      <a:cubicBezTo>
                        <a:pt x="0" y="106"/>
                        <a:pt x="35" y="141"/>
                        <a:pt x="70" y="141"/>
                      </a:cubicBezTo>
                      <a:lnTo>
                        <a:pt x="8006" y="141"/>
                      </a:lnTo>
                      <a:cubicBezTo>
                        <a:pt x="8053" y="141"/>
                        <a:pt x="8088" y="106"/>
                        <a:pt x="8088" y="70"/>
                      </a:cubicBezTo>
                      <a:cubicBezTo>
                        <a:pt x="8088" y="35"/>
                        <a:pt x="8053" y="0"/>
                        <a:pt x="800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5" name="Google Shape;1055;p1"/>
                <p:cNvSpPr/>
                <p:nvPr/>
              </p:nvSpPr>
              <p:spPr>
                <a:xfrm>
                  <a:off x="5909147" y="5550104"/>
                  <a:ext cx="462027" cy="8008"/>
                </a:xfrm>
                <a:custGeom>
                  <a:rect b="b" l="l" r="r" t="t"/>
                  <a:pathLst>
                    <a:path extrusionOk="0" h="141" w="8135">
                      <a:moveTo>
                        <a:pt x="106" y="0"/>
                      </a:moveTo>
                      <a:cubicBezTo>
                        <a:pt x="1" y="0"/>
                        <a:pt x="1" y="141"/>
                        <a:pt x="106" y="141"/>
                      </a:cubicBezTo>
                      <a:lnTo>
                        <a:pt x="8041" y="141"/>
                      </a:lnTo>
                      <a:cubicBezTo>
                        <a:pt x="8135" y="141"/>
                        <a:pt x="8135" y="0"/>
                        <a:pt x="804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6" name="Google Shape;1056;p1"/>
                <p:cNvSpPr/>
                <p:nvPr/>
              </p:nvSpPr>
              <p:spPr>
                <a:xfrm>
                  <a:off x="5909147" y="5620529"/>
                  <a:ext cx="462027" cy="8746"/>
                </a:xfrm>
                <a:custGeom>
                  <a:rect b="b" l="l" r="r" t="t"/>
                  <a:pathLst>
                    <a:path extrusionOk="0" h="154" w="8135">
                      <a:moveTo>
                        <a:pt x="106" y="1"/>
                      </a:moveTo>
                      <a:cubicBezTo>
                        <a:pt x="1" y="1"/>
                        <a:pt x="1" y="153"/>
                        <a:pt x="106" y="153"/>
                      </a:cubicBezTo>
                      <a:lnTo>
                        <a:pt x="8041" y="153"/>
                      </a:lnTo>
                      <a:cubicBezTo>
                        <a:pt x="8135" y="153"/>
                        <a:pt x="8135" y="1"/>
                        <a:pt x="804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7" name="Google Shape;1057;p1"/>
                <p:cNvSpPr/>
                <p:nvPr/>
              </p:nvSpPr>
              <p:spPr>
                <a:xfrm>
                  <a:off x="5910510" y="5691692"/>
                  <a:ext cx="459358" cy="8008"/>
                </a:xfrm>
                <a:custGeom>
                  <a:rect b="b" l="l" r="r" t="t"/>
                  <a:pathLst>
                    <a:path extrusionOk="0" h="141" w="8088">
                      <a:moveTo>
                        <a:pt x="82" y="0"/>
                      </a:moveTo>
                      <a:cubicBezTo>
                        <a:pt x="35" y="0"/>
                        <a:pt x="0" y="35"/>
                        <a:pt x="0" y="70"/>
                      </a:cubicBezTo>
                      <a:cubicBezTo>
                        <a:pt x="0" y="106"/>
                        <a:pt x="35" y="141"/>
                        <a:pt x="82" y="141"/>
                      </a:cubicBezTo>
                      <a:lnTo>
                        <a:pt x="8017" y="141"/>
                      </a:lnTo>
                      <a:cubicBezTo>
                        <a:pt x="8052" y="141"/>
                        <a:pt x="8088" y="106"/>
                        <a:pt x="8088" y="70"/>
                      </a:cubicBezTo>
                      <a:cubicBezTo>
                        <a:pt x="8088" y="35"/>
                        <a:pt x="8052" y="0"/>
                        <a:pt x="801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8" name="Google Shape;1058;p1"/>
                <p:cNvSpPr/>
                <p:nvPr/>
              </p:nvSpPr>
              <p:spPr>
                <a:xfrm>
                  <a:off x="5373410" y="5429133"/>
                  <a:ext cx="967219" cy="8008"/>
                </a:xfrm>
                <a:custGeom>
                  <a:rect b="b" l="l" r="r" t="t"/>
                  <a:pathLst>
                    <a:path extrusionOk="0" h="141" w="17030">
                      <a:moveTo>
                        <a:pt x="70" y="0"/>
                      </a:moveTo>
                      <a:cubicBezTo>
                        <a:pt x="35" y="0"/>
                        <a:pt x="0" y="24"/>
                        <a:pt x="0" y="70"/>
                      </a:cubicBezTo>
                      <a:cubicBezTo>
                        <a:pt x="0" y="105"/>
                        <a:pt x="35" y="141"/>
                        <a:pt x="70" y="141"/>
                      </a:cubicBezTo>
                      <a:lnTo>
                        <a:pt x="16959" y="141"/>
                      </a:lnTo>
                      <a:cubicBezTo>
                        <a:pt x="16994" y="141"/>
                        <a:pt x="17030" y="105"/>
                        <a:pt x="17030" y="70"/>
                      </a:cubicBezTo>
                      <a:cubicBezTo>
                        <a:pt x="17030" y="24"/>
                        <a:pt x="16994" y="0"/>
                        <a:pt x="1695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59" name="Google Shape;1059;p1"/>
              <p:cNvSpPr/>
              <p:nvPr/>
            </p:nvSpPr>
            <p:spPr>
              <a:xfrm>
                <a:off x="6864363" y="4673999"/>
                <a:ext cx="38621" cy="1084898"/>
              </a:xfrm>
              <a:custGeom>
                <a:rect b="b" l="l" r="r" t="t"/>
                <a:pathLst>
                  <a:path extrusionOk="0" h="19102" w="680">
                    <a:moveTo>
                      <a:pt x="0" y="0"/>
                    </a:moveTo>
                    <a:lnTo>
                      <a:pt x="0" y="19101"/>
                    </a:lnTo>
                    <a:lnTo>
                      <a:pt x="679" y="19101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rgbClr val="A2A7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1"/>
              <p:cNvSpPr/>
              <p:nvPr/>
            </p:nvSpPr>
            <p:spPr>
              <a:xfrm>
                <a:off x="6864363" y="4937239"/>
                <a:ext cx="38621" cy="138977"/>
              </a:xfrm>
              <a:custGeom>
                <a:rect b="b" l="l" r="r" t="t"/>
                <a:pathLst>
                  <a:path extrusionOk="0" h="2447" w="680">
                    <a:moveTo>
                      <a:pt x="0" y="0"/>
                    </a:moveTo>
                    <a:lnTo>
                      <a:pt x="0" y="2446"/>
                    </a:lnTo>
                    <a:lnTo>
                      <a:pt x="679" y="2446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1" name="Google Shape;1061;p1"/>
            <p:cNvGrpSpPr/>
            <p:nvPr/>
          </p:nvGrpSpPr>
          <p:grpSpPr>
            <a:xfrm>
              <a:off x="3298737" y="2791532"/>
              <a:ext cx="2468781" cy="1859805"/>
              <a:chOff x="2887300" y="4368713"/>
              <a:chExt cx="2817922" cy="2122823"/>
            </a:xfrm>
          </p:grpSpPr>
          <p:sp>
            <p:nvSpPr>
              <p:cNvPr id="1062" name="Google Shape;1062;p1"/>
              <p:cNvSpPr/>
              <p:nvPr/>
            </p:nvSpPr>
            <p:spPr>
              <a:xfrm>
                <a:off x="3731834" y="6063293"/>
                <a:ext cx="891329" cy="330083"/>
              </a:xfrm>
              <a:custGeom>
                <a:rect b="b" l="l" r="r" t="t"/>
                <a:pathLst>
                  <a:path extrusionOk="0" h="6944" w="18751">
                    <a:moveTo>
                      <a:pt x="14205" y="1"/>
                    </a:moveTo>
                    <a:cubicBezTo>
                      <a:pt x="13957" y="1"/>
                      <a:pt x="13690" y="3"/>
                      <a:pt x="13401" y="8"/>
                    </a:cubicBezTo>
                    <a:cubicBezTo>
                      <a:pt x="11693" y="43"/>
                      <a:pt x="10007" y="184"/>
                      <a:pt x="8322" y="430"/>
                    </a:cubicBezTo>
                    <a:cubicBezTo>
                      <a:pt x="8261" y="426"/>
                      <a:pt x="8197" y="425"/>
                      <a:pt x="8130" y="425"/>
                    </a:cubicBezTo>
                    <a:cubicBezTo>
                      <a:pt x="6920" y="425"/>
                      <a:pt x="4732" y="923"/>
                      <a:pt x="3102" y="1811"/>
                    </a:cubicBezTo>
                    <a:cubicBezTo>
                      <a:pt x="1381" y="2759"/>
                      <a:pt x="0" y="3414"/>
                      <a:pt x="1557" y="4573"/>
                    </a:cubicBezTo>
                    <a:cubicBezTo>
                      <a:pt x="3114" y="5732"/>
                      <a:pt x="5993" y="6551"/>
                      <a:pt x="10042" y="6890"/>
                    </a:cubicBezTo>
                    <a:cubicBezTo>
                      <a:pt x="10459" y="6926"/>
                      <a:pt x="10864" y="6944"/>
                      <a:pt x="11257" y="6944"/>
                    </a:cubicBezTo>
                    <a:cubicBezTo>
                      <a:pt x="14671" y="6944"/>
                      <a:pt x="17141" y="5637"/>
                      <a:pt x="17907" y="4105"/>
                    </a:cubicBezTo>
                    <a:cubicBezTo>
                      <a:pt x="18750" y="2384"/>
                      <a:pt x="18177" y="570"/>
                      <a:pt x="17533" y="359"/>
                    </a:cubicBezTo>
                    <a:cubicBezTo>
                      <a:pt x="16950" y="161"/>
                      <a:pt x="16209" y="1"/>
                      <a:pt x="1420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1"/>
              <p:cNvSpPr/>
              <p:nvPr/>
            </p:nvSpPr>
            <p:spPr>
              <a:xfrm>
                <a:off x="3769101" y="6059585"/>
                <a:ext cx="845125" cy="337356"/>
              </a:xfrm>
              <a:custGeom>
                <a:rect b="b" l="l" r="r" t="t"/>
                <a:pathLst>
                  <a:path extrusionOk="0" h="7097" w="17779">
                    <a:moveTo>
                      <a:pt x="13413" y="161"/>
                    </a:moveTo>
                    <a:cubicBezTo>
                      <a:pt x="15500" y="161"/>
                      <a:pt x="16202" y="330"/>
                      <a:pt x="16726" y="508"/>
                    </a:cubicBezTo>
                    <a:cubicBezTo>
                      <a:pt x="16913" y="566"/>
                      <a:pt x="17100" y="800"/>
                      <a:pt x="17252" y="1140"/>
                    </a:cubicBezTo>
                    <a:cubicBezTo>
                      <a:pt x="17521" y="1795"/>
                      <a:pt x="17638" y="2977"/>
                      <a:pt x="17053" y="4148"/>
                    </a:cubicBezTo>
                    <a:cubicBezTo>
                      <a:pt x="16357" y="5583"/>
                      <a:pt x="14033" y="6961"/>
                      <a:pt x="10478" y="6961"/>
                    </a:cubicBezTo>
                    <a:cubicBezTo>
                      <a:pt x="10090" y="6961"/>
                      <a:pt x="9687" y="6944"/>
                      <a:pt x="9270" y="6910"/>
                    </a:cubicBezTo>
                    <a:cubicBezTo>
                      <a:pt x="5314" y="6570"/>
                      <a:pt x="2388" y="5763"/>
                      <a:pt x="831" y="4592"/>
                    </a:cubicBezTo>
                    <a:cubicBezTo>
                      <a:pt x="375" y="4253"/>
                      <a:pt x="164" y="3949"/>
                      <a:pt x="188" y="3668"/>
                    </a:cubicBezTo>
                    <a:cubicBezTo>
                      <a:pt x="223" y="3129"/>
                      <a:pt x="1101" y="2661"/>
                      <a:pt x="2107" y="2099"/>
                    </a:cubicBezTo>
                    <a:lnTo>
                      <a:pt x="2365" y="1959"/>
                    </a:lnTo>
                    <a:cubicBezTo>
                      <a:pt x="3968" y="1081"/>
                      <a:pt x="6122" y="566"/>
                      <a:pt x="7339" y="566"/>
                    </a:cubicBezTo>
                    <a:cubicBezTo>
                      <a:pt x="7409" y="566"/>
                      <a:pt x="7468" y="578"/>
                      <a:pt x="7538" y="578"/>
                    </a:cubicBezTo>
                    <a:lnTo>
                      <a:pt x="7550" y="578"/>
                    </a:lnTo>
                    <a:cubicBezTo>
                      <a:pt x="9235" y="344"/>
                      <a:pt x="10920" y="203"/>
                      <a:pt x="12617" y="168"/>
                    </a:cubicBezTo>
                    <a:cubicBezTo>
                      <a:pt x="12903" y="163"/>
                      <a:pt x="13168" y="161"/>
                      <a:pt x="13413" y="161"/>
                    </a:cubicBezTo>
                    <a:close/>
                    <a:moveTo>
                      <a:pt x="13243" y="0"/>
                    </a:moveTo>
                    <a:cubicBezTo>
                      <a:pt x="13043" y="0"/>
                      <a:pt x="12831" y="1"/>
                      <a:pt x="12606" y="4"/>
                    </a:cubicBezTo>
                    <a:cubicBezTo>
                      <a:pt x="10909" y="51"/>
                      <a:pt x="9212" y="180"/>
                      <a:pt x="7538" y="426"/>
                    </a:cubicBezTo>
                    <a:cubicBezTo>
                      <a:pt x="7467" y="421"/>
                      <a:pt x="7392" y="419"/>
                      <a:pt x="7313" y="419"/>
                    </a:cubicBezTo>
                    <a:cubicBezTo>
                      <a:pt x="6068" y="419"/>
                      <a:pt x="3902" y="938"/>
                      <a:pt x="2294" y="1818"/>
                    </a:cubicBezTo>
                    <a:lnTo>
                      <a:pt x="2037" y="1971"/>
                    </a:lnTo>
                    <a:cubicBezTo>
                      <a:pt x="937" y="2567"/>
                      <a:pt x="71" y="3036"/>
                      <a:pt x="36" y="3656"/>
                    </a:cubicBezTo>
                    <a:cubicBezTo>
                      <a:pt x="0" y="3984"/>
                      <a:pt x="234" y="4335"/>
                      <a:pt x="738" y="4709"/>
                    </a:cubicBezTo>
                    <a:cubicBezTo>
                      <a:pt x="2318" y="5903"/>
                      <a:pt x="5267" y="6711"/>
                      <a:pt x="9247" y="7050"/>
                    </a:cubicBezTo>
                    <a:cubicBezTo>
                      <a:pt x="9680" y="7085"/>
                      <a:pt x="10089" y="7097"/>
                      <a:pt x="10487" y="7097"/>
                    </a:cubicBezTo>
                    <a:cubicBezTo>
                      <a:pt x="14104" y="7097"/>
                      <a:pt x="16468" y="5669"/>
                      <a:pt x="17182" y="4206"/>
                    </a:cubicBezTo>
                    <a:cubicBezTo>
                      <a:pt x="17779" y="2989"/>
                      <a:pt x="17674" y="1748"/>
                      <a:pt x="17381" y="1069"/>
                    </a:cubicBezTo>
                    <a:cubicBezTo>
                      <a:pt x="17217" y="683"/>
                      <a:pt x="17006" y="437"/>
                      <a:pt x="16772" y="355"/>
                    </a:cubicBezTo>
                    <a:cubicBezTo>
                      <a:pt x="16214" y="173"/>
                      <a:pt x="15478" y="0"/>
                      <a:pt x="132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1"/>
              <p:cNvSpPr/>
              <p:nvPr/>
            </p:nvSpPr>
            <p:spPr>
              <a:xfrm>
                <a:off x="3157102" y="6062437"/>
                <a:ext cx="1518363" cy="425438"/>
              </a:xfrm>
              <a:custGeom>
                <a:rect b="b" l="l" r="r" t="t"/>
                <a:pathLst>
                  <a:path extrusionOk="0" h="8950" w="31942">
                    <a:moveTo>
                      <a:pt x="28518" y="0"/>
                    </a:moveTo>
                    <a:cubicBezTo>
                      <a:pt x="27478" y="0"/>
                      <a:pt x="26291" y="187"/>
                      <a:pt x="25188" y="506"/>
                    </a:cubicBezTo>
                    <a:cubicBezTo>
                      <a:pt x="23081" y="1103"/>
                      <a:pt x="17054" y="4415"/>
                      <a:pt x="17054" y="4415"/>
                    </a:cubicBezTo>
                    <a:cubicBezTo>
                      <a:pt x="15626" y="5153"/>
                      <a:pt x="11014" y="5750"/>
                      <a:pt x="9083" y="6311"/>
                    </a:cubicBezTo>
                    <a:cubicBezTo>
                      <a:pt x="7152" y="6873"/>
                      <a:pt x="3021" y="6873"/>
                      <a:pt x="1768" y="7177"/>
                    </a:cubicBezTo>
                    <a:cubicBezTo>
                      <a:pt x="516" y="7470"/>
                      <a:pt x="1" y="7985"/>
                      <a:pt x="867" y="8465"/>
                    </a:cubicBezTo>
                    <a:cubicBezTo>
                      <a:pt x="1456" y="8788"/>
                      <a:pt x="4506" y="8949"/>
                      <a:pt x="7160" y="8949"/>
                    </a:cubicBezTo>
                    <a:cubicBezTo>
                      <a:pt x="8354" y="8949"/>
                      <a:pt x="9468" y="8916"/>
                      <a:pt x="10242" y="8851"/>
                    </a:cubicBezTo>
                    <a:cubicBezTo>
                      <a:pt x="12735" y="8640"/>
                      <a:pt x="21817" y="8676"/>
                      <a:pt x="24146" y="7985"/>
                    </a:cubicBezTo>
                    <a:cubicBezTo>
                      <a:pt x="26476" y="7306"/>
                      <a:pt x="30654" y="5410"/>
                      <a:pt x="31169" y="4509"/>
                    </a:cubicBezTo>
                    <a:cubicBezTo>
                      <a:pt x="31684" y="3596"/>
                      <a:pt x="31941" y="1232"/>
                      <a:pt x="30818" y="506"/>
                    </a:cubicBezTo>
                    <a:cubicBezTo>
                      <a:pt x="30288" y="155"/>
                      <a:pt x="29464" y="0"/>
                      <a:pt x="285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1"/>
              <p:cNvSpPr/>
              <p:nvPr/>
            </p:nvSpPr>
            <p:spPr>
              <a:xfrm>
                <a:off x="3173834" y="6058920"/>
                <a:ext cx="1504958" cy="432616"/>
              </a:xfrm>
              <a:custGeom>
                <a:rect b="b" l="l" r="r" t="t"/>
                <a:pathLst>
                  <a:path extrusionOk="0" h="9101" w="31660">
                    <a:moveTo>
                      <a:pt x="28183" y="147"/>
                    </a:moveTo>
                    <a:cubicBezTo>
                      <a:pt x="29085" y="147"/>
                      <a:pt x="29892" y="287"/>
                      <a:pt x="30431" y="639"/>
                    </a:cubicBezTo>
                    <a:cubicBezTo>
                      <a:pt x="31484" y="1329"/>
                      <a:pt x="31262" y="3658"/>
                      <a:pt x="30758" y="4548"/>
                    </a:cubicBezTo>
                    <a:cubicBezTo>
                      <a:pt x="30243" y="5437"/>
                      <a:pt x="26053" y="7322"/>
                      <a:pt x="23783" y="8000"/>
                    </a:cubicBezTo>
                    <a:cubicBezTo>
                      <a:pt x="22226" y="8457"/>
                      <a:pt x="17650" y="8586"/>
                      <a:pt x="13963" y="8691"/>
                    </a:cubicBezTo>
                    <a:cubicBezTo>
                      <a:pt x="12219" y="8738"/>
                      <a:pt x="10709" y="8785"/>
                      <a:pt x="9902" y="8855"/>
                    </a:cubicBezTo>
                    <a:cubicBezTo>
                      <a:pt x="9131" y="8921"/>
                      <a:pt x="8013" y="8953"/>
                      <a:pt x="6814" y="8953"/>
                    </a:cubicBezTo>
                    <a:cubicBezTo>
                      <a:pt x="4170" y="8953"/>
                      <a:pt x="1134" y="8794"/>
                      <a:pt x="562" y="8480"/>
                    </a:cubicBezTo>
                    <a:cubicBezTo>
                      <a:pt x="363" y="8363"/>
                      <a:pt x="141" y="8211"/>
                      <a:pt x="164" y="8024"/>
                    </a:cubicBezTo>
                    <a:cubicBezTo>
                      <a:pt x="211" y="7766"/>
                      <a:pt x="679" y="7497"/>
                      <a:pt x="1440" y="7322"/>
                    </a:cubicBezTo>
                    <a:cubicBezTo>
                      <a:pt x="1955" y="7193"/>
                      <a:pt x="2949" y="7123"/>
                      <a:pt x="4108" y="7041"/>
                    </a:cubicBezTo>
                    <a:cubicBezTo>
                      <a:pt x="5758" y="6924"/>
                      <a:pt x="7619" y="6783"/>
                      <a:pt x="8766" y="6456"/>
                    </a:cubicBezTo>
                    <a:cubicBezTo>
                      <a:pt x="9504" y="6233"/>
                      <a:pt x="10662" y="6011"/>
                      <a:pt x="11880" y="5777"/>
                    </a:cubicBezTo>
                    <a:cubicBezTo>
                      <a:pt x="13834" y="5402"/>
                      <a:pt x="15859" y="5004"/>
                      <a:pt x="16737" y="4559"/>
                    </a:cubicBezTo>
                    <a:cubicBezTo>
                      <a:pt x="16795" y="4524"/>
                      <a:pt x="22776" y="1236"/>
                      <a:pt x="24860" y="650"/>
                    </a:cubicBezTo>
                    <a:cubicBezTo>
                      <a:pt x="25936" y="334"/>
                      <a:pt x="27060" y="159"/>
                      <a:pt x="28183" y="147"/>
                    </a:cubicBezTo>
                    <a:close/>
                    <a:moveTo>
                      <a:pt x="28187" y="1"/>
                    </a:moveTo>
                    <a:cubicBezTo>
                      <a:pt x="27094" y="1"/>
                      <a:pt x="25872" y="202"/>
                      <a:pt x="24813" y="498"/>
                    </a:cubicBezTo>
                    <a:cubicBezTo>
                      <a:pt x="22729" y="1095"/>
                      <a:pt x="16772" y="4372"/>
                      <a:pt x="16667" y="4431"/>
                    </a:cubicBezTo>
                    <a:cubicBezTo>
                      <a:pt x="15801" y="4864"/>
                      <a:pt x="13706" y="5273"/>
                      <a:pt x="11845" y="5636"/>
                    </a:cubicBezTo>
                    <a:cubicBezTo>
                      <a:pt x="10616" y="5882"/>
                      <a:pt x="9469" y="6093"/>
                      <a:pt x="8720" y="6315"/>
                    </a:cubicBezTo>
                    <a:cubicBezTo>
                      <a:pt x="7596" y="6643"/>
                      <a:pt x="5735" y="6772"/>
                      <a:pt x="4096" y="6889"/>
                    </a:cubicBezTo>
                    <a:cubicBezTo>
                      <a:pt x="2938" y="6971"/>
                      <a:pt x="1931" y="7052"/>
                      <a:pt x="1405" y="7169"/>
                    </a:cubicBezTo>
                    <a:cubicBezTo>
                      <a:pt x="562" y="7380"/>
                      <a:pt x="70" y="7673"/>
                      <a:pt x="23" y="8000"/>
                    </a:cubicBezTo>
                    <a:cubicBezTo>
                      <a:pt x="0" y="8211"/>
                      <a:pt x="152" y="8422"/>
                      <a:pt x="480" y="8597"/>
                    </a:cubicBezTo>
                    <a:cubicBezTo>
                      <a:pt x="1077" y="8937"/>
                      <a:pt x="4120" y="9101"/>
                      <a:pt x="6788" y="9101"/>
                    </a:cubicBezTo>
                    <a:cubicBezTo>
                      <a:pt x="7982" y="9101"/>
                      <a:pt x="9106" y="9066"/>
                      <a:pt x="9913" y="8995"/>
                    </a:cubicBezTo>
                    <a:cubicBezTo>
                      <a:pt x="10721" y="8925"/>
                      <a:pt x="12231" y="8878"/>
                      <a:pt x="13975" y="8831"/>
                    </a:cubicBezTo>
                    <a:cubicBezTo>
                      <a:pt x="17662" y="8726"/>
                      <a:pt x="22249" y="8597"/>
                      <a:pt x="23830" y="8129"/>
                    </a:cubicBezTo>
                    <a:cubicBezTo>
                      <a:pt x="26170" y="7439"/>
                      <a:pt x="30349" y="5543"/>
                      <a:pt x="30887" y="4606"/>
                    </a:cubicBezTo>
                    <a:cubicBezTo>
                      <a:pt x="31437" y="3647"/>
                      <a:pt x="31660" y="1259"/>
                      <a:pt x="30524" y="510"/>
                    </a:cubicBezTo>
                    <a:cubicBezTo>
                      <a:pt x="29963" y="148"/>
                      <a:pt x="29122" y="1"/>
                      <a:pt x="281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1"/>
              <p:cNvSpPr/>
              <p:nvPr/>
            </p:nvSpPr>
            <p:spPr>
              <a:xfrm>
                <a:off x="3552679" y="6181034"/>
                <a:ext cx="1106615" cy="306601"/>
              </a:xfrm>
              <a:custGeom>
                <a:rect b="b" l="l" r="r" t="t"/>
                <a:pathLst>
                  <a:path extrusionOk="0" h="6450" w="23280">
                    <a:moveTo>
                      <a:pt x="23280" y="1"/>
                    </a:moveTo>
                    <a:lnTo>
                      <a:pt x="23280" y="1"/>
                    </a:lnTo>
                    <a:cubicBezTo>
                      <a:pt x="21723" y="1241"/>
                      <a:pt x="19301" y="2704"/>
                      <a:pt x="15941" y="3898"/>
                    </a:cubicBezTo>
                    <a:cubicBezTo>
                      <a:pt x="12746" y="5045"/>
                      <a:pt x="3734" y="6063"/>
                      <a:pt x="1" y="6450"/>
                    </a:cubicBezTo>
                    <a:cubicBezTo>
                      <a:pt x="738" y="6426"/>
                      <a:pt x="1417" y="6403"/>
                      <a:pt x="1932" y="6356"/>
                    </a:cubicBezTo>
                    <a:cubicBezTo>
                      <a:pt x="4425" y="6145"/>
                      <a:pt x="13507" y="6181"/>
                      <a:pt x="15824" y="5490"/>
                    </a:cubicBezTo>
                    <a:cubicBezTo>
                      <a:pt x="18154" y="4811"/>
                      <a:pt x="22332" y="2915"/>
                      <a:pt x="22847" y="2014"/>
                    </a:cubicBezTo>
                    <a:cubicBezTo>
                      <a:pt x="23093" y="1569"/>
                      <a:pt x="23280" y="785"/>
                      <a:pt x="232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1"/>
              <p:cNvSpPr/>
              <p:nvPr/>
            </p:nvSpPr>
            <p:spPr>
              <a:xfrm>
                <a:off x="3549352" y="6177612"/>
                <a:ext cx="1113840" cy="313351"/>
              </a:xfrm>
              <a:custGeom>
                <a:rect b="b" l="l" r="r" t="t"/>
                <a:pathLst>
                  <a:path extrusionOk="0" h="6592" w="23432">
                    <a:moveTo>
                      <a:pt x="23280" y="225"/>
                    </a:moveTo>
                    <a:cubicBezTo>
                      <a:pt x="23256" y="915"/>
                      <a:pt x="23092" y="1629"/>
                      <a:pt x="22847" y="2039"/>
                    </a:cubicBezTo>
                    <a:cubicBezTo>
                      <a:pt x="22343" y="2929"/>
                      <a:pt x="18142" y="4825"/>
                      <a:pt x="15883" y="5492"/>
                    </a:cubicBezTo>
                    <a:cubicBezTo>
                      <a:pt x="14326" y="5960"/>
                      <a:pt x="9738" y="6089"/>
                      <a:pt x="6063" y="6194"/>
                    </a:cubicBezTo>
                    <a:cubicBezTo>
                      <a:pt x="4705" y="6229"/>
                      <a:pt x="3500" y="6264"/>
                      <a:pt x="2645" y="6311"/>
                    </a:cubicBezTo>
                    <a:cubicBezTo>
                      <a:pt x="6976" y="5819"/>
                      <a:pt x="13437" y="4965"/>
                      <a:pt x="16035" y="4040"/>
                    </a:cubicBezTo>
                    <a:cubicBezTo>
                      <a:pt x="19581" y="2776"/>
                      <a:pt x="21922" y="1290"/>
                      <a:pt x="23280" y="225"/>
                    </a:cubicBezTo>
                    <a:close/>
                    <a:moveTo>
                      <a:pt x="23355" y="1"/>
                    </a:moveTo>
                    <a:cubicBezTo>
                      <a:pt x="23342" y="1"/>
                      <a:pt x="23328" y="8"/>
                      <a:pt x="23315" y="14"/>
                    </a:cubicBezTo>
                    <a:cubicBezTo>
                      <a:pt x="21981" y="1079"/>
                      <a:pt x="19628" y="2601"/>
                      <a:pt x="15988" y="3912"/>
                    </a:cubicBezTo>
                    <a:cubicBezTo>
                      <a:pt x="12805" y="5035"/>
                      <a:pt x="3792" y="6054"/>
                      <a:pt x="71" y="6440"/>
                    </a:cubicBezTo>
                    <a:cubicBezTo>
                      <a:pt x="24" y="6452"/>
                      <a:pt x="0" y="6487"/>
                      <a:pt x="0" y="6522"/>
                    </a:cubicBezTo>
                    <a:cubicBezTo>
                      <a:pt x="0" y="6557"/>
                      <a:pt x="35" y="6592"/>
                      <a:pt x="71" y="6592"/>
                    </a:cubicBezTo>
                    <a:cubicBezTo>
                      <a:pt x="831" y="6580"/>
                      <a:pt x="1510" y="6545"/>
                      <a:pt x="2002" y="6510"/>
                    </a:cubicBezTo>
                    <a:cubicBezTo>
                      <a:pt x="2821" y="6440"/>
                      <a:pt x="4319" y="6393"/>
                      <a:pt x="6063" y="6346"/>
                    </a:cubicBezTo>
                    <a:cubicBezTo>
                      <a:pt x="9750" y="6241"/>
                      <a:pt x="14349" y="6112"/>
                      <a:pt x="15918" y="5644"/>
                    </a:cubicBezTo>
                    <a:cubicBezTo>
                      <a:pt x="18270" y="4953"/>
                      <a:pt x="22449" y="3057"/>
                      <a:pt x="22975" y="2121"/>
                    </a:cubicBezTo>
                    <a:cubicBezTo>
                      <a:pt x="23245" y="1641"/>
                      <a:pt x="23432" y="822"/>
                      <a:pt x="23432" y="73"/>
                    </a:cubicBezTo>
                    <a:cubicBezTo>
                      <a:pt x="23432" y="49"/>
                      <a:pt x="23408" y="26"/>
                      <a:pt x="23385" y="14"/>
                    </a:cubicBezTo>
                    <a:cubicBezTo>
                      <a:pt x="23375" y="4"/>
                      <a:pt x="23365" y="1"/>
                      <a:pt x="2335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1"/>
              <p:cNvSpPr/>
              <p:nvPr/>
            </p:nvSpPr>
            <p:spPr>
              <a:xfrm>
                <a:off x="4354386" y="6064196"/>
                <a:ext cx="183628" cy="329418"/>
              </a:xfrm>
              <a:custGeom>
                <a:rect b="b" l="l" r="r" t="t"/>
                <a:pathLst>
                  <a:path extrusionOk="0" h="6930" w="3863">
                    <a:moveTo>
                      <a:pt x="2505" y="1"/>
                    </a:moveTo>
                    <a:cubicBezTo>
                      <a:pt x="1650" y="71"/>
                      <a:pt x="819" y="235"/>
                      <a:pt x="0" y="469"/>
                    </a:cubicBezTo>
                    <a:cubicBezTo>
                      <a:pt x="0" y="469"/>
                      <a:pt x="2552" y="3383"/>
                      <a:pt x="1721" y="6930"/>
                    </a:cubicBezTo>
                    <a:cubicBezTo>
                      <a:pt x="2364" y="6661"/>
                      <a:pt x="2996" y="6368"/>
                      <a:pt x="3582" y="6075"/>
                    </a:cubicBezTo>
                    <a:cubicBezTo>
                      <a:pt x="3710" y="5443"/>
                      <a:pt x="3862" y="3594"/>
                      <a:pt x="250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1"/>
              <p:cNvSpPr/>
              <p:nvPr/>
            </p:nvSpPr>
            <p:spPr>
              <a:xfrm>
                <a:off x="4350488" y="6060726"/>
                <a:ext cx="190853" cy="336785"/>
              </a:xfrm>
              <a:custGeom>
                <a:rect b="b" l="l" r="r" t="t"/>
                <a:pathLst>
                  <a:path extrusionOk="0" h="7085" w="4015">
                    <a:moveTo>
                      <a:pt x="2528" y="156"/>
                    </a:moveTo>
                    <a:cubicBezTo>
                      <a:pt x="3839" y="3620"/>
                      <a:pt x="3722" y="5446"/>
                      <a:pt x="3593" y="6102"/>
                    </a:cubicBezTo>
                    <a:cubicBezTo>
                      <a:pt x="3078" y="6359"/>
                      <a:pt x="2493" y="6628"/>
                      <a:pt x="1908" y="6886"/>
                    </a:cubicBezTo>
                    <a:cubicBezTo>
                      <a:pt x="2563" y="3737"/>
                      <a:pt x="609" y="1092"/>
                      <a:pt x="211" y="577"/>
                    </a:cubicBezTo>
                    <a:cubicBezTo>
                      <a:pt x="972" y="367"/>
                      <a:pt x="1744" y="226"/>
                      <a:pt x="2528" y="156"/>
                    </a:cubicBezTo>
                    <a:close/>
                    <a:moveTo>
                      <a:pt x="2593" y="1"/>
                    </a:moveTo>
                    <a:cubicBezTo>
                      <a:pt x="2587" y="1"/>
                      <a:pt x="2581" y="2"/>
                      <a:pt x="2575" y="4"/>
                    </a:cubicBezTo>
                    <a:cubicBezTo>
                      <a:pt x="1721" y="74"/>
                      <a:pt x="878" y="226"/>
                      <a:pt x="59" y="472"/>
                    </a:cubicBezTo>
                    <a:cubicBezTo>
                      <a:pt x="35" y="472"/>
                      <a:pt x="12" y="495"/>
                      <a:pt x="12" y="519"/>
                    </a:cubicBezTo>
                    <a:cubicBezTo>
                      <a:pt x="0" y="542"/>
                      <a:pt x="12" y="565"/>
                      <a:pt x="24" y="589"/>
                    </a:cubicBezTo>
                    <a:cubicBezTo>
                      <a:pt x="47" y="612"/>
                      <a:pt x="2540" y="3515"/>
                      <a:pt x="1732" y="6991"/>
                    </a:cubicBezTo>
                    <a:cubicBezTo>
                      <a:pt x="1721" y="7038"/>
                      <a:pt x="1756" y="7085"/>
                      <a:pt x="1803" y="7085"/>
                    </a:cubicBezTo>
                    <a:cubicBezTo>
                      <a:pt x="1814" y="7085"/>
                      <a:pt x="1826" y="7073"/>
                      <a:pt x="1838" y="7073"/>
                    </a:cubicBezTo>
                    <a:cubicBezTo>
                      <a:pt x="2481" y="6804"/>
                      <a:pt x="3125" y="6511"/>
                      <a:pt x="3699" y="6219"/>
                    </a:cubicBezTo>
                    <a:cubicBezTo>
                      <a:pt x="3710" y="6207"/>
                      <a:pt x="3734" y="6183"/>
                      <a:pt x="3734" y="6160"/>
                    </a:cubicBezTo>
                    <a:cubicBezTo>
                      <a:pt x="3863" y="5528"/>
                      <a:pt x="4015" y="3644"/>
                      <a:pt x="2645" y="51"/>
                    </a:cubicBezTo>
                    <a:cubicBezTo>
                      <a:pt x="2636" y="22"/>
                      <a:pt x="2618" y="1"/>
                      <a:pt x="259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1"/>
              <p:cNvSpPr/>
              <p:nvPr/>
            </p:nvSpPr>
            <p:spPr>
              <a:xfrm>
                <a:off x="3157673" y="6340177"/>
                <a:ext cx="540806" cy="147691"/>
              </a:xfrm>
              <a:custGeom>
                <a:rect b="b" l="l" r="r" t="t"/>
                <a:pathLst>
                  <a:path extrusionOk="0" h="3107" w="11377">
                    <a:moveTo>
                      <a:pt x="11155" y="0"/>
                    </a:moveTo>
                    <a:cubicBezTo>
                      <a:pt x="10335" y="164"/>
                      <a:pt x="9610" y="316"/>
                      <a:pt x="9083" y="468"/>
                    </a:cubicBezTo>
                    <a:cubicBezTo>
                      <a:pt x="7140" y="1030"/>
                      <a:pt x="3009" y="1030"/>
                      <a:pt x="1768" y="1334"/>
                    </a:cubicBezTo>
                    <a:cubicBezTo>
                      <a:pt x="516" y="1627"/>
                      <a:pt x="1" y="2142"/>
                      <a:pt x="855" y="2622"/>
                    </a:cubicBezTo>
                    <a:cubicBezTo>
                      <a:pt x="1452" y="2945"/>
                      <a:pt x="4505" y="3106"/>
                      <a:pt x="7159" y="3106"/>
                    </a:cubicBezTo>
                    <a:cubicBezTo>
                      <a:pt x="8354" y="3106"/>
                      <a:pt x="9468" y="3073"/>
                      <a:pt x="10242" y="3008"/>
                    </a:cubicBezTo>
                    <a:cubicBezTo>
                      <a:pt x="10534" y="2985"/>
                      <a:pt x="10921" y="2961"/>
                      <a:pt x="11377" y="2938"/>
                    </a:cubicBezTo>
                    <a:cubicBezTo>
                      <a:pt x="10382" y="1861"/>
                      <a:pt x="10839" y="597"/>
                      <a:pt x="111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1"/>
              <p:cNvSpPr/>
              <p:nvPr/>
            </p:nvSpPr>
            <p:spPr>
              <a:xfrm>
                <a:off x="3173834" y="6336612"/>
                <a:ext cx="528019" cy="154917"/>
              </a:xfrm>
              <a:custGeom>
                <a:rect b="b" l="l" r="r" t="t"/>
                <a:pathLst>
                  <a:path extrusionOk="0" h="3259" w="11108">
                    <a:moveTo>
                      <a:pt x="10674" y="169"/>
                    </a:moveTo>
                    <a:lnTo>
                      <a:pt x="10674" y="169"/>
                    </a:lnTo>
                    <a:cubicBezTo>
                      <a:pt x="10358" y="836"/>
                      <a:pt x="10066" y="1948"/>
                      <a:pt x="10885" y="2954"/>
                    </a:cubicBezTo>
                    <a:cubicBezTo>
                      <a:pt x="10464" y="2966"/>
                      <a:pt x="10136" y="2989"/>
                      <a:pt x="9890" y="3013"/>
                    </a:cubicBezTo>
                    <a:cubicBezTo>
                      <a:pt x="9123" y="3079"/>
                      <a:pt x="8008" y="3111"/>
                      <a:pt x="6810" y="3111"/>
                    </a:cubicBezTo>
                    <a:cubicBezTo>
                      <a:pt x="4169" y="3111"/>
                      <a:pt x="1130" y="2952"/>
                      <a:pt x="550" y="2638"/>
                    </a:cubicBezTo>
                    <a:cubicBezTo>
                      <a:pt x="363" y="2533"/>
                      <a:pt x="141" y="2369"/>
                      <a:pt x="164" y="2182"/>
                    </a:cubicBezTo>
                    <a:cubicBezTo>
                      <a:pt x="199" y="1924"/>
                      <a:pt x="679" y="1655"/>
                      <a:pt x="1440" y="1480"/>
                    </a:cubicBezTo>
                    <a:cubicBezTo>
                      <a:pt x="1955" y="1351"/>
                      <a:pt x="2949" y="1281"/>
                      <a:pt x="4108" y="1199"/>
                    </a:cubicBezTo>
                    <a:cubicBezTo>
                      <a:pt x="5758" y="1082"/>
                      <a:pt x="7619" y="941"/>
                      <a:pt x="8755" y="614"/>
                    </a:cubicBezTo>
                    <a:cubicBezTo>
                      <a:pt x="9293" y="461"/>
                      <a:pt x="10019" y="309"/>
                      <a:pt x="10674" y="169"/>
                    </a:cubicBezTo>
                    <a:close/>
                    <a:moveTo>
                      <a:pt x="10817" y="0"/>
                    </a:moveTo>
                    <a:cubicBezTo>
                      <a:pt x="10809" y="0"/>
                      <a:pt x="10801" y="2"/>
                      <a:pt x="10791" y="5"/>
                    </a:cubicBezTo>
                    <a:cubicBezTo>
                      <a:pt x="10089" y="145"/>
                      <a:pt x="9293" y="309"/>
                      <a:pt x="8720" y="473"/>
                    </a:cubicBezTo>
                    <a:cubicBezTo>
                      <a:pt x="7596" y="801"/>
                      <a:pt x="5735" y="930"/>
                      <a:pt x="4096" y="1047"/>
                    </a:cubicBezTo>
                    <a:cubicBezTo>
                      <a:pt x="2938" y="1129"/>
                      <a:pt x="1931" y="1210"/>
                      <a:pt x="1405" y="1327"/>
                    </a:cubicBezTo>
                    <a:cubicBezTo>
                      <a:pt x="562" y="1538"/>
                      <a:pt x="70" y="1831"/>
                      <a:pt x="23" y="2158"/>
                    </a:cubicBezTo>
                    <a:cubicBezTo>
                      <a:pt x="0" y="2369"/>
                      <a:pt x="152" y="2580"/>
                      <a:pt x="480" y="2755"/>
                    </a:cubicBezTo>
                    <a:cubicBezTo>
                      <a:pt x="1077" y="3095"/>
                      <a:pt x="4120" y="3259"/>
                      <a:pt x="6788" y="3259"/>
                    </a:cubicBezTo>
                    <a:cubicBezTo>
                      <a:pt x="7982" y="3259"/>
                      <a:pt x="9118" y="3224"/>
                      <a:pt x="9902" y="3153"/>
                    </a:cubicBezTo>
                    <a:cubicBezTo>
                      <a:pt x="10171" y="3130"/>
                      <a:pt x="10545" y="3107"/>
                      <a:pt x="11037" y="3083"/>
                    </a:cubicBezTo>
                    <a:cubicBezTo>
                      <a:pt x="11060" y="3083"/>
                      <a:pt x="11084" y="3071"/>
                      <a:pt x="11096" y="3036"/>
                    </a:cubicBezTo>
                    <a:cubicBezTo>
                      <a:pt x="11107" y="3013"/>
                      <a:pt x="11107" y="2989"/>
                      <a:pt x="11084" y="2966"/>
                    </a:cubicBezTo>
                    <a:cubicBezTo>
                      <a:pt x="10136" y="1936"/>
                      <a:pt x="10545" y="731"/>
                      <a:pt x="10873" y="110"/>
                    </a:cubicBezTo>
                    <a:cubicBezTo>
                      <a:pt x="10885" y="87"/>
                      <a:pt x="10885" y="52"/>
                      <a:pt x="10873" y="28"/>
                    </a:cubicBezTo>
                    <a:cubicBezTo>
                      <a:pt x="10856" y="11"/>
                      <a:pt x="10839" y="0"/>
                      <a:pt x="108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1"/>
              <p:cNvSpPr/>
              <p:nvPr/>
            </p:nvSpPr>
            <p:spPr>
              <a:xfrm>
                <a:off x="2887300" y="6014714"/>
                <a:ext cx="1079948" cy="421826"/>
              </a:xfrm>
              <a:custGeom>
                <a:rect b="b" l="l" r="r" t="t"/>
                <a:pathLst>
                  <a:path extrusionOk="0" h="8874" w="22719">
                    <a:moveTo>
                      <a:pt x="12922" y="0"/>
                    </a:moveTo>
                    <a:cubicBezTo>
                      <a:pt x="12922" y="0"/>
                      <a:pt x="9001" y="468"/>
                      <a:pt x="7023" y="644"/>
                    </a:cubicBezTo>
                    <a:cubicBezTo>
                      <a:pt x="5045" y="820"/>
                      <a:pt x="1463" y="2411"/>
                      <a:pt x="726" y="3956"/>
                    </a:cubicBezTo>
                    <a:cubicBezTo>
                      <a:pt x="0" y="5513"/>
                      <a:pt x="2189" y="7362"/>
                      <a:pt x="3441" y="7748"/>
                    </a:cubicBezTo>
                    <a:cubicBezTo>
                      <a:pt x="4607" y="8108"/>
                      <a:pt x="7924" y="8873"/>
                      <a:pt x="10048" y="8873"/>
                    </a:cubicBezTo>
                    <a:cubicBezTo>
                      <a:pt x="10205" y="8873"/>
                      <a:pt x="10356" y="8869"/>
                      <a:pt x="10499" y="8860"/>
                    </a:cubicBezTo>
                    <a:cubicBezTo>
                      <a:pt x="12559" y="8732"/>
                      <a:pt x="18680" y="6929"/>
                      <a:pt x="19757" y="6578"/>
                    </a:cubicBezTo>
                    <a:cubicBezTo>
                      <a:pt x="20822" y="6239"/>
                      <a:pt x="22718" y="5419"/>
                      <a:pt x="22718" y="5419"/>
                    </a:cubicBezTo>
                    <a:cubicBezTo>
                      <a:pt x="22718" y="5419"/>
                      <a:pt x="20916" y="5419"/>
                      <a:pt x="17861" y="3874"/>
                    </a:cubicBezTo>
                    <a:cubicBezTo>
                      <a:pt x="14806" y="2318"/>
                      <a:pt x="14338" y="726"/>
                      <a:pt x="129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1"/>
              <p:cNvSpPr/>
              <p:nvPr/>
            </p:nvSpPr>
            <p:spPr>
              <a:xfrm>
                <a:off x="2908975" y="6011386"/>
                <a:ext cx="1064071" cy="428956"/>
              </a:xfrm>
              <a:custGeom>
                <a:rect b="b" l="l" r="r" t="t"/>
                <a:pathLst>
                  <a:path extrusionOk="0" h="9024" w="22385">
                    <a:moveTo>
                      <a:pt x="12442" y="140"/>
                    </a:moveTo>
                    <a:cubicBezTo>
                      <a:pt x="13004" y="433"/>
                      <a:pt x="13414" y="866"/>
                      <a:pt x="13894" y="1369"/>
                    </a:cubicBezTo>
                    <a:cubicBezTo>
                      <a:pt x="14631" y="2130"/>
                      <a:pt x="15544" y="3078"/>
                      <a:pt x="17381" y="4003"/>
                    </a:cubicBezTo>
                    <a:cubicBezTo>
                      <a:pt x="19699" y="5185"/>
                      <a:pt x="21326" y="5478"/>
                      <a:pt x="21969" y="5548"/>
                    </a:cubicBezTo>
                    <a:cubicBezTo>
                      <a:pt x="21408" y="5782"/>
                      <a:pt x="20109" y="6320"/>
                      <a:pt x="19289" y="6589"/>
                    </a:cubicBezTo>
                    <a:cubicBezTo>
                      <a:pt x="18458" y="6847"/>
                      <a:pt x="12161" y="8731"/>
                      <a:pt x="10043" y="8860"/>
                    </a:cubicBezTo>
                    <a:cubicBezTo>
                      <a:pt x="9904" y="8869"/>
                      <a:pt x="9757" y="8873"/>
                      <a:pt x="9604" y="8873"/>
                    </a:cubicBezTo>
                    <a:cubicBezTo>
                      <a:pt x="7506" y="8873"/>
                      <a:pt x="4166" y="8097"/>
                      <a:pt x="3021" y="7748"/>
                    </a:cubicBezTo>
                    <a:cubicBezTo>
                      <a:pt x="2108" y="7467"/>
                      <a:pt x="832" y="6472"/>
                      <a:pt x="387" y="5442"/>
                    </a:cubicBezTo>
                    <a:cubicBezTo>
                      <a:pt x="165" y="4939"/>
                      <a:pt x="153" y="4471"/>
                      <a:pt x="352" y="4061"/>
                    </a:cubicBezTo>
                    <a:cubicBezTo>
                      <a:pt x="1078" y="2516"/>
                      <a:pt x="4694" y="948"/>
                      <a:pt x="6567" y="784"/>
                    </a:cubicBezTo>
                    <a:cubicBezTo>
                      <a:pt x="8451" y="620"/>
                      <a:pt x="12126" y="187"/>
                      <a:pt x="12442" y="140"/>
                    </a:cubicBezTo>
                    <a:close/>
                    <a:moveTo>
                      <a:pt x="12454" y="0"/>
                    </a:moveTo>
                    <a:cubicBezTo>
                      <a:pt x="12407" y="0"/>
                      <a:pt x="8510" y="468"/>
                      <a:pt x="6555" y="644"/>
                    </a:cubicBezTo>
                    <a:cubicBezTo>
                      <a:pt x="4601" y="808"/>
                      <a:pt x="972" y="2388"/>
                      <a:pt x="212" y="4003"/>
                    </a:cubicBezTo>
                    <a:cubicBezTo>
                      <a:pt x="1" y="4459"/>
                      <a:pt x="13" y="4963"/>
                      <a:pt x="247" y="5501"/>
                    </a:cubicBezTo>
                    <a:cubicBezTo>
                      <a:pt x="715" y="6566"/>
                      <a:pt x="2037" y="7596"/>
                      <a:pt x="2974" y="7889"/>
                    </a:cubicBezTo>
                    <a:cubicBezTo>
                      <a:pt x="3969" y="8193"/>
                      <a:pt x="7374" y="9024"/>
                      <a:pt x="9587" y="9024"/>
                    </a:cubicBezTo>
                    <a:cubicBezTo>
                      <a:pt x="9750" y="9024"/>
                      <a:pt x="9903" y="9012"/>
                      <a:pt x="10055" y="9012"/>
                    </a:cubicBezTo>
                    <a:cubicBezTo>
                      <a:pt x="12173" y="8883"/>
                      <a:pt x="18493" y="6999"/>
                      <a:pt x="19324" y="6730"/>
                    </a:cubicBezTo>
                    <a:cubicBezTo>
                      <a:pt x="20401" y="6390"/>
                      <a:pt x="22274" y="5571"/>
                      <a:pt x="22297" y="5559"/>
                    </a:cubicBezTo>
                    <a:cubicBezTo>
                      <a:pt x="22384" y="5549"/>
                      <a:pt x="22370" y="5417"/>
                      <a:pt x="22293" y="5417"/>
                    </a:cubicBezTo>
                    <a:cubicBezTo>
                      <a:pt x="22287" y="5417"/>
                      <a:pt x="22280" y="5417"/>
                      <a:pt x="22274" y="5419"/>
                    </a:cubicBezTo>
                    <a:cubicBezTo>
                      <a:pt x="22250" y="5419"/>
                      <a:pt x="20448" y="5396"/>
                      <a:pt x="17440" y="3874"/>
                    </a:cubicBezTo>
                    <a:cubicBezTo>
                      <a:pt x="15626" y="2961"/>
                      <a:pt x="14736" y="2013"/>
                      <a:pt x="13999" y="1264"/>
                    </a:cubicBezTo>
                    <a:cubicBezTo>
                      <a:pt x="13507" y="749"/>
                      <a:pt x="13074" y="304"/>
                      <a:pt x="1248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1"/>
              <p:cNvSpPr/>
              <p:nvPr/>
            </p:nvSpPr>
            <p:spPr>
              <a:xfrm>
                <a:off x="3101488" y="6009009"/>
                <a:ext cx="634830" cy="296713"/>
              </a:xfrm>
              <a:custGeom>
                <a:rect b="b" l="l" r="r" t="t"/>
                <a:pathLst>
                  <a:path extrusionOk="0" h="6242" w="13355">
                    <a:moveTo>
                      <a:pt x="5978" y="0"/>
                    </a:moveTo>
                    <a:cubicBezTo>
                      <a:pt x="5516" y="0"/>
                      <a:pt x="5080" y="39"/>
                      <a:pt x="4694" y="120"/>
                    </a:cubicBezTo>
                    <a:cubicBezTo>
                      <a:pt x="2575" y="577"/>
                      <a:pt x="1" y="1349"/>
                      <a:pt x="1" y="1349"/>
                    </a:cubicBezTo>
                    <a:cubicBezTo>
                      <a:pt x="1" y="1349"/>
                      <a:pt x="468" y="1300"/>
                      <a:pt x="1122" y="1300"/>
                    </a:cubicBezTo>
                    <a:cubicBezTo>
                      <a:pt x="2151" y="1300"/>
                      <a:pt x="3641" y="1422"/>
                      <a:pt x="4507" y="2051"/>
                    </a:cubicBezTo>
                    <a:cubicBezTo>
                      <a:pt x="5923" y="3081"/>
                      <a:pt x="6824" y="6241"/>
                      <a:pt x="6824" y="6241"/>
                    </a:cubicBezTo>
                    <a:lnTo>
                      <a:pt x="13355" y="3994"/>
                    </a:lnTo>
                    <a:cubicBezTo>
                      <a:pt x="13355" y="3994"/>
                      <a:pt x="12875" y="3468"/>
                      <a:pt x="11646" y="1993"/>
                    </a:cubicBezTo>
                    <a:cubicBezTo>
                      <a:pt x="10641" y="778"/>
                      <a:pt x="8048" y="0"/>
                      <a:pt x="597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1"/>
              <p:cNvSpPr/>
              <p:nvPr/>
            </p:nvSpPr>
            <p:spPr>
              <a:xfrm>
                <a:off x="3097590" y="6006062"/>
                <a:ext cx="642626" cy="302988"/>
              </a:xfrm>
              <a:custGeom>
                <a:rect b="b" l="l" r="r" t="t"/>
                <a:pathLst>
                  <a:path extrusionOk="0" h="6374" w="13519">
                    <a:moveTo>
                      <a:pt x="6054" y="146"/>
                    </a:moveTo>
                    <a:cubicBezTo>
                      <a:pt x="8066" y="146"/>
                      <a:pt x="10668" y="890"/>
                      <a:pt x="11670" y="2102"/>
                    </a:cubicBezTo>
                    <a:cubicBezTo>
                      <a:pt x="12618" y="3249"/>
                      <a:pt x="13133" y="3822"/>
                      <a:pt x="13308" y="4021"/>
                    </a:cubicBezTo>
                    <a:lnTo>
                      <a:pt x="6953" y="6210"/>
                    </a:lnTo>
                    <a:cubicBezTo>
                      <a:pt x="6801" y="5718"/>
                      <a:pt x="5946" y="3015"/>
                      <a:pt x="4624" y="2055"/>
                    </a:cubicBezTo>
                    <a:cubicBezTo>
                      <a:pt x="3746" y="1411"/>
                      <a:pt x="2236" y="1282"/>
                      <a:pt x="1194" y="1282"/>
                    </a:cubicBezTo>
                    <a:cubicBezTo>
                      <a:pt x="1031" y="1282"/>
                      <a:pt x="878" y="1294"/>
                      <a:pt x="738" y="1294"/>
                    </a:cubicBezTo>
                    <a:cubicBezTo>
                      <a:pt x="1639" y="1037"/>
                      <a:pt x="3336" y="568"/>
                      <a:pt x="4799" y="264"/>
                    </a:cubicBezTo>
                    <a:cubicBezTo>
                      <a:pt x="5170" y="184"/>
                      <a:pt x="5596" y="146"/>
                      <a:pt x="6054" y="146"/>
                    </a:cubicBezTo>
                    <a:close/>
                    <a:moveTo>
                      <a:pt x="6085" y="0"/>
                    </a:moveTo>
                    <a:cubicBezTo>
                      <a:pt x="5608" y="0"/>
                      <a:pt x="5159" y="40"/>
                      <a:pt x="4764" y="124"/>
                    </a:cubicBezTo>
                    <a:cubicBezTo>
                      <a:pt x="2657" y="568"/>
                      <a:pt x="94" y="1353"/>
                      <a:pt x="59" y="1353"/>
                    </a:cubicBezTo>
                    <a:cubicBezTo>
                      <a:pt x="24" y="1353"/>
                      <a:pt x="1" y="1399"/>
                      <a:pt x="12" y="1435"/>
                    </a:cubicBezTo>
                    <a:cubicBezTo>
                      <a:pt x="24" y="1470"/>
                      <a:pt x="59" y="1493"/>
                      <a:pt x="94" y="1493"/>
                    </a:cubicBezTo>
                    <a:cubicBezTo>
                      <a:pt x="103" y="1493"/>
                      <a:pt x="562" y="1446"/>
                      <a:pt x="1200" y="1446"/>
                    </a:cubicBezTo>
                    <a:cubicBezTo>
                      <a:pt x="2218" y="1446"/>
                      <a:pt x="3693" y="1565"/>
                      <a:pt x="4542" y="2184"/>
                    </a:cubicBezTo>
                    <a:cubicBezTo>
                      <a:pt x="5923" y="3190"/>
                      <a:pt x="6824" y="6292"/>
                      <a:pt x="6836" y="6327"/>
                    </a:cubicBezTo>
                    <a:cubicBezTo>
                      <a:pt x="6836" y="6350"/>
                      <a:pt x="6847" y="6362"/>
                      <a:pt x="6871" y="6374"/>
                    </a:cubicBezTo>
                    <a:lnTo>
                      <a:pt x="6929" y="6374"/>
                    </a:lnTo>
                    <a:lnTo>
                      <a:pt x="13472" y="4127"/>
                    </a:lnTo>
                    <a:cubicBezTo>
                      <a:pt x="13495" y="4127"/>
                      <a:pt x="13507" y="4103"/>
                      <a:pt x="13519" y="4080"/>
                    </a:cubicBezTo>
                    <a:cubicBezTo>
                      <a:pt x="13519" y="4056"/>
                      <a:pt x="13519" y="4033"/>
                      <a:pt x="13495" y="4009"/>
                    </a:cubicBezTo>
                    <a:cubicBezTo>
                      <a:pt x="13495" y="4009"/>
                      <a:pt x="12992" y="3483"/>
                      <a:pt x="11787" y="2020"/>
                    </a:cubicBezTo>
                    <a:cubicBezTo>
                      <a:pt x="10750" y="755"/>
                      <a:pt x="8153" y="0"/>
                      <a:pt x="60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1"/>
              <p:cNvSpPr/>
              <p:nvPr/>
            </p:nvSpPr>
            <p:spPr>
              <a:xfrm>
                <a:off x="3787449" y="6222769"/>
                <a:ext cx="180300" cy="109663"/>
              </a:xfrm>
              <a:custGeom>
                <a:rect b="b" l="l" r="r" t="t"/>
                <a:pathLst>
                  <a:path extrusionOk="0" h="2307" w="3793">
                    <a:moveTo>
                      <a:pt x="1" y="1"/>
                    </a:moveTo>
                    <a:lnTo>
                      <a:pt x="1" y="1"/>
                    </a:lnTo>
                    <a:cubicBezTo>
                      <a:pt x="352" y="574"/>
                      <a:pt x="679" y="1417"/>
                      <a:pt x="516" y="2306"/>
                    </a:cubicBezTo>
                    <a:lnTo>
                      <a:pt x="820" y="2201"/>
                    </a:lnTo>
                    <a:cubicBezTo>
                      <a:pt x="1897" y="1862"/>
                      <a:pt x="3793" y="1042"/>
                      <a:pt x="3793" y="1042"/>
                    </a:cubicBezTo>
                    <a:cubicBezTo>
                      <a:pt x="3793" y="1042"/>
                      <a:pt x="2400" y="104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1"/>
              <p:cNvSpPr/>
              <p:nvPr/>
            </p:nvSpPr>
            <p:spPr>
              <a:xfrm>
                <a:off x="3783266" y="6219014"/>
                <a:ext cx="190235" cy="116746"/>
              </a:xfrm>
              <a:custGeom>
                <a:rect b="b" l="l" r="r" t="t"/>
                <a:pathLst>
                  <a:path extrusionOk="0" h="2456" w="4002">
                    <a:moveTo>
                      <a:pt x="264" y="232"/>
                    </a:moveTo>
                    <a:lnTo>
                      <a:pt x="264" y="232"/>
                    </a:lnTo>
                    <a:cubicBezTo>
                      <a:pt x="1914" y="934"/>
                      <a:pt x="3050" y="1121"/>
                      <a:pt x="3565" y="1180"/>
                    </a:cubicBezTo>
                    <a:cubicBezTo>
                      <a:pt x="3003" y="1414"/>
                      <a:pt x="1704" y="1952"/>
                      <a:pt x="885" y="2221"/>
                    </a:cubicBezTo>
                    <a:lnTo>
                      <a:pt x="697" y="2280"/>
                    </a:lnTo>
                    <a:cubicBezTo>
                      <a:pt x="803" y="1496"/>
                      <a:pt x="557" y="758"/>
                      <a:pt x="264" y="232"/>
                    </a:cubicBezTo>
                    <a:close/>
                    <a:moveTo>
                      <a:pt x="90" y="1"/>
                    </a:moveTo>
                    <a:cubicBezTo>
                      <a:pt x="37" y="1"/>
                      <a:pt x="1" y="66"/>
                      <a:pt x="30" y="115"/>
                    </a:cubicBezTo>
                    <a:cubicBezTo>
                      <a:pt x="346" y="653"/>
                      <a:pt x="697" y="1484"/>
                      <a:pt x="533" y="2362"/>
                    </a:cubicBezTo>
                    <a:cubicBezTo>
                      <a:pt x="522" y="2385"/>
                      <a:pt x="533" y="2420"/>
                      <a:pt x="557" y="2432"/>
                    </a:cubicBezTo>
                    <a:cubicBezTo>
                      <a:pt x="569" y="2444"/>
                      <a:pt x="580" y="2456"/>
                      <a:pt x="604" y="2456"/>
                    </a:cubicBezTo>
                    <a:lnTo>
                      <a:pt x="627" y="2456"/>
                    </a:lnTo>
                    <a:lnTo>
                      <a:pt x="931" y="2362"/>
                    </a:lnTo>
                    <a:cubicBezTo>
                      <a:pt x="2008" y="2011"/>
                      <a:pt x="3892" y="1203"/>
                      <a:pt x="3904" y="1191"/>
                    </a:cubicBezTo>
                    <a:cubicBezTo>
                      <a:pt x="4001" y="1170"/>
                      <a:pt x="3979" y="1048"/>
                      <a:pt x="3901" y="1048"/>
                    </a:cubicBezTo>
                    <a:cubicBezTo>
                      <a:pt x="3895" y="1048"/>
                      <a:pt x="3888" y="1049"/>
                      <a:pt x="3881" y="1051"/>
                    </a:cubicBezTo>
                    <a:cubicBezTo>
                      <a:pt x="3869" y="1051"/>
                      <a:pt x="2476" y="1039"/>
                      <a:pt x="124" y="9"/>
                    </a:cubicBezTo>
                    <a:cubicBezTo>
                      <a:pt x="112" y="4"/>
                      <a:pt x="101" y="1"/>
                      <a:pt x="9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1"/>
              <p:cNvSpPr/>
              <p:nvPr/>
            </p:nvSpPr>
            <p:spPr>
              <a:xfrm>
                <a:off x="3058660" y="6291218"/>
                <a:ext cx="864044" cy="145362"/>
              </a:xfrm>
              <a:custGeom>
                <a:rect b="b" l="l" r="r" t="t"/>
                <a:pathLst>
                  <a:path extrusionOk="0" h="3058" w="18177">
                    <a:moveTo>
                      <a:pt x="18177" y="0"/>
                    </a:moveTo>
                    <a:cubicBezTo>
                      <a:pt x="15543" y="340"/>
                      <a:pt x="12945" y="866"/>
                      <a:pt x="10394" y="1580"/>
                    </a:cubicBezTo>
                    <a:cubicBezTo>
                      <a:pt x="8516" y="2112"/>
                      <a:pt x="6445" y="2280"/>
                      <a:pt x="4573" y="2280"/>
                    </a:cubicBezTo>
                    <a:cubicBezTo>
                      <a:pt x="2733" y="2280"/>
                      <a:pt x="1085" y="2117"/>
                      <a:pt x="0" y="1978"/>
                    </a:cubicBezTo>
                    <a:lnTo>
                      <a:pt x="0" y="1978"/>
                    </a:lnTo>
                    <a:cubicBezTo>
                      <a:pt x="1289" y="2357"/>
                      <a:pt x="4403" y="3057"/>
                      <a:pt x="6428" y="3057"/>
                    </a:cubicBezTo>
                    <a:cubicBezTo>
                      <a:pt x="6591" y="3057"/>
                      <a:pt x="6747" y="3053"/>
                      <a:pt x="6894" y="3043"/>
                    </a:cubicBezTo>
                    <a:cubicBezTo>
                      <a:pt x="8954" y="2915"/>
                      <a:pt x="15063" y="1112"/>
                      <a:pt x="16140" y="761"/>
                    </a:cubicBezTo>
                    <a:cubicBezTo>
                      <a:pt x="16737" y="585"/>
                      <a:pt x="17545" y="258"/>
                      <a:pt x="1817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1"/>
              <p:cNvSpPr/>
              <p:nvPr/>
            </p:nvSpPr>
            <p:spPr>
              <a:xfrm>
                <a:off x="3054001" y="6287700"/>
                <a:ext cx="872030" cy="152635"/>
              </a:xfrm>
              <a:custGeom>
                <a:rect b="b" l="l" r="r" t="t"/>
                <a:pathLst>
                  <a:path extrusionOk="0" h="3211" w="18345">
                    <a:moveTo>
                      <a:pt x="17713" y="226"/>
                    </a:moveTo>
                    <a:cubicBezTo>
                      <a:pt x="17210" y="425"/>
                      <a:pt x="16660" y="636"/>
                      <a:pt x="16227" y="776"/>
                    </a:cubicBezTo>
                    <a:cubicBezTo>
                      <a:pt x="15407" y="1034"/>
                      <a:pt x="9099" y="2918"/>
                      <a:pt x="6992" y="3047"/>
                    </a:cubicBezTo>
                    <a:cubicBezTo>
                      <a:pt x="6846" y="3057"/>
                      <a:pt x="6691" y="3061"/>
                      <a:pt x="6529" y="3061"/>
                    </a:cubicBezTo>
                    <a:cubicBezTo>
                      <a:pt x="4918" y="3061"/>
                      <a:pt x="2616" y="2612"/>
                      <a:pt x="1117" y="2239"/>
                    </a:cubicBezTo>
                    <a:lnTo>
                      <a:pt x="1117" y="2239"/>
                    </a:lnTo>
                    <a:cubicBezTo>
                      <a:pt x="2130" y="2346"/>
                      <a:pt x="3365" y="2433"/>
                      <a:pt x="4693" y="2433"/>
                    </a:cubicBezTo>
                    <a:cubicBezTo>
                      <a:pt x="6572" y="2433"/>
                      <a:pt x="8636" y="2259"/>
                      <a:pt x="10515" y="1724"/>
                    </a:cubicBezTo>
                    <a:cubicBezTo>
                      <a:pt x="12867" y="1057"/>
                      <a:pt x="15278" y="554"/>
                      <a:pt x="17713" y="226"/>
                    </a:cubicBezTo>
                    <a:close/>
                    <a:moveTo>
                      <a:pt x="18282" y="1"/>
                    </a:moveTo>
                    <a:cubicBezTo>
                      <a:pt x="18275" y="1"/>
                      <a:pt x="18269" y="2"/>
                      <a:pt x="18263" y="4"/>
                    </a:cubicBezTo>
                    <a:cubicBezTo>
                      <a:pt x="15630" y="332"/>
                      <a:pt x="13020" y="870"/>
                      <a:pt x="10468" y="1584"/>
                    </a:cubicBezTo>
                    <a:cubicBezTo>
                      <a:pt x="8604" y="2114"/>
                      <a:pt x="6552" y="2283"/>
                      <a:pt x="4684" y="2283"/>
                    </a:cubicBezTo>
                    <a:cubicBezTo>
                      <a:pt x="2880" y="2283"/>
                      <a:pt x="1248" y="2126"/>
                      <a:pt x="122" y="1982"/>
                    </a:cubicBezTo>
                    <a:cubicBezTo>
                      <a:pt x="114" y="1980"/>
                      <a:pt x="106" y="1979"/>
                      <a:pt x="99" y="1979"/>
                    </a:cubicBezTo>
                    <a:cubicBezTo>
                      <a:pt x="14" y="1979"/>
                      <a:pt x="0" y="2101"/>
                      <a:pt x="87" y="2122"/>
                    </a:cubicBezTo>
                    <a:cubicBezTo>
                      <a:pt x="1316" y="2485"/>
                      <a:pt x="4511" y="3211"/>
                      <a:pt x="6559" y="3211"/>
                    </a:cubicBezTo>
                    <a:cubicBezTo>
                      <a:pt x="6711" y="3211"/>
                      <a:pt x="6863" y="3199"/>
                      <a:pt x="7004" y="3187"/>
                    </a:cubicBezTo>
                    <a:cubicBezTo>
                      <a:pt x="9134" y="3059"/>
                      <a:pt x="15454" y="1174"/>
                      <a:pt x="16273" y="905"/>
                    </a:cubicBezTo>
                    <a:cubicBezTo>
                      <a:pt x="16859" y="718"/>
                      <a:pt x="17701" y="390"/>
                      <a:pt x="18298" y="144"/>
                    </a:cubicBezTo>
                    <a:cubicBezTo>
                      <a:pt x="18333" y="133"/>
                      <a:pt x="18345" y="86"/>
                      <a:pt x="18345" y="51"/>
                    </a:cubicBezTo>
                    <a:cubicBezTo>
                      <a:pt x="18335" y="22"/>
                      <a:pt x="18310" y="1"/>
                      <a:pt x="182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1"/>
              <p:cNvSpPr/>
              <p:nvPr/>
            </p:nvSpPr>
            <p:spPr>
              <a:xfrm>
                <a:off x="3242806" y="4895911"/>
                <a:ext cx="895227" cy="1343767"/>
              </a:xfrm>
              <a:custGeom>
                <a:rect b="b" l="l" r="r" t="t"/>
                <a:pathLst>
                  <a:path extrusionOk="0" h="28269" w="18833">
                    <a:moveTo>
                      <a:pt x="10651" y="0"/>
                    </a:moveTo>
                    <a:cubicBezTo>
                      <a:pt x="10651" y="0"/>
                      <a:pt x="10277" y="3910"/>
                      <a:pt x="10183" y="4471"/>
                    </a:cubicBezTo>
                    <a:cubicBezTo>
                      <a:pt x="10089" y="5021"/>
                      <a:pt x="4694" y="7023"/>
                      <a:pt x="3664" y="7444"/>
                    </a:cubicBezTo>
                    <a:cubicBezTo>
                      <a:pt x="2645" y="7865"/>
                      <a:pt x="1674" y="8006"/>
                      <a:pt x="1674" y="8650"/>
                    </a:cubicBezTo>
                    <a:cubicBezTo>
                      <a:pt x="1674" y="9305"/>
                      <a:pt x="972" y="14560"/>
                      <a:pt x="972" y="15953"/>
                    </a:cubicBezTo>
                    <a:cubicBezTo>
                      <a:pt x="972" y="17346"/>
                      <a:pt x="0" y="19581"/>
                      <a:pt x="94" y="20003"/>
                    </a:cubicBezTo>
                    <a:cubicBezTo>
                      <a:pt x="176" y="20284"/>
                      <a:pt x="340" y="20541"/>
                      <a:pt x="562" y="20752"/>
                    </a:cubicBezTo>
                    <a:cubicBezTo>
                      <a:pt x="562" y="20752"/>
                      <a:pt x="515" y="20799"/>
                      <a:pt x="515" y="21302"/>
                    </a:cubicBezTo>
                    <a:cubicBezTo>
                      <a:pt x="515" y="21817"/>
                      <a:pt x="656" y="21817"/>
                      <a:pt x="656" y="21817"/>
                    </a:cubicBezTo>
                    <a:cubicBezTo>
                      <a:pt x="656" y="21817"/>
                      <a:pt x="1498" y="22788"/>
                      <a:pt x="2189" y="23022"/>
                    </a:cubicBezTo>
                    <a:cubicBezTo>
                      <a:pt x="2891" y="23256"/>
                      <a:pt x="4565" y="23537"/>
                      <a:pt x="5115" y="23631"/>
                    </a:cubicBezTo>
                    <a:cubicBezTo>
                      <a:pt x="5677" y="23725"/>
                      <a:pt x="8287" y="27119"/>
                      <a:pt x="9680" y="27681"/>
                    </a:cubicBezTo>
                    <a:cubicBezTo>
                      <a:pt x="10529" y="28016"/>
                      <a:pt x="11314" y="28269"/>
                      <a:pt x="12134" y="28269"/>
                    </a:cubicBezTo>
                    <a:cubicBezTo>
                      <a:pt x="12658" y="28269"/>
                      <a:pt x="13196" y="28166"/>
                      <a:pt x="13776" y="27915"/>
                    </a:cubicBezTo>
                    <a:cubicBezTo>
                      <a:pt x="15262" y="27259"/>
                      <a:pt x="16433" y="25585"/>
                      <a:pt x="17404" y="25305"/>
                    </a:cubicBezTo>
                    <a:cubicBezTo>
                      <a:pt x="18376" y="25024"/>
                      <a:pt x="18469" y="25117"/>
                      <a:pt x="18610" y="24977"/>
                    </a:cubicBezTo>
                    <a:cubicBezTo>
                      <a:pt x="18750" y="24836"/>
                      <a:pt x="18469" y="23490"/>
                      <a:pt x="18200" y="22659"/>
                    </a:cubicBezTo>
                    <a:cubicBezTo>
                      <a:pt x="17919" y="21817"/>
                      <a:pt x="17498" y="19733"/>
                      <a:pt x="17498" y="19733"/>
                    </a:cubicBezTo>
                    <a:lnTo>
                      <a:pt x="18376" y="11026"/>
                    </a:lnTo>
                    <a:lnTo>
                      <a:pt x="18832" y="8556"/>
                    </a:lnTo>
                    <a:cubicBezTo>
                      <a:pt x="18785" y="8193"/>
                      <a:pt x="17533" y="7678"/>
                      <a:pt x="16597" y="7116"/>
                    </a:cubicBezTo>
                    <a:cubicBezTo>
                      <a:pt x="15672" y="6555"/>
                      <a:pt x="14279" y="5536"/>
                      <a:pt x="14279" y="5536"/>
                    </a:cubicBezTo>
                    <a:lnTo>
                      <a:pt x="14595" y="4003"/>
                    </a:lnTo>
                    <a:cubicBezTo>
                      <a:pt x="14408" y="3746"/>
                      <a:pt x="14162" y="3523"/>
                      <a:pt x="13905" y="3348"/>
                    </a:cubicBezTo>
                    <a:cubicBezTo>
                      <a:pt x="13542" y="3102"/>
                      <a:pt x="10651" y="0"/>
                      <a:pt x="106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1"/>
              <p:cNvSpPr/>
              <p:nvPr/>
            </p:nvSpPr>
            <p:spPr>
              <a:xfrm>
                <a:off x="3241665" y="4892916"/>
                <a:ext cx="899695" cy="1350517"/>
              </a:xfrm>
              <a:custGeom>
                <a:rect b="b" l="l" r="r" t="t"/>
                <a:pathLst>
                  <a:path extrusionOk="0" h="28411" w="18927">
                    <a:moveTo>
                      <a:pt x="10661" y="0"/>
                    </a:moveTo>
                    <a:cubicBezTo>
                      <a:pt x="10653" y="0"/>
                      <a:pt x="10646" y="2"/>
                      <a:pt x="10640" y="5"/>
                    </a:cubicBezTo>
                    <a:cubicBezTo>
                      <a:pt x="10617" y="17"/>
                      <a:pt x="10593" y="40"/>
                      <a:pt x="10593" y="63"/>
                    </a:cubicBezTo>
                    <a:cubicBezTo>
                      <a:pt x="10593" y="110"/>
                      <a:pt x="10219" y="3973"/>
                      <a:pt x="10125" y="4523"/>
                    </a:cubicBezTo>
                    <a:cubicBezTo>
                      <a:pt x="10055" y="4956"/>
                      <a:pt x="6005" y="6536"/>
                      <a:pt x="4472" y="7133"/>
                    </a:cubicBezTo>
                    <a:cubicBezTo>
                      <a:pt x="4109" y="7273"/>
                      <a:pt x="3828" y="7378"/>
                      <a:pt x="3664" y="7449"/>
                    </a:cubicBezTo>
                    <a:cubicBezTo>
                      <a:pt x="3419" y="7542"/>
                      <a:pt x="3184" y="7624"/>
                      <a:pt x="2962" y="7706"/>
                    </a:cubicBezTo>
                    <a:cubicBezTo>
                      <a:pt x="2213" y="7975"/>
                      <a:pt x="1616" y="8186"/>
                      <a:pt x="1616" y="8736"/>
                    </a:cubicBezTo>
                    <a:cubicBezTo>
                      <a:pt x="1616" y="8982"/>
                      <a:pt x="1499" y="10024"/>
                      <a:pt x="1359" y="11217"/>
                    </a:cubicBezTo>
                    <a:cubicBezTo>
                      <a:pt x="1171" y="12985"/>
                      <a:pt x="926" y="15197"/>
                      <a:pt x="926" y="16028"/>
                    </a:cubicBezTo>
                    <a:cubicBezTo>
                      <a:pt x="926" y="16824"/>
                      <a:pt x="598" y="17900"/>
                      <a:pt x="340" y="18766"/>
                    </a:cubicBezTo>
                    <a:cubicBezTo>
                      <a:pt x="130" y="19480"/>
                      <a:pt x="1" y="19902"/>
                      <a:pt x="48" y="20077"/>
                    </a:cubicBezTo>
                    <a:cubicBezTo>
                      <a:pt x="130" y="20370"/>
                      <a:pt x="282" y="20627"/>
                      <a:pt x="504" y="20826"/>
                    </a:cubicBezTo>
                    <a:cubicBezTo>
                      <a:pt x="469" y="21014"/>
                      <a:pt x="457" y="21189"/>
                      <a:pt x="469" y="21365"/>
                    </a:cubicBezTo>
                    <a:cubicBezTo>
                      <a:pt x="469" y="21798"/>
                      <a:pt x="563" y="21915"/>
                      <a:pt x="633" y="21950"/>
                    </a:cubicBezTo>
                    <a:cubicBezTo>
                      <a:pt x="762" y="22090"/>
                      <a:pt x="1522" y="22933"/>
                      <a:pt x="2190" y="23156"/>
                    </a:cubicBezTo>
                    <a:cubicBezTo>
                      <a:pt x="2892" y="23390"/>
                      <a:pt x="4577" y="23670"/>
                      <a:pt x="5127" y="23764"/>
                    </a:cubicBezTo>
                    <a:cubicBezTo>
                      <a:pt x="5338" y="23799"/>
                      <a:pt x="5982" y="24466"/>
                      <a:pt x="6661" y="25180"/>
                    </a:cubicBezTo>
                    <a:cubicBezTo>
                      <a:pt x="7632" y="26199"/>
                      <a:pt x="8873" y="27498"/>
                      <a:pt x="9669" y="27814"/>
                    </a:cubicBezTo>
                    <a:cubicBezTo>
                      <a:pt x="10476" y="28130"/>
                      <a:pt x="11272" y="28411"/>
                      <a:pt x="12138" y="28411"/>
                    </a:cubicBezTo>
                    <a:cubicBezTo>
                      <a:pt x="12723" y="28411"/>
                      <a:pt x="13297" y="28294"/>
                      <a:pt x="13835" y="28048"/>
                    </a:cubicBezTo>
                    <a:cubicBezTo>
                      <a:pt x="14608" y="27720"/>
                      <a:pt x="15310" y="27088"/>
                      <a:pt x="15918" y="26550"/>
                    </a:cubicBezTo>
                    <a:cubicBezTo>
                      <a:pt x="16492" y="26023"/>
                      <a:pt x="16995" y="25578"/>
                      <a:pt x="17452" y="25450"/>
                    </a:cubicBezTo>
                    <a:cubicBezTo>
                      <a:pt x="17744" y="25368"/>
                      <a:pt x="18049" y="25297"/>
                      <a:pt x="18353" y="25239"/>
                    </a:cubicBezTo>
                    <a:cubicBezTo>
                      <a:pt x="18528" y="25204"/>
                      <a:pt x="18599" y="25192"/>
                      <a:pt x="18692" y="25110"/>
                    </a:cubicBezTo>
                    <a:cubicBezTo>
                      <a:pt x="18903" y="24899"/>
                      <a:pt x="18482" y="23296"/>
                      <a:pt x="18294" y="22711"/>
                    </a:cubicBezTo>
                    <a:cubicBezTo>
                      <a:pt x="18025" y="21915"/>
                      <a:pt x="17627" y="19960"/>
                      <a:pt x="17592" y="19796"/>
                    </a:cubicBezTo>
                    <a:lnTo>
                      <a:pt x="18470" y="11112"/>
                    </a:lnTo>
                    <a:cubicBezTo>
                      <a:pt x="18476" y="11055"/>
                      <a:pt x="18438" y="11025"/>
                      <a:pt x="18399" y="11025"/>
                    </a:cubicBezTo>
                    <a:cubicBezTo>
                      <a:pt x="18367" y="11025"/>
                      <a:pt x="18335" y="11046"/>
                      <a:pt x="18330" y="11089"/>
                    </a:cubicBezTo>
                    <a:lnTo>
                      <a:pt x="17452" y="19796"/>
                    </a:lnTo>
                    <a:cubicBezTo>
                      <a:pt x="17452" y="19796"/>
                      <a:pt x="17452" y="19808"/>
                      <a:pt x="17452" y="19820"/>
                    </a:cubicBezTo>
                    <a:cubicBezTo>
                      <a:pt x="17452" y="19832"/>
                      <a:pt x="17873" y="21927"/>
                      <a:pt x="18154" y="22758"/>
                    </a:cubicBezTo>
                    <a:cubicBezTo>
                      <a:pt x="18470" y="23682"/>
                      <a:pt x="18681" y="24876"/>
                      <a:pt x="18587" y="25005"/>
                    </a:cubicBezTo>
                    <a:cubicBezTo>
                      <a:pt x="18540" y="25063"/>
                      <a:pt x="18493" y="25063"/>
                      <a:pt x="18330" y="25098"/>
                    </a:cubicBezTo>
                    <a:cubicBezTo>
                      <a:pt x="18014" y="25157"/>
                      <a:pt x="17709" y="25227"/>
                      <a:pt x="17417" y="25309"/>
                    </a:cubicBezTo>
                    <a:cubicBezTo>
                      <a:pt x="16925" y="25450"/>
                      <a:pt x="16422" y="25894"/>
                      <a:pt x="15825" y="26433"/>
                    </a:cubicBezTo>
                    <a:cubicBezTo>
                      <a:pt x="15216" y="26971"/>
                      <a:pt x="14526" y="27591"/>
                      <a:pt x="13777" y="27919"/>
                    </a:cubicBezTo>
                    <a:cubicBezTo>
                      <a:pt x="13203" y="28171"/>
                      <a:pt x="12665" y="28271"/>
                      <a:pt x="12151" y="28271"/>
                    </a:cubicBezTo>
                    <a:cubicBezTo>
                      <a:pt x="11303" y="28271"/>
                      <a:pt x="10519" y="27998"/>
                      <a:pt x="9739" y="27685"/>
                    </a:cubicBezTo>
                    <a:cubicBezTo>
                      <a:pt x="8943" y="27369"/>
                      <a:pt x="7737" y="26117"/>
                      <a:pt x="6766" y="25087"/>
                    </a:cubicBezTo>
                    <a:cubicBezTo>
                      <a:pt x="5912" y="24185"/>
                      <a:pt x="5408" y="23670"/>
                      <a:pt x="5162" y="23624"/>
                    </a:cubicBezTo>
                    <a:cubicBezTo>
                      <a:pt x="4601" y="23530"/>
                      <a:pt x="2904" y="23249"/>
                      <a:pt x="2236" y="23027"/>
                    </a:cubicBezTo>
                    <a:cubicBezTo>
                      <a:pt x="1569" y="22804"/>
                      <a:pt x="738" y="21845"/>
                      <a:pt x="727" y="21833"/>
                    </a:cubicBezTo>
                    <a:cubicBezTo>
                      <a:pt x="715" y="21821"/>
                      <a:pt x="703" y="21821"/>
                      <a:pt x="692" y="21810"/>
                    </a:cubicBezTo>
                    <a:cubicBezTo>
                      <a:pt x="680" y="21810"/>
                      <a:pt x="610" y="21728"/>
                      <a:pt x="610" y="21376"/>
                    </a:cubicBezTo>
                    <a:cubicBezTo>
                      <a:pt x="598" y="21201"/>
                      <a:pt x="610" y="21025"/>
                      <a:pt x="645" y="20850"/>
                    </a:cubicBezTo>
                    <a:cubicBezTo>
                      <a:pt x="656" y="20838"/>
                      <a:pt x="656" y="20826"/>
                      <a:pt x="656" y="20815"/>
                    </a:cubicBezTo>
                    <a:cubicBezTo>
                      <a:pt x="656" y="20791"/>
                      <a:pt x="645" y="20780"/>
                      <a:pt x="633" y="20756"/>
                    </a:cubicBezTo>
                    <a:cubicBezTo>
                      <a:pt x="422" y="20569"/>
                      <a:pt x="270" y="20323"/>
                      <a:pt x="188" y="20054"/>
                    </a:cubicBezTo>
                    <a:cubicBezTo>
                      <a:pt x="153" y="19902"/>
                      <a:pt x="317" y="19363"/>
                      <a:pt x="481" y="18802"/>
                    </a:cubicBezTo>
                    <a:cubicBezTo>
                      <a:pt x="738" y="17924"/>
                      <a:pt x="1066" y="16847"/>
                      <a:pt x="1066" y="16028"/>
                    </a:cubicBezTo>
                    <a:cubicBezTo>
                      <a:pt x="1066" y="15197"/>
                      <a:pt x="1312" y="12996"/>
                      <a:pt x="1511" y="11229"/>
                    </a:cubicBezTo>
                    <a:cubicBezTo>
                      <a:pt x="1651" y="9977"/>
                      <a:pt x="1757" y="8994"/>
                      <a:pt x="1757" y="8724"/>
                    </a:cubicBezTo>
                    <a:cubicBezTo>
                      <a:pt x="1757" y="8280"/>
                      <a:pt x="2307" y="8092"/>
                      <a:pt x="3009" y="7847"/>
                    </a:cubicBezTo>
                    <a:cubicBezTo>
                      <a:pt x="3243" y="7765"/>
                      <a:pt x="3477" y="7683"/>
                      <a:pt x="3711" y="7589"/>
                    </a:cubicBezTo>
                    <a:cubicBezTo>
                      <a:pt x="3887" y="7519"/>
                      <a:pt x="4168" y="7414"/>
                      <a:pt x="4530" y="7261"/>
                    </a:cubicBezTo>
                    <a:cubicBezTo>
                      <a:pt x="7925" y="5939"/>
                      <a:pt x="10207" y="4967"/>
                      <a:pt x="10277" y="4546"/>
                    </a:cubicBezTo>
                    <a:cubicBezTo>
                      <a:pt x="10359" y="4054"/>
                      <a:pt x="10652" y="1000"/>
                      <a:pt x="10722" y="239"/>
                    </a:cubicBezTo>
                    <a:cubicBezTo>
                      <a:pt x="11260" y="824"/>
                      <a:pt x="13554" y="3259"/>
                      <a:pt x="13882" y="3481"/>
                    </a:cubicBezTo>
                    <a:cubicBezTo>
                      <a:pt x="14128" y="3656"/>
                      <a:pt x="14350" y="3855"/>
                      <a:pt x="14537" y="4090"/>
                    </a:cubicBezTo>
                    <a:lnTo>
                      <a:pt x="14221" y="5599"/>
                    </a:lnTo>
                    <a:cubicBezTo>
                      <a:pt x="14221" y="5623"/>
                      <a:pt x="14221" y="5658"/>
                      <a:pt x="14257" y="5670"/>
                    </a:cubicBezTo>
                    <a:cubicBezTo>
                      <a:pt x="14268" y="5681"/>
                      <a:pt x="15661" y="6700"/>
                      <a:pt x="16586" y="7250"/>
                    </a:cubicBezTo>
                    <a:cubicBezTo>
                      <a:pt x="16867" y="7425"/>
                      <a:pt x="17183" y="7589"/>
                      <a:pt x="17487" y="7753"/>
                    </a:cubicBezTo>
                    <a:cubicBezTo>
                      <a:pt x="18107" y="8081"/>
                      <a:pt x="18751" y="8420"/>
                      <a:pt x="18786" y="8642"/>
                    </a:cubicBezTo>
                    <a:cubicBezTo>
                      <a:pt x="18786" y="8673"/>
                      <a:pt x="18812" y="8703"/>
                      <a:pt x="18842" y="8703"/>
                    </a:cubicBezTo>
                    <a:cubicBezTo>
                      <a:pt x="18847" y="8703"/>
                      <a:pt x="18852" y="8703"/>
                      <a:pt x="18856" y="8701"/>
                    </a:cubicBezTo>
                    <a:cubicBezTo>
                      <a:pt x="18903" y="8701"/>
                      <a:pt x="18926" y="8666"/>
                      <a:pt x="18926" y="8619"/>
                    </a:cubicBezTo>
                    <a:cubicBezTo>
                      <a:pt x="18891" y="8338"/>
                      <a:pt x="18376" y="8057"/>
                      <a:pt x="17545" y="7624"/>
                    </a:cubicBezTo>
                    <a:cubicBezTo>
                      <a:pt x="17253" y="7460"/>
                      <a:pt x="16937" y="7296"/>
                      <a:pt x="16656" y="7133"/>
                    </a:cubicBezTo>
                    <a:cubicBezTo>
                      <a:pt x="15825" y="6629"/>
                      <a:pt x="14608" y="5752"/>
                      <a:pt x="14374" y="5576"/>
                    </a:cubicBezTo>
                    <a:lnTo>
                      <a:pt x="14690" y="4090"/>
                    </a:lnTo>
                    <a:cubicBezTo>
                      <a:pt x="14690" y="4066"/>
                      <a:pt x="14690" y="4054"/>
                      <a:pt x="14678" y="4031"/>
                    </a:cubicBezTo>
                    <a:cubicBezTo>
                      <a:pt x="14479" y="3774"/>
                      <a:pt x="14233" y="3551"/>
                      <a:pt x="13964" y="3364"/>
                    </a:cubicBezTo>
                    <a:cubicBezTo>
                      <a:pt x="13613" y="3118"/>
                      <a:pt x="10745" y="52"/>
                      <a:pt x="10722" y="28"/>
                    </a:cubicBezTo>
                    <a:cubicBezTo>
                      <a:pt x="10705" y="11"/>
                      <a:pt x="10681" y="0"/>
                      <a:pt x="1066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1"/>
              <p:cNvSpPr/>
              <p:nvPr/>
            </p:nvSpPr>
            <p:spPr>
              <a:xfrm>
                <a:off x="3416114" y="5902962"/>
                <a:ext cx="38693" cy="38361"/>
              </a:xfrm>
              <a:custGeom>
                <a:rect b="b" l="l" r="r" t="t"/>
                <a:pathLst>
                  <a:path extrusionOk="0" h="807" w="814">
                    <a:moveTo>
                      <a:pt x="99" y="0"/>
                    </a:moveTo>
                    <a:cubicBezTo>
                      <a:pt x="44" y="0"/>
                      <a:pt x="1" y="82"/>
                      <a:pt x="65" y="127"/>
                    </a:cubicBezTo>
                    <a:cubicBezTo>
                      <a:pt x="299" y="315"/>
                      <a:pt x="498" y="525"/>
                      <a:pt x="673" y="771"/>
                    </a:cubicBezTo>
                    <a:cubicBezTo>
                      <a:pt x="685" y="795"/>
                      <a:pt x="708" y="806"/>
                      <a:pt x="732" y="806"/>
                    </a:cubicBezTo>
                    <a:cubicBezTo>
                      <a:pt x="743" y="795"/>
                      <a:pt x="755" y="795"/>
                      <a:pt x="767" y="783"/>
                    </a:cubicBezTo>
                    <a:cubicBezTo>
                      <a:pt x="802" y="760"/>
                      <a:pt x="814" y="713"/>
                      <a:pt x="790" y="689"/>
                    </a:cubicBezTo>
                    <a:cubicBezTo>
                      <a:pt x="603" y="432"/>
                      <a:pt x="392" y="209"/>
                      <a:pt x="146" y="22"/>
                    </a:cubicBezTo>
                    <a:cubicBezTo>
                      <a:pt x="131" y="7"/>
                      <a:pt x="115" y="0"/>
                      <a:pt x="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1"/>
              <p:cNvSpPr/>
              <p:nvPr/>
            </p:nvSpPr>
            <p:spPr>
              <a:xfrm>
                <a:off x="3658965" y="4896481"/>
                <a:ext cx="302703" cy="401148"/>
              </a:xfrm>
              <a:custGeom>
                <a:rect b="b" l="l" r="r" t="t"/>
                <a:pathLst>
                  <a:path extrusionOk="0" h="8439" w="6368">
                    <a:moveTo>
                      <a:pt x="1896" y="0"/>
                    </a:moveTo>
                    <a:cubicBezTo>
                      <a:pt x="1896" y="0"/>
                      <a:pt x="1522" y="3909"/>
                      <a:pt x="1428" y="4459"/>
                    </a:cubicBezTo>
                    <a:cubicBezTo>
                      <a:pt x="1404" y="4647"/>
                      <a:pt x="819" y="4974"/>
                      <a:pt x="0" y="5361"/>
                    </a:cubicBezTo>
                    <a:cubicBezTo>
                      <a:pt x="140" y="6262"/>
                      <a:pt x="655" y="7760"/>
                      <a:pt x="2458" y="8322"/>
                    </a:cubicBezTo>
                    <a:cubicBezTo>
                      <a:pt x="2711" y="8402"/>
                      <a:pt x="2957" y="8439"/>
                      <a:pt x="3193" y="8439"/>
                    </a:cubicBezTo>
                    <a:cubicBezTo>
                      <a:pt x="4639" y="8439"/>
                      <a:pt x="5753" y="7078"/>
                      <a:pt x="6367" y="6133"/>
                    </a:cubicBezTo>
                    <a:cubicBezTo>
                      <a:pt x="5887" y="5805"/>
                      <a:pt x="5524" y="5536"/>
                      <a:pt x="5524" y="5536"/>
                    </a:cubicBezTo>
                    <a:lnTo>
                      <a:pt x="5852" y="4003"/>
                    </a:lnTo>
                    <a:cubicBezTo>
                      <a:pt x="5653" y="3745"/>
                      <a:pt x="5419" y="3523"/>
                      <a:pt x="5150" y="3347"/>
                    </a:cubicBezTo>
                    <a:cubicBezTo>
                      <a:pt x="4799" y="3102"/>
                      <a:pt x="1896" y="0"/>
                      <a:pt x="18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1"/>
              <p:cNvSpPr/>
              <p:nvPr/>
            </p:nvSpPr>
            <p:spPr>
              <a:xfrm>
                <a:off x="3655067" y="4892583"/>
                <a:ext cx="310451" cy="408373"/>
              </a:xfrm>
              <a:custGeom>
                <a:rect b="b" l="l" r="r" t="t"/>
                <a:pathLst>
                  <a:path extrusionOk="0" h="8591" w="6531">
                    <a:moveTo>
                      <a:pt x="2037" y="246"/>
                    </a:moveTo>
                    <a:cubicBezTo>
                      <a:pt x="2587" y="831"/>
                      <a:pt x="4869" y="3266"/>
                      <a:pt x="5197" y="3488"/>
                    </a:cubicBezTo>
                    <a:cubicBezTo>
                      <a:pt x="5442" y="3663"/>
                      <a:pt x="5665" y="3862"/>
                      <a:pt x="5864" y="4097"/>
                    </a:cubicBezTo>
                    <a:lnTo>
                      <a:pt x="5536" y="5606"/>
                    </a:lnTo>
                    <a:cubicBezTo>
                      <a:pt x="5536" y="5630"/>
                      <a:pt x="5548" y="5653"/>
                      <a:pt x="5571" y="5677"/>
                    </a:cubicBezTo>
                    <a:cubicBezTo>
                      <a:pt x="5571" y="5677"/>
                      <a:pt x="5911" y="5922"/>
                      <a:pt x="6355" y="6227"/>
                    </a:cubicBezTo>
                    <a:cubicBezTo>
                      <a:pt x="5762" y="7133"/>
                      <a:pt x="4674" y="8445"/>
                      <a:pt x="3272" y="8445"/>
                    </a:cubicBezTo>
                    <a:cubicBezTo>
                      <a:pt x="3044" y="8445"/>
                      <a:pt x="2807" y="8410"/>
                      <a:pt x="2563" y="8333"/>
                    </a:cubicBezTo>
                    <a:cubicBezTo>
                      <a:pt x="819" y="7783"/>
                      <a:pt x="316" y="6332"/>
                      <a:pt x="164" y="5489"/>
                    </a:cubicBezTo>
                    <a:cubicBezTo>
                      <a:pt x="1381" y="4904"/>
                      <a:pt x="1568" y="4682"/>
                      <a:pt x="1592" y="4553"/>
                    </a:cubicBezTo>
                    <a:cubicBezTo>
                      <a:pt x="1674" y="4061"/>
                      <a:pt x="1966" y="995"/>
                      <a:pt x="2037" y="246"/>
                    </a:cubicBezTo>
                    <a:close/>
                    <a:moveTo>
                      <a:pt x="1955" y="0"/>
                    </a:moveTo>
                    <a:cubicBezTo>
                      <a:pt x="1931" y="12"/>
                      <a:pt x="1908" y="35"/>
                      <a:pt x="1908" y="70"/>
                    </a:cubicBezTo>
                    <a:cubicBezTo>
                      <a:pt x="1908" y="105"/>
                      <a:pt x="1533" y="3980"/>
                      <a:pt x="1440" y="4530"/>
                    </a:cubicBezTo>
                    <a:cubicBezTo>
                      <a:pt x="1428" y="4588"/>
                      <a:pt x="1276" y="4799"/>
                      <a:pt x="47" y="5372"/>
                    </a:cubicBezTo>
                    <a:cubicBezTo>
                      <a:pt x="23" y="5384"/>
                      <a:pt x="0" y="5419"/>
                      <a:pt x="12" y="5443"/>
                    </a:cubicBezTo>
                    <a:cubicBezTo>
                      <a:pt x="141" y="6320"/>
                      <a:pt x="656" y="7889"/>
                      <a:pt x="2516" y="8474"/>
                    </a:cubicBezTo>
                    <a:cubicBezTo>
                      <a:pt x="2762" y="8544"/>
                      <a:pt x="3020" y="8591"/>
                      <a:pt x="3277" y="8591"/>
                    </a:cubicBezTo>
                    <a:cubicBezTo>
                      <a:pt x="4775" y="8591"/>
                      <a:pt x="5911" y="7175"/>
                      <a:pt x="6508" y="6250"/>
                    </a:cubicBezTo>
                    <a:cubicBezTo>
                      <a:pt x="6531" y="6215"/>
                      <a:pt x="6519" y="6168"/>
                      <a:pt x="6484" y="6145"/>
                    </a:cubicBezTo>
                    <a:cubicBezTo>
                      <a:pt x="6110" y="5876"/>
                      <a:pt x="5794" y="5653"/>
                      <a:pt x="5688" y="5583"/>
                    </a:cubicBezTo>
                    <a:lnTo>
                      <a:pt x="6004" y="4085"/>
                    </a:lnTo>
                    <a:cubicBezTo>
                      <a:pt x="6004" y="4073"/>
                      <a:pt x="6004" y="4050"/>
                      <a:pt x="5993" y="4038"/>
                    </a:cubicBezTo>
                    <a:cubicBezTo>
                      <a:pt x="5794" y="3769"/>
                      <a:pt x="5548" y="3546"/>
                      <a:pt x="5279" y="3359"/>
                    </a:cubicBezTo>
                    <a:cubicBezTo>
                      <a:pt x="4927" y="3113"/>
                      <a:pt x="2060" y="59"/>
                      <a:pt x="2037" y="24"/>
                    </a:cubicBezTo>
                    <a:cubicBezTo>
                      <a:pt x="2013" y="0"/>
                      <a:pt x="1978" y="0"/>
                      <a:pt x="19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1"/>
              <p:cNvSpPr/>
              <p:nvPr/>
            </p:nvSpPr>
            <p:spPr>
              <a:xfrm>
                <a:off x="3795245" y="4955993"/>
                <a:ext cx="141940" cy="203687"/>
              </a:xfrm>
              <a:custGeom>
                <a:rect b="b" l="l" r="r" t="t"/>
                <a:pathLst>
                  <a:path extrusionOk="0" h="4285" w="2986">
                    <a:moveTo>
                      <a:pt x="211" y="0"/>
                    </a:moveTo>
                    <a:lnTo>
                      <a:pt x="1" y="1019"/>
                    </a:lnTo>
                    <a:cubicBezTo>
                      <a:pt x="1" y="1019"/>
                      <a:pt x="1" y="3945"/>
                      <a:pt x="2669" y="4284"/>
                    </a:cubicBezTo>
                    <a:lnTo>
                      <a:pt x="2657" y="4272"/>
                    </a:lnTo>
                    <a:lnTo>
                      <a:pt x="2985" y="2739"/>
                    </a:lnTo>
                    <a:cubicBezTo>
                      <a:pt x="2786" y="2493"/>
                      <a:pt x="2552" y="2271"/>
                      <a:pt x="2283" y="2095"/>
                    </a:cubicBezTo>
                    <a:cubicBezTo>
                      <a:pt x="2084" y="1943"/>
                      <a:pt x="1066" y="890"/>
                      <a:pt x="21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1"/>
              <p:cNvSpPr/>
              <p:nvPr/>
            </p:nvSpPr>
            <p:spPr>
              <a:xfrm>
                <a:off x="3527106" y="4372659"/>
                <a:ext cx="256499" cy="205304"/>
              </a:xfrm>
              <a:custGeom>
                <a:rect b="b" l="l" r="r" t="t"/>
                <a:pathLst>
                  <a:path extrusionOk="0" h="4319" w="5396">
                    <a:moveTo>
                      <a:pt x="3545" y="1"/>
                    </a:moveTo>
                    <a:cubicBezTo>
                      <a:pt x="2561" y="1"/>
                      <a:pt x="1265" y="321"/>
                      <a:pt x="726" y="1329"/>
                    </a:cubicBezTo>
                    <a:cubicBezTo>
                      <a:pt x="0" y="2663"/>
                      <a:pt x="539" y="3682"/>
                      <a:pt x="808" y="3857"/>
                    </a:cubicBezTo>
                    <a:cubicBezTo>
                      <a:pt x="960" y="3962"/>
                      <a:pt x="1124" y="4056"/>
                      <a:pt x="1299" y="4126"/>
                    </a:cubicBezTo>
                    <a:lnTo>
                      <a:pt x="1522" y="3014"/>
                    </a:lnTo>
                    <a:cubicBezTo>
                      <a:pt x="1522" y="3014"/>
                      <a:pt x="1615" y="3998"/>
                      <a:pt x="2236" y="4220"/>
                    </a:cubicBezTo>
                    <a:cubicBezTo>
                      <a:pt x="2442" y="4294"/>
                      <a:pt x="2723" y="4319"/>
                      <a:pt x="3006" y="4319"/>
                    </a:cubicBezTo>
                    <a:cubicBezTo>
                      <a:pt x="3571" y="4319"/>
                      <a:pt x="4143" y="4220"/>
                      <a:pt x="4143" y="4220"/>
                    </a:cubicBezTo>
                    <a:cubicBezTo>
                      <a:pt x="4143" y="4220"/>
                      <a:pt x="5255" y="3412"/>
                      <a:pt x="5396" y="1411"/>
                    </a:cubicBezTo>
                    <a:cubicBezTo>
                      <a:pt x="5396" y="1411"/>
                      <a:pt x="5255" y="311"/>
                      <a:pt x="4366" y="88"/>
                    </a:cubicBezTo>
                    <a:cubicBezTo>
                      <a:pt x="4149" y="34"/>
                      <a:pt x="3863" y="1"/>
                      <a:pt x="35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1"/>
              <p:cNvSpPr/>
              <p:nvPr/>
            </p:nvSpPr>
            <p:spPr>
              <a:xfrm>
                <a:off x="3524872" y="4368713"/>
                <a:ext cx="262060" cy="212434"/>
              </a:xfrm>
              <a:custGeom>
                <a:rect b="b" l="l" r="r" t="t"/>
                <a:pathLst>
                  <a:path extrusionOk="0" h="4469" w="5513">
                    <a:moveTo>
                      <a:pt x="3580" y="153"/>
                    </a:moveTo>
                    <a:cubicBezTo>
                      <a:pt x="3894" y="153"/>
                      <a:pt x="4176" y="187"/>
                      <a:pt x="4389" y="242"/>
                    </a:cubicBezTo>
                    <a:cubicBezTo>
                      <a:pt x="5185" y="441"/>
                      <a:pt x="5349" y="1412"/>
                      <a:pt x="5361" y="1506"/>
                    </a:cubicBezTo>
                    <a:cubicBezTo>
                      <a:pt x="5232" y="3320"/>
                      <a:pt x="4284" y="4127"/>
                      <a:pt x="4155" y="4233"/>
                    </a:cubicBezTo>
                    <a:cubicBezTo>
                      <a:pt x="4057" y="4248"/>
                      <a:pt x="3548" y="4327"/>
                      <a:pt x="3048" y="4327"/>
                    </a:cubicBezTo>
                    <a:cubicBezTo>
                      <a:pt x="2775" y="4327"/>
                      <a:pt x="2505" y="4303"/>
                      <a:pt x="2306" y="4233"/>
                    </a:cubicBezTo>
                    <a:cubicBezTo>
                      <a:pt x="1733" y="4022"/>
                      <a:pt x="1639" y="3097"/>
                      <a:pt x="1639" y="3097"/>
                    </a:cubicBezTo>
                    <a:cubicBezTo>
                      <a:pt x="1639" y="3051"/>
                      <a:pt x="1604" y="3027"/>
                      <a:pt x="1569" y="3027"/>
                    </a:cubicBezTo>
                    <a:cubicBezTo>
                      <a:pt x="1534" y="3027"/>
                      <a:pt x="1510" y="3051"/>
                      <a:pt x="1498" y="3074"/>
                    </a:cubicBezTo>
                    <a:lnTo>
                      <a:pt x="1288" y="4104"/>
                    </a:lnTo>
                    <a:cubicBezTo>
                      <a:pt x="1159" y="4034"/>
                      <a:pt x="1019" y="3964"/>
                      <a:pt x="902" y="3882"/>
                    </a:cubicBezTo>
                    <a:cubicBezTo>
                      <a:pt x="691" y="3741"/>
                      <a:pt x="129" y="2758"/>
                      <a:pt x="831" y="1447"/>
                    </a:cubicBezTo>
                    <a:cubicBezTo>
                      <a:pt x="1352" y="468"/>
                      <a:pt x="2618" y="153"/>
                      <a:pt x="3580" y="153"/>
                    </a:cubicBezTo>
                    <a:close/>
                    <a:moveTo>
                      <a:pt x="3622" y="1"/>
                    </a:moveTo>
                    <a:cubicBezTo>
                      <a:pt x="2610" y="1"/>
                      <a:pt x="1258" y="340"/>
                      <a:pt x="714" y="1365"/>
                    </a:cubicBezTo>
                    <a:cubicBezTo>
                      <a:pt x="0" y="2711"/>
                      <a:pt x="492" y="3776"/>
                      <a:pt x="820" y="3999"/>
                    </a:cubicBezTo>
                    <a:cubicBezTo>
                      <a:pt x="983" y="4104"/>
                      <a:pt x="1147" y="4198"/>
                      <a:pt x="1323" y="4268"/>
                    </a:cubicBezTo>
                    <a:cubicBezTo>
                      <a:pt x="1335" y="4274"/>
                      <a:pt x="1346" y="4277"/>
                      <a:pt x="1358" y="4277"/>
                    </a:cubicBezTo>
                    <a:cubicBezTo>
                      <a:pt x="1370" y="4277"/>
                      <a:pt x="1381" y="4274"/>
                      <a:pt x="1393" y="4268"/>
                    </a:cubicBezTo>
                    <a:cubicBezTo>
                      <a:pt x="1405" y="4268"/>
                      <a:pt x="1417" y="4244"/>
                      <a:pt x="1428" y="4221"/>
                    </a:cubicBezTo>
                    <a:lnTo>
                      <a:pt x="1569" y="3472"/>
                    </a:lnTo>
                    <a:cubicBezTo>
                      <a:pt x="1662" y="3788"/>
                      <a:pt x="1850" y="4221"/>
                      <a:pt x="2259" y="4361"/>
                    </a:cubicBezTo>
                    <a:cubicBezTo>
                      <a:pt x="2485" y="4433"/>
                      <a:pt x="2719" y="4469"/>
                      <a:pt x="2954" y="4469"/>
                    </a:cubicBezTo>
                    <a:cubicBezTo>
                      <a:pt x="2988" y="4469"/>
                      <a:pt x="3021" y="4468"/>
                      <a:pt x="3055" y="4467"/>
                    </a:cubicBezTo>
                    <a:cubicBezTo>
                      <a:pt x="3441" y="4467"/>
                      <a:pt x="3828" y="4420"/>
                      <a:pt x="4214" y="4361"/>
                    </a:cubicBezTo>
                    <a:cubicBezTo>
                      <a:pt x="4225" y="4361"/>
                      <a:pt x="4225" y="4350"/>
                      <a:pt x="4237" y="4350"/>
                    </a:cubicBezTo>
                    <a:cubicBezTo>
                      <a:pt x="4284" y="4315"/>
                      <a:pt x="5384" y="3507"/>
                      <a:pt x="5513" y="1494"/>
                    </a:cubicBezTo>
                    <a:lnTo>
                      <a:pt x="5513" y="1482"/>
                    </a:lnTo>
                    <a:cubicBezTo>
                      <a:pt x="5513" y="1435"/>
                      <a:pt x="5349" y="312"/>
                      <a:pt x="4436" y="89"/>
                    </a:cubicBezTo>
                    <a:cubicBezTo>
                      <a:pt x="4221" y="34"/>
                      <a:pt x="3938" y="1"/>
                      <a:pt x="36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1"/>
              <p:cNvSpPr/>
              <p:nvPr/>
            </p:nvSpPr>
            <p:spPr>
              <a:xfrm>
                <a:off x="4156312" y="4628866"/>
                <a:ext cx="92408" cy="163615"/>
              </a:xfrm>
              <a:custGeom>
                <a:rect b="b" l="l" r="r" t="t"/>
                <a:pathLst>
                  <a:path extrusionOk="0" h="3442" w="1944">
                    <a:moveTo>
                      <a:pt x="363" y="0"/>
                    </a:moveTo>
                    <a:lnTo>
                      <a:pt x="0" y="3441"/>
                    </a:lnTo>
                    <a:cubicBezTo>
                      <a:pt x="0" y="3441"/>
                      <a:pt x="1943" y="3067"/>
                      <a:pt x="1943" y="2049"/>
                    </a:cubicBezTo>
                    <a:cubicBezTo>
                      <a:pt x="1943" y="1019"/>
                      <a:pt x="363" y="0"/>
                      <a:pt x="36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1"/>
              <p:cNvSpPr/>
              <p:nvPr/>
            </p:nvSpPr>
            <p:spPr>
              <a:xfrm>
                <a:off x="4152414" y="4625111"/>
                <a:ext cx="99633" cy="170698"/>
              </a:xfrm>
              <a:custGeom>
                <a:rect b="b" l="l" r="r" t="t"/>
                <a:pathLst>
                  <a:path extrusionOk="0" h="3591" w="2096">
                    <a:moveTo>
                      <a:pt x="504" y="196"/>
                    </a:moveTo>
                    <a:cubicBezTo>
                      <a:pt x="855" y="442"/>
                      <a:pt x="1955" y="1297"/>
                      <a:pt x="1955" y="2116"/>
                    </a:cubicBezTo>
                    <a:cubicBezTo>
                      <a:pt x="1955" y="2947"/>
                      <a:pt x="551" y="3333"/>
                      <a:pt x="164" y="3415"/>
                    </a:cubicBezTo>
                    <a:lnTo>
                      <a:pt x="504" y="196"/>
                    </a:lnTo>
                    <a:close/>
                    <a:moveTo>
                      <a:pt x="453" y="0"/>
                    </a:moveTo>
                    <a:cubicBezTo>
                      <a:pt x="439" y="0"/>
                      <a:pt x="428" y="3"/>
                      <a:pt x="422" y="9"/>
                    </a:cubicBezTo>
                    <a:cubicBezTo>
                      <a:pt x="398" y="21"/>
                      <a:pt x="375" y="44"/>
                      <a:pt x="375" y="68"/>
                    </a:cubicBezTo>
                    <a:lnTo>
                      <a:pt x="1" y="3509"/>
                    </a:lnTo>
                    <a:cubicBezTo>
                      <a:pt x="1" y="3532"/>
                      <a:pt x="12" y="3555"/>
                      <a:pt x="24" y="3567"/>
                    </a:cubicBezTo>
                    <a:cubicBezTo>
                      <a:pt x="36" y="3579"/>
                      <a:pt x="59" y="3591"/>
                      <a:pt x="82" y="3591"/>
                    </a:cubicBezTo>
                    <a:lnTo>
                      <a:pt x="82" y="3579"/>
                    </a:lnTo>
                    <a:cubicBezTo>
                      <a:pt x="164" y="3567"/>
                      <a:pt x="2096" y="3169"/>
                      <a:pt x="2096" y="2116"/>
                    </a:cubicBezTo>
                    <a:cubicBezTo>
                      <a:pt x="2096" y="1063"/>
                      <a:pt x="551" y="44"/>
                      <a:pt x="492" y="9"/>
                    </a:cubicBezTo>
                    <a:cubicBezTo>
                      <a:pt x="480" y="3"/>
                      <a:pt x="466" y="0"/>
                      <a:pt x="4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1"/>
              <p:cNvSpPr/>
              <p:nvPr/>
            </p:nvSpPr>
            <p:spPr>
              <a:xfrm>
                <a:off x="3726273" y="4608854"/>
                <a:ext cx="464607" cy="511857"/>
              </a:xfrm>
              <a:custGeom>
                <a:rect b="b" l="l" r="r" t="t"/>
                <a:pathLst>
                  <a:path extrusionOk="0" h="10768" w="9774">
                    <a:moveTo>
                      <a:pt x="6531" y="0"/>
                    </a:moveTo>
                    <a:cubicBezTo>
                      <a:pt x="4003" y="0"/>
                      <a:pt x="667" y="2446"/>
                      <a:pt x="539" y="3066"/>
                    </a:cubicBezTo>
                    <a:cubicBezTo>
                      <a:pt x="398" y="3699"/>
                      <a:pt x="0" y="5688"/>
                      <a:pt x="539" y="7069"/>
                    </a:cubicBezTo>
                    <a:cubicBezTo>
                      <a:pt x="1042" y="8298"/>
                      <a:pt x="1838" y="9398"/>
                      <a:pt x="2844" y="10265"/>
                    </a:cubicBezTo>
                    <a:cubicBezTo>
                      <a:pt x="3222" y="10563"/>
                      <a:pt x="3814" y="10767"/>
                      <a:pt x="4418" y="10767"/>
                    </a:cubicBezTo>
                    <a:cubicBezTo>
                      <a:pt x="4880" y="10767"/>
                      <a:pt x="5349" y="10647"/>
                      <a:pt x="5735" y="10358"/>
                    </a:cubicBezTo>
                    <a:cubicBezTo>
                      <a:pt x="6613" y="9691"/>
                      <a:pt x="8392" y="7736"/>
                      <a:pt x="8439" y="6929"/>
                    </a:cubicBezTo>
                    <a:cubicBezTo>
                      <a:pt x="8486" y="6133"/>
                      <a:pt x="9235" y="5162"/>
                      <a:pt x="9422" y="3956"/>
                    </a:cubicBezTo>
                    <a:cubicBezTo>
                      <a:pt x="9598" y="2762"/>
                      <a:pt x="9773" y="632"/>
                      <a:pt x="9773" y="632"/>
                    </a:cubicBezTo>
                    <a:cubicBezTo>
                      <a:pt x="9773" y="632"/>
                      <a:pt x="9071" y="0"/>
                      <a:pt x="6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1"/>
              <p:cNvSpPr/>
              <p:nvPr/>
            </p:nvSpPr>
            <p:spPr>
              <a:xfrm>
                <a:off x="3730694" y="4605479"/>
                <a:ext cx="464084" cy="518607"/>
              </a:xfrm>
              <a:custGeom>
                <a:rect b="b" l="l" r="r" t="t"/>
                <a:pathLst>
                  <a:path extrusionOk="0" h="10910" w="9763">
                    <a:moveTo>
                      <a:pt x="6438" y="141"/>
                    </a:moveTo>
                    <a:cubicBezTo>
                      <a:pt x="8638" y="141"/>
                      <a:pt x="9446" y="621"/>
                      <a:pt x="9610" y="726"/>
                    </a:cubicBezTo>
                    <a:cubicBezTo>
                      <a:pt x="9586" y="1019"/>
                      <a:pt x="9423" y="2915"/>
                      <a:pt x="9259" y="4004"/>
                    </a:cubicBezTo>
                    <a:cubicBezTo>
                      <a:pt x="9142" y="4589"/>
                      <a:pt x="8954" y="5151"/>
                      <a:pt x="8697" y="5677"/>
                    </a:cubicBezTo>
                    <a:cubicBezTo>
                      <a:pt x="8498" y="6145"/>
                      <a:pt x="8299" y="6590"/>
                      <a:pt x="8276" y="6988"/>
                    </a:cubicBezTo>
                    <a:cubicBezTo>
                      <a:pt x="8229" y="7772"/>
                      <a:pt x="6473" y="9703"/>
                      <a:pt x="5595" y="10359"/>
                    </a:cubicBezTo>
                    <a:cubicBezTo>
                      <a:pt x="5225" y="10636"/>
                      <a:pt x="4763" y="10756"/>
                      <a:pt x="4306" y="10756"/>
                    </a:cubicBezTo>
                    <a:cubicBezTo>
                      <a:pt x="3737" y="10756"/>
                      <a:pt x="3174" y="10570"/>
                      <a:pt x="2798" y="10265"/>
                    </a:cubicBezTo>
                    <a:cubicBezTo>
                      <a:pt x="1803" y="9399"/>
                      <a:pt x="1019" y="8322"/>
                      <a:pt x="516" y="7105"/>
                    </a:cubicBezTo>
                    <a:cubicBezTo>
                      <a:pt x="153" y="6192"/>
                      <a:pt x="153" y="4823"/>
                      <a:pt x="516" y="3149"/>
                    </a:cubicBezTo>
                    <a:cubicBezTo>
                      <a:pt x="645" y="2552"/>
                      <a:pt x="3969" y="141"/>
                      <a:pt x="6438" y="141"/>
                    </a:cubicBezTo>
                    <a:close/>
                    <a:moveTo>
                      <a:pt x="6438" y="1"/>
                    </a:moveTo>
                    <a:cubicBezTo>
                      <a:pt x="3851" y="1"/>
                      <a:pt x="516" y="2482"/>
                      <a:pt x="375" y="3126"/>
                    </a:cubicBezTo>
                    <a:cubicBezTo>
                      <a:pt x="1" y="4823"/>
                      <a:pt x="13" y="6216"/>
                      <a:pt x="375" y="7164"/>
                    </a:cubicBezTo>
                    <a:cubicBezTo>
                      <a:pt x="890" y="8404"/>
                      <a:pt x="1686" y="9516"/>
                      <a:pt x="2704" y="10394"/>
                    </a:cubicBezTo>
                    <a:cubicBezTo>
                      <a:pt x="3173" y="10733"/>
                      <a:pt x="3734" y="10909"/>
                      <a:pt x="4308" y="10909"/>
                    </a:cubicBezTo>
                    <a:cubicBezTo>
                      <a:pt x="4326" y="10909"/>
                      <a:pt x="4343" y="10910"/>
                      <a:pt x="4361" y="10910"/>
                    </a:cubicBezTo>
                    <a:cubicBezTo>
                      <a:pt x="4834" y="10910"/>
                      <a:pt x="5294" y="10758"/>
                      <a:pt x="5689" y="10476"/>
                    </a:cubicBezTo>
                    <a:cubicBezTo>
                      <a:pt x="6567" y="9821"/>
                      <a:pt x="8381" y="7843"/>
                      <a:pt x="8428" y="7012"/>
                    </a:cubicBezTo>
                    <a:cubicBezTo>
                      <a:pt x="8451" y="6637"/>
                      <a:pt x="8627" y="6216"/>
                      <a:pt x="8837" y="5736"/>
                    </a:cubicBezTo>
                    <a:cubicBezTo>
                      <a:pt x="9095" y="5197"/>
                      <a:pt x="9294" y="4624"/>
                      <a:pt x="9399" y="4039"/>
                    </a:cubicBezTo>
                    <a:cubicBezTo>
                      <a:pt x="9575" y="2845"/>
                      <a:pt x="9762" y="726"/>
                      <a:pt x="9762" y="703"/>
                    </a:cubicBezTo>
                    <a:cubicBezTo>
                      <a:pt x="9762" y="680"/>
                      <a:pt x="9750" y="656"/>
                      <a:pt x="9727" y="645"/>
                    </a:cubicBezTo>
                    <a:cubicBezTo>
                      <a:pt x="9704" y="609"/>
                      <a:pt x="8966" y="1"/>
                      <a:pt x="643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1"/>
              <p:cNvSpPr/>
              <p:nvPr/>
            </p:nvSpPr>
            <p:spPr>
              <a:xfrm>
                <a:off x="4011666" y="4871431"/>
                <a:ext cx="58468" cy="104102"/>
              </a:xfrm>
              <a:custGeom>
                <a:rect b="b" l="l" r="r" t="t"/>
                <a:pathLst>
                  <a:path extrusionOk="0" h="2190" w="1230">
                    <a:moveTo>
                      <a:pt x="960" y="0"/>
                    </a:moveTo>
                    <a:cubicBezTo>
                      <a:pt x="925" y="0"/>
                      <a:pt x="890" y="47"/>
                      <a:pt x="902" y="82"/>
                    </a:cubicBezTo>
                    <a:cubicBezTo>
                      <a:pt x="948" y="527"/>
                      <a:pt x="1077" y="1697"/>
                      <a:pt x="1077" y="1803"/>
                    </a:cubicBezTo>
                    <a:cubicBezTo>
                      <a:pt x="1042" y="1885"/>
                      <a:pt x="984" y="1943"/>
                      <a:pt x="913" y="1978"/>
                    </a:cubicBezTo>
                    <a:cubicBezTo>
                      <a:pt x="851" y="2006"/>
                      <a:pt x="757" y="2040"/>
                      <a:pt x="632" y="2040"/>
                    </a:cubicBezTo>
                    <a:cubicBezTo>
                      <a:pt x="496" y="2040"/>
                      <a:pt x="324" y="2001"/>
                      <a:pt x="117" y="1873"/>
                    </a:cubicBezTo>
                    <a:cubicBezTo>
                      <a:pt x="109" y="1870"/>
                      <a:pt x="100" y="1869"/>
                      <a:pt x="91" y="1869"/>
                    </a:cubicBezTo>
                    <a:cubicBezTo>
                      <a:pt x="65" y="1869"/>
                      <a:pt x="41" y="1882"/>
                      <a:pt x="24" y="1908"/>
                    </a:cubicBezTo>
                    <a:cubicBezTo>
                      <a:pt x="0" y="1932"/>
                      <a:pt x="12" y="1978"/>
                      <a:pt x="47" y="2002"/>
                    </a:cubicBezTo>
                    <a:cubicBezTo>
                      <a:pt x="223" y="2119"/>
                      <a:pt x="422" y="2177"/>
                      <a:pt x="632" y="2189"/>
                    </a:cubicBezTo>
                    <a:cubicBezTo>
                      <a:pt x="761" y="2189"/>
                      <a:pt x="878" y="2154"/>
                      <a:pt x="995" y="2095"/>
                    </a:cubicBezTo>
                    <a:cubicBezTo>
                      <a:pt x="1112" y="2049"/>
                      <a:pt x="1194" y="1932"/>
                      <a:pt x="1229" y="1803"/>
                    </a:cubicBezTo>
                    <a:cubicBezTo>
                      <a:pt x="1229" y="1674"/>
                      <a:pt x="1042" y="129"/>
                      <a:pt x="1042" y="71"/>
                    </a:cubicBezTo>
                    <a:cubicBezTo>
                      <a:pt x="1042" y="24"/>
                      <a:pt x="1007" y="0"/>
                      <a:pt x="96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1"/>
              <p:cNvSpPr/>
              <p:nvPr/>
            </p:nvSpPr>
            <p:spPr>
              <a:xfrm>
                <a:off x="3926533" y="4960034"/>
                <a:ext cx="96876" cy="47202"/>
              </a:xfrm>
              <a:custGeom>
                <a:rect b="b" l="l" r="r" t="t"/>
                <a:pathLst>
                  <a:path extrusionOk="0" h="993" w="2038">
                    <a:moveTo>
                      <a:pt x="105" y="1"/>
                    </a:moveTo>
                    <a:cubicBezTo>
                      <a:pt x="53" y="1"/>
                      <a:pt x="0" y="61"/>
                      <a:pt x="36" y="114"/>
                    </a:cubicBezTo>
                    <a:cubicBezTo>
                      <a:pt x="504" y="653"/>
                      <a:pt x="1171" y="969"/>
                      <a:pt x="1873" y="992"/>
                    </a:cubicBezTo>
                    <a:lnTo>
                      <a:pt x="1967" y="980"/>
                    </a:lnTo>
                    <a:cubicBezTo>
                      <a:pt x="2002" y="980"/>
                      <a:pt x="2037" y="945"/>
                      <a:pt x="2037" y="910"/>
                    </a:cubicBezTo>
                    <a:cubicBezTo>
                      <a:pt x="2037" y="863"/>
                      <a:pt x="2002" y="840"/>
                      <a:pt x="1955" y="840"/>
                    </a:cubicBezTo>
                    <a:cubicBezTo>
                      <a:pt x="1926" y="841"/>
                      <a:pt x="1897" y="842"/>
                      <a:pt x="1868" y="842"/>
                    </a:cubicBezTo>
                    <a:cubicBezTo>
                      <a:pt x="818" y="842"/>
                      <a:pt x="153" y="32"/>
                      <a:pt x="153" y="21"/>
                    </a:cubicBezTo>
                    <a:cubicBezTo>
                      <a:pt x="139" y="7"/>
                      <a:pt x="122" y="1"/>
                      <a:pt x="10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1"/>
              <p:cNvSpPr/>
              <p:nvPr/>
            </p:nvSpPr>
            <p:spPr>
              <a:xfrm>
                <a:off x="3863693" y="4768520"/>
                <a:ext cx="188619" cy="151351"/>
              </a:xfrm>
              <a:custGeom>
                <a:rect b="b" l="l" r="r" t="t"/>
                <a:pathLst>
                  <a:path extrusionOk="0" h="3184" w="3968">
                    <a:moveTo>
                      <a:pt x="1185" y="296"/>
                    </a:moveTo>
                    <a:cubicBezTo>
                      <a:pt x="2042" y="296"/>
                      <a:pt x="2884" y="503"/>
                      <a:pt x="3652" y="901"/>
                    </a:cubicBezTo>
                    <a:cubicBezTo>
                      <a:pt x="3418" y="2212"/>
                      <a:pt x="2739" y="2891"/>
                      <a:pt x="2177" y="2891"/>
                    </a:cubicBezTo>
                    <a:cubicBezTo>
                      <a:pt x="1533" y="2891"/>
                      <a:pt x="855" y="2622"/>
                      <a:pt x="562" y="2236"/>
                    </a:cubicBezTo>
                    <a:cubicBezTo>
                      <a:pt x="363" y="1978"/>
                      <a:pt x="363" y="1100"/>
                      <a:pt x="410" y="609"/>
                    </a:cubicBezTo>
                    <a:cubicBezTo>
                      <a:pt x="410" y="574"/>
                      <a:pt x="398" y="538"/>
                      <a:pt x="375" y="503"/>
                    </a:cubicBezTo>
                    <a:cubicBezTo>
                      <a:pt x="351" y="468"/>
                      <a:pt x="328" y="433"/>
                      <a:pt x="316" y="386"/>
                    </a:cubicBezTo>
                    <a:cubicBezTo>
                      <a:pt x="363" y="351"/>
                      <a:pt x="421" y="340"/>
                      <a:pt x="492" y="340"/>
                    </a:cubicBezTo>
                    <a:lnTo>
                      <a:pt x="503" y="340"/>
                    </a:lnTo>
                    <a:cubicBezTo>
                      <a:pt x="731" y="310"/>
                      <a:pt x="959" y="296"/>
                      <a:pt x="1185" y="296"/>
                    </a:cubicBezTo>
                    <a:close/>
                    <a:moveTo>
                      <a:pt x="1195" y="0"/>
                    </a:moveTo>
                    <a:cubicBezTo>
                      <a:pt x="953" y="0"/>
                      <a:pt x="710" y="16"/>
                      <a:pt x="468" y="47"/>
                    </a:cubicBezTo>
                    <a:cubicBezTo>
                      <a:pt x="398" y="47"/>
                      <a:pt x="141" y="70"/>
                      <a:pt x="47" y="258"/>
                    </a:cubicBezTo>
                    <a:cubicBezTo>
                      <a:pt x="0" y="386"/>
                      <a:pt x="24" y="527"/>
                      <a:pt x="117" y="632"/>
                    </a:cubicBezTo>
                    <a:cubicBezTo>
                      <a:pt x="82" y="925"/>
                      <a:pt x="12" y="2025"/>
                      <a:pt x="328" y="2423"/>
                    </a:cubicBezTo>
                    <a:cubicBezTo>
                      <a:pt x="679" y="2868"/>
                      <a:pt x="1440" y="3184"/>
                      <a:pt x="2177" y="3184"/>
                    </a:cubicBezTo>
                    <a:cubicBezTo>
                      <a:pt x="3008" y="3184"/>
                      <a:pt x="3745" y="2224"/>
                      <a:pt x="3956" y="843"/>
                    </a:cubicBezTo>
                    <a:cubicBezTo>
                      <a:pt x="3968" y="784"/>
                      <a:pt x="3944" y="726"/>
                      <a:pt x="3898" y="691"/>
                    </a:cubicBezTo>
                    <a:cubicBezTo>
                      <a:pt x="3069" y="234"/>
                      <a:pt x="2136" y="0"/>
                      <a:pt x="11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1"/>
              <p:cNvSpPr/>
              <p:nvPr/>
            </p:nvSpPr>
            <p:spPr>
              <a:xfrm>
                <a:off x="3736825" y="4771277"/>
                <a:ext cx="137471" cy="8414"/>
              </a:xfrm>
              <a:custGeom>
                <a:rect b="b" l="l" r="r" t="t"/>
                <a:pathLst>
                  <a:path extrusionOk="0" h="177" w="2892">
                    <a:moveTo>
                      <a:pt x="2891" y="17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1"/>
              <p:cNvSpPr/>
              <p:nvPr/>
            </p:nvSpPr>
            <p:spPr>
              <a:xfrm>
                <a:off x="3729600" y="4764527"/>
                <a:ext cx="153966" cy="22389"/>
              </a:xfrm>
              <a:custGeom>
                <a:rect b="b" l="l" r="r" t="t"/>
                <a:pathLst>
                  <a:path extrusionOk="0" h="471" w="3239">
                    <a:moveTo>
                      <a:pt x="146" y="1"/>
                    </a:moveTo>
                    <a:cubicBezTo>
                      <a:pt x="72" y="1"/>
                      <a:pt x="12" y="67"/>
                      <a:pt x="12" y="143"/>
                    </a:cubicBezTo>
                    <a:cubicBezTo>
                      <a:pt x="0" y="213"/>
                      <a:pt x="59" y="283"/>
                      <a:pt x="141" y="295"/>
                    </a:cubicBezTo>
                    <a:lnTo>
                      <a:pt x="3032" y="470"/>
                    </a:lnTo>
                    <a:lnTo>
                      <a:pt x="3043" y="470"/>
                    </a:lnTo>
                    <a:cubicBezTo>
                      <a:pt x="3047" y="471"/>
                      <a:pt x="3051" y="471"/>
                      <a:pt x="3054" y="471"/>
                    </a:cubicBezTo>
                    <a:cubicBezTo>
                      <a:pt x="3231" y="471"/>
                      <a:pt x="3239" y="189"/>
                      <a:pt x="3055" y="178"/>
                    </a:cubicBezTo>
                    <a:lnTo>
                      <a:pt x="164" y="2"/>
                    </a:lnTo>
                    <a:cubicBezTo>
                      <a:pt x="158" y="1"/>
                      <a:pt x="152" y="1"/>
                      <a:pt x="14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1"/>
              <p:cNvSpPr/>
              <p:nvPr/>
            </p:nvSpPr>
            <p:spPr>
              <a:xfrm>
                <a:off x="4034483" y="4800130"/>
                <a:ext cx="181964" cy="157579"/>
              </a:xfrm>
              <a:custGeom>
                <a:rect b="b" l="l" r="r" t="t"/>
                <a:pathLst>
                  <a:path extrusionOk="0" h="3315" w="3828">
                    <a:moveTo>
                      <a:pt x="1456" y="503"/>
                    </a:moveTo>
                    <a:cubicBezTo>
                      <a:pt x="2581" y="503"/>
                      <a:pt x="3351" y="949"/>
                      <a:pt x="3500" y="1056"/>
                    </a:cubicBezTo>
                    <a:cubicBezTo>
                      <a:pt x="3488" y="1067"/>
                      <a:pt x="3476" y="1079"/>
                      <a:pt x="3453" y="1079"/>
                    </a:cubicBezTo>
                    <a:cubicBezTo>
                      <a:pt x="3406" y="1102"/>
                      <a:pt x="3371" y="1149"/>
                      <a:pt x="3371" y="1196"/>
                    </a:cubicBezTo>
                    <a:cubicBezTo>
                      <a:pt x="3195" y="2390"/>
                      <a:pt x="2482" y="3022"/>
                      <a:pt x="2224" y="3022"/>
                    </a:cubicBezTo>
                    <a:cubicBezTo>
                      <a:pt x="1990" y="3010"/>
                      <a:pt x="1768" y="2975"/>
                      <a:pt x="1545" y="2905"/>
                    </a:cubicBezTo>
                    <a:cubicBezTo>
                      <a:pt x="1288" y="2835"/>
                      <a:pt x="1077" y="2647"/>
                      <a:pt x="983" y="2413"/>
                    </a:cubicBezTo>
                    <a:cubicBezTo>
                      <a:pt x="866" y="2121"/>
                      <a:pt x="995" y="1149"/>
                      <a:pt x="1100" y="517"/>
                    </a:cubicBezTo>
                    <a:lnTo>
                      <a:pt x="1112" y="517"/>
                    </a:lnTo>
                    <a:cubicBezTo>
                      <a:pt x="1230" y="508"/>
                      <a:pt x="1345" y="503"/>
                      <a:pt x="1456" y="503"/>
                    </a:cubicBezTo>
                    <a:close/>
                    <a:moveTo>
                      <a:pt x="206" y="0"/>
                    </a:moveTo>
                    <a:cubicBezTo>
                      <a:pt x="53" y="0"/>
                      <a:pt x="1" y="253"/>
                      <a:pt x="188" y="295"/>
                    </a:cubicBezTo>
                    <a:lnTo>
                      <a:pt x="808" y="482"/>
                    </a:lnTo>
                    <a:cubicBezTo>
                      <a:pt x="738" y="903"/>
                      <a:pt x="550" y="2109"/>
                      <a:pt x="714" y="2519"/>
                    </a:cubicBezTo>
                    <a:cubicBezTo>
                      <a:pt x="843" y="2846"/>
                      <a:pt x="1124" y="3092"/>
                      <a:pt x="1475" y="3186"/>
                    </a:cubicBezTo>
                    <a:cubicBezTo>
                      <a:pt x="1721" y="3256"/>
                      <a:pt x="1967" y="3303"/>
                      <a:pt x="2224" y="3314"/>
                    </a:cubicBezTo>
                    <a:cubicBezTo>
                      <a:pt x="2680" y="3314"/>
                      <a:pt x="3453" y="2542"/>
                      <a:pt x="3640" y="1313"/>
                    </a:cubicBezTo>
                    <a:cubicBezTo>
                      <a:pt x="3722" y="1278"/>
                      <a:pt x="3769" y="1208"/>
                      <a:pt x="3804" y="1126"/>
                    </a:cubicBezTo>
                    <a:cubicBezTo>
                      <a:pt x="3827" y="1056"/>
                      <a:pt x="3816" y="974"/>
                      <a:pt x="3769" y="915"/>
                    </a:cubicBezTo>
                    <a:cubicBezTo>
                      <a:pt x="3652" y="755"/>
                      <a:pt x="2701" y="208"/>
                      <a:pt x="1401" y="208"/>
                    </a:cubicBezTo>
                    <a:cubicBezTo>
                      <a:pt x="1273" y="208"/>
                      <a:pt x="1141" y="213"/>
                      <a:pt x="1007" y="225"/>
                    </a:cubicBezTo>
                    <a:lnTo>
                      <a:pt x="269" y="14"/>
                    </a:lnTo>
                    <a:cubicBezTo>
                      <a:pt x="247" y="5"/>
                      <a:pt x="226" y="0"/>
                      <a:pt x="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1"/>
              <p:cNvSpPr/>
              <p:nvPr/>
            </p:nvSpPr>
            <p:spPr>
              <a:xfrm>
                <a:off x="4035576" y="4819619"/>
                <a:ext cx="51243" cy="25716"/>
              </a:xfrm>
              <a:custGeom>
                <a:rect b="b" l="l" r="r" t="t"/>
                <a:pathLst>
                  <a:path extrusionOk="0" h="541" w="1078">
                    <a:moveTo>
                      <a:pt x="144" y="0"/>
                    </a:moveTo>
                    <a:cubicBezTo>
                      <a:pt x="71" y="0"/>
                      <a:pt x="12" y="56"/>
                      <a:pt x="12" y="131"/>
                    </a:cubicBezTo>
                    <a:cubicBezTo>
                      <a:pt x="1" y="213"/>
                      <a:pt x="71" y="283"/>
                      <a:pt x="153" y="294"/>
                    </a:cubicBezTo>
                    <a:cubicBezTo>
                      <a:pt x="352" y="306"/>
                      <a:pt x="691" y="376"/>
                      <a:pt x="773" y="482"/>
                    </a:cubicBezTo>
                    <a:cubicBezTo>
                      <a:pt x="808" y="517"/>
                      <a:pt x="843" y="540"/>
                      <a:pt x="890" y="540"/>
                    </a:cubicBezTo>
                    <a:cubicBezTo>
                      <a:pt x="1007" y="540"/>
                      <a:pt x="1077" y="400"/>
                      <a:pt x="1007" y="306"/>
                    </a:cubicBezTo>
                    <a:cubicBezTo>
                      <a:pt x="808" y="49"/>
                      <a:pt x="270" y="2"/>
                      <a:pt x="165" y="2"/>
                    </a:cubicBezTo>
                    <a:cubicBezTo>
                      <a:pt x="157" y="1"/>
                      <a:pt x="151" y="0"/>
                      <a:pt x="1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1"/>
              <p:cNvSpPr/>
              <p:nvPr/>
            </p:nvSpPr>
            <p:spPr>
              <a:xfrm>
                <a:off x="3946022" y="4823517"/>
                <a:ext cx="26762" cy="50244"/>
              </a:xfrm>
              <a:custGeom>
                <a:rect b="b" l="l" r="r" t="t"/>
                <a:pathLst>
                  <a:path extrusionOk="0" h="1057" w="563">
                    <a:moveTo>
                      <a:pt x="356" y="0"/>
                    </a:moveTo>
                    <a:cubicBezTo>
                      <a:pt x="232" y="0"/>
                      <a:pt x="92" y="215"/>
                      <a:pt x="47" y="493"/>
                    </a:cubicBezTo>
                    <a:cubicBezTo>
                      <a:pt x="0" y="774"/>
                      <a:pt x="59" y="1032"/>
                      <a:pt x="188" y="1055"/>
                    </a:cubicBezTo>
                    <a:cubicBezTo>
                      <a:pt x="194" y="1056"/>
                      <a:pt x="200" y="1057"/>
                      <a:pt x="206" y="1057"/>
                    </a:cubicBezTo>
                    <a:cubicBezTo>
                      <a:pt x="330" y="1057"/>
                      <a:pt x="459" y="842"/>
                      <a:pt x="504" y="564"/>
                    </a:cubicBezTo>
                    <a:cubicBezTo>
                      <a:pt x="562" y="283"/>
                      <a:pt x="492" y="25"/>
                      <a:pt x="375" y="2"/>
                    </a:cubicBezTo>
                    <a:cubicBezTo>
                      <a:pt x="369" y="1"/>
                      <a:pt x="362" y="0"/>
                      <a:pt x="35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1"/>
              <p:cNvSpPr/>
              <p:nvPr/>
            </p:nvSpPr>
            <p:spPr>
              <a:xfrm>
                <a:off x="4101791" y="4862875"/>
                <a:ext cx="25621" cy="44303"/>
              </a:xfrm>
              <a:custGeom>
                <a:rect b="b" l="l" r="r" t="t"/>
                <a:pathLst>
                  <a:path extrusionOk="0" h="932" w="539">
                    <a:moveTo>
                      <a:pt x="369" y="1"/>
                    </a:moveTo>
                    <a:cubicBezTo>
                      <a:pt x="259" y="1"/>
                      <a:pt x="135" y="177"/>
                      <a:pt x="71" y="403"/>
                    </a:cubicBezTo>
                    <a:cubicBezTo>
                      <a:pt x="0" y="660"/>
                      <a:pt x="24" y="894"/>
                      <a:pt x="141" y="929"/>
                    </a:cubicBezTo>
                    <a:cubicBezTo>
                      <a:pt x="147" y="931"/>
                      <a:pt x="154" y="932"/>
                      <a:pt x="160" y="932"/>
                    </a:cubicBezTo>
                    <a:cubicBezTo>
                      <a:pt x="264" y="932"/>
                      <a:pt x="403" y="762"/>
                      <a:pt x="469" y="520"/>
                    </a:cubicBezTo>
                    <a:cubicBezTo>
                      <a:pt x="539" y="262"/>
                      <a:pt x="504" y="28"/>
                      <a:pt x="398" y="5"/>
                    </a:cubicBezTo>
                    <a:cubicBezTo>
                      <a:pt x="389" y="2"/>
                      <a:pt x="379" y="1"/>
                      <a:pt x="3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1"/>
              <p:cNvSpPr/>
              <p:nvPr/>
            </p:nvSpPr>
            <p:spPr>
              <a:xfrm>
                <a:off x="3915981" y="4788960"/>
                <a:ext cx="95735" cy="30755"/>
              </a:xfrm>
              <a:custGeom>
                <a:rect b="b" l="l" r="r" t="t"/>
                <a:pathLst>
                  <a:path extrusionOk="0" h="647" w="2014">
                    <a:moveTo>
                      <a:pt x="953" y="0"/>
                    </a:moveTo>
                    <a:cubicBezTo>
                      <a:pt x="548" y="0"/>
                      <a:pt x="201" y="114"/>
                      <a:pt x="176" y="120"/>
                    </a:cubicBezTo>
                    <a:cubicBezTo>
                      <a:pt x="0" y="172"/>
                      <a:pt x="53" y="415"/>
                      <a:pt x="204" y="415"/>
                    </a:cubicBezTo>
                    <a:cubicBezTo>
                      <a:pt x="224" y="415"/>
                      <a:pt x="246" y="411"/>
                      <a:pt x="269" y="401"/>
                    </a:cubicBezTo>
                    <a:cubicBezTo>
                      <a:pt x="269" y="401"/>
                      <a:pt x="592" y="293"/>
                      <a:pt x="954" y="293"/>
                    </a:cubicBezTo>
                    <a:cubicBezTo>
                      <a:pt x="1234" y="293"/>
                      <a:pt x="1538" y="358"/>
                      <a:pt x="1732" y="588"/>
                    </a:cubicBezTo>
                    <a:cubicBezTo>
                      <a:pt x="1756" y="623"/>
                      <a:pt x="1803" y="647"/>
                      <a:pt x="1850" y="647"/>
                    </a:cubicBezTo>
                    <a:cubicBezTo>
                      <a:pt x="1885" y="647"/>
                      <a:pt x="1920" y="635"/>
                      <a:pt x="1943" y="612"/>
                    </a:cubicBezTo>
                    <a:cubicBezTo>
                      <a:pt x="2002" y="553"/>
                      <a:pt x="2013" y="460"/>
                      <a:pt x="1967" y="401"/>
                    </a:cubicBezTo>
                    <a:cubicBezTo>
                      <a:pt x="1700" y="86"/>
                      <a:pt x="1305" y="0"/>
                      <a:pt x="9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1"/>
              <p:cNvSpPr/>
              <p:nvPr/>
            </p:nvSpPr>
            <p:spPr>
              <a:xfrm>
                <a:off x="4090573" y="4826274"/>
                <a:ext cx="62984" cy="30185"/>
              </a:xfrm>
              <a:custGeom>
                <a:rect b="b" l="l" r="r" t="t"/>
                <a:pathLst>
                  <a:path extrusionOk="0" h="635" w="1325">
                    <a:moveTo>
                      <a:pt x="615" y="1"/>
                    </a:moveTo>
                    <a:cubicBezTo>
                      <a:pt x="438" y="1"/>
                      <a:pt x="260" y="65"/>
                      <a:pt x="119" y="201"/>
                    </a:cubicBezTo>
                    <a:cubicBezTo>
                      <a:pt x="1" y="302"/>
                      <a:pt x="96" y="452"/>
                      <a:pt x="210" y="452"/>
                    </a:cubicBezTo>
                    <a:cubicBezTo>
                      <a:pt x="242" y="452"/>
                      <a:pt x="276" y="440"/>
                      <a:pt x="307" y="412"/>
                    </a:cubicBezTo>
                    <a:cubicBezTo>
                      <a:pt x="401" y="338"/>
                      <a:pt x="515" y="293"/>
                      <a:pt x="630" y="293"/>
                    </a:cubicBezTo>
                    <a:cubicBezTo>
                      <a:pt x="643" y="293"/>
                      <a:pt x="656" y="294"/>
                      <a:pt x="669" y="295"/>
                    </a:cubicBezTo>
                    <a:cubicBezTo>
                      <a:pt x="822" y="330"/>
                      <a:pt x="950" y="435"/>
                      <a:pt x="1021" y="576"/>
                    </a:cubicBezTo>
                    <a:cubicBezTo>
                      <a:pt x="1044" y="611"/>
                      <a:pt x="1091" y="634"/>
                      <a:pt x="1149" y="634"/>
                    </a:cubicBezTo>
                    <a:cubicBezTo>
                      <a:pt x="1266" y="634"/>
                      <a:pt x="1325" y="506"/>
                      <a:pt x="1266" y="412"/>
                    </a:cubicBezTo>
                    <a:cubicBezTo>
                      <a:pt x="1140" y="145"/>
                      <a:pt x="879" y="1"/>
                      <a:pt x="6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1"/>
              <p:cNvSpPr/>
              <p:nvPr/>
            </p:nvSpPr>
            <p:spPr>
              <a:xfrm>
                <a:off x="3635008" y="4412587"/>
                <a:ext cx="606499" cy="395111"/>
              </a:xfrm>
              <a:custGeom>
                <a:rect b="b" l="l" r="r" t="t"/>
                <a:pathLst>
                  <a:path extrusionOk="0" h="8312" w="12759">
                    <a:moveTo>
                      <a:pt x="5932" y="1"/>
                    </a:moveTo>
                    <a:cubicBezTo>
                      <a:pt x="3995" y="1"/>
                      <a:pt x="2099" y="762"/>
                      <a:pt x="1206" y="2093"/>
                    </a:cubicBezTo>
                    <a:cubicBezTo>
                      <a:pt x="1" y="3860"/>
                      <a:pt x="399" y="6002"/>
                      <a:pt x="762" y="6798"/>
                    </a:cubicBezTo>
                    <a:cubicBezTo>
                      <a:pt x="1124" y="7593"/>
                      <a:pt x="1382" y="8214"/>
                      <a:pt x="2049" y="8307"/>
                    </a:cubicBezTo>
                    <a:cubicBezTo>
                      <a:pt x="2073" y="8310"/>
                      <a:pt x="2098" y="8312"/>
                      <a:pt x="2123" y="8312"/>
                    </a:cubicBezTo>
                    <a:cubicBezTo>
                      <a:pt x="2807" y="8312"/>
                      <a:pt x="4004" y="7289"/>
                      <a:pt x="4004" y="7289"/>
                    </a:cubicBezTo>
                    <a:cubicBezTo>
                      <a:pt x="4004" y="7289"/>
                      <a:pt x="6403" y="6002"/>
                      <a:pt x="8451" y="5592"/>
                    </a:cubicBezTo>
                    <a:cubicBezTo>
                      <a:pt x="10499" y="5194"/>
                      <a:pt x="12044" y="5370"/>
                      <a:pt x="12407" y="4176"/>
                    </a:cubicBezTo>
                    <a:cubicBezTo>
                      <a:pt x="12758" y="2970"/>
                      <a:pt x="10359" y="981"/>
                      <a:pt x="7866" y="267"/>
                    </a:cubicBezTo>
                    <a:cubicBezTo>
                      <a:pt x="7241" y="87"/>
                      <a:pt x="6584" y="1"/>
                      <a:pt x="59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1"/>
              <p:cNvSpPr/>
              <p:nvPr/>
            </p:nvSpPr>
            <p:spPr>
              <a:xfrm>
                <a:off x="3628876" y="4409022"/>
                <a:ext cx="603172" cy="402384"/>
              </a:xfrm>
              <a:custGeom>
                <a:rect b="b" l="l" r="r" t="t"/>
                <a:pathLst>
                  <a:path extrusionOk="0" h="8465" w="12689">
                    <a:moveTo>
                      <a:pt x="6040" y="143"/>
                    </a:moveTo>
                    <a:lnTo>
                      <a:pt x="6040" y="154"/>
                    </a:lnTo>
                    <a:cubicBezTo>
                      <a:pt x="6077" y="154"/>
                      <a:pt x="6114" y="153"/>
                      <a:pt x="6150" y="153"/>
                    </a:cubicBezTo>
                    <a:cubicBezTo>
                      <a:pt x="6769" y="153"/>
                      <a:pt x="7386" y="246"/>
                      <a:pt x="7983" y="412"/>
                    </a:cubicBezTo>
                    <a:cubicBezTo>
                      <a:pt x="9821" y="939"/>
                      <a:pt x="11670" y="2191"/>
                      <a:pt x="12290" y="3326"/>
                    </a:cubicBezTo>
                    <a:cubicBezTo>
                      <a:pt x="12489" y="3666"/>
                      <a:pt x="12548" y="3970"/>
                      <a:pt x="12466" y="4227"/>
                    </a:cubicBezTo>
                    <a:cubicBezTo>
                      <a:pt x="12208" y="5082"/>
                      <a:pt x="11284" y="5211"/>
                      <a:pt x="10008" y="5374"/>
                    </a:cubicBezTo>
                    <a:cubicBezTo>
                      <a:pt x="9575" y="5433"/>
                      <a:pt x="9083" y="5503"/>
                      <a:pt x="8568" y="5597"/>
                    </a:cubicBezTo>
                    <a:cubicBezTo>
                      <a:pt x="6544" y="5995"/>
                      <a:pt x="4133" y="7282"/>
                      <a:pt x="4109" y="7294"/>
                    </a:cubicBezTo>
                    <a:lnTo>
                      <a:pt x="4097" y="7306"/>
                    </a:lnTo>
                    <a:cubicBezTo>
                      <a:pt x="4075" y="7317"/>
                      <a:pt x="2901" y="8317"/>
                      <a:pt x="2260" y="8317"/>
                    </a:cubicBezTo>
                    <a:cubicBezTo>
                      <a:pt x="2236" y="8317"/>
                      <a:pt x="2212" y="8315"/>
                      <a:pt x="2190" y="8312"/>
                    </a:cubicBezTo>
                    <a:cubicBezTo>
                      <a:pt x="1581" y="8230"/>
                      <a:pt x="1324" y="7657"/>
                      <a:pt x="972" y="6873"/>
                    </a:cubicBezTo>
                    <a:lnTo>
                      <a:pt x="961" y="6837"/>
                    </a:lnTo>
                    <a:cubicBezTo>
                      <a:pt x="668" y="6170"/>
                      <a:pt x="165" y="4040"/>
                      <a:pt x="1394" y="2203"/>
                    </a:cubicBezTo>
                    <a:cubicBezTo>
                      <a:pt x="2272" y="915"/>
                      <a:pt x="4109" y="143"/>
                      <a:pt x="6040" y="143"/>
                    </a:cubicBezTo>
                    <a:close/>
                    <a:moveTo>
                      <a:pt x="6058" y="1"/>
                    </a:moveTo>
                    <a:cubicBezTo>
                      <a:pt x="4079" y="1"/>
                      <a:pt x="2182" y="796"/>
                      <a:pt x="1277" y="2132"/>
                    </a:cubicBezTo>
                    <a:cubicBezTo>
                      <a:pt x="1" y="4017"/>
                      <a:pt x="516" y="6217"/>
                      <a:pt x="832" y="6908"/>
                    </a:cubicBezTo>
                    <a:lnTo>
                      <a:pt x="844" y="6943"/>
                    </a:lnTo>
                    <a:cubicBezTo>
                      <a:pt x="1195" y="7739"/>
                      <a:pt x="1476" y="8371"/>
                      <a:pt x="2178" y="8464"/>
                    </a:cubicBezTo>
                    <a:lnTo>
                      <a:pt x="2260" y="8464"/>
                    </a:lnTo>
                    <a:cubicBezTo>
                      <a:pt x="2950" y="8464"/>
                      <a:pt x="4086" y="7516"/>
                      <a:pt x="4179" y="7434"/>
                    </a:cubicBezTo>
                    <a:cubicBezTo>
                      <a:pt x="4320" y="7352"/>
                      <a:pt x="6637" y="6135"/>
                      <a:pt x="8592" y="5749"/>
                    </a:cubicBezTo>
                    <a:cubicBezTo>
                      <a:pt x="9107" y="5655"/>
                      <a:pt x="9587" y="5585"/>
                      <a:pt x="10020" y="5538"/>
                    </a:cubicBezTo>
                    <a:cubicBezTo>
                      <a:pt x="11354" y="5351"/>
                      <a:pt x="12325" y="5222"/>
                      <a:pt x="12606" y="4286"/>
                    </a:cubicBezTo>
                    <a:cubicBezTo>
                      <a:pt x="12688" y="3982"/>
                      <a:pt x="12630" y="3642"/>
                      <a:pt x="12419" y="3256"/>
                    </a:cubicBezTo>
                    <a:cubicBezTo>
                      <a:pt x="11775" y="2086"/>
                      <a:pt x="9891" y="810"/>
                      <a:pt x="8018" y="271"/>
                    </a:cubicBezTo>
                    <a:cubicBezTo>
                      <a:pt x="7378" y="88"/>
                      <a:pt x="6714" y="1"/>
                      <a:pt x="60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1"/>
              <p:cNvSpPr/>
              <p:nvPr/>
            </p:nvSpPr>
            <p:spPr>
              <a:xfrm>
                <a:off x="3707877" y="4688235"/>
                <a:ext cx="39977" cy="32466"/>
              </a:xfrm>
              <a:custGeom>
                <a:rect b="b" l="l" r="r" t="t"/>
                <a:pathLst>
                  <a:path extrusionOk="0" h="683" w="841">
                    <a:moveTo>
                      <a:pt x="745" y="1"/>
                    </a:moveTo>
                    <a:cubicBezTo>
                      <a:pt x="732" y="1"/>
                      <a:pt x="718" y="5"/>
                      <a:pt x="703" y="15"/>
                    </a:cubicBezTo>
                    <a:cubicBezTo>
                      <a:pt x="446" y="156"/>
                      <a:pt x="223" y="343"/>
                      <a:pt x="36" y="566"/>
                    </a:cubicBezTo>
                    <a:cubicBezTo>
                      <a:pt x="1" y="612"/>
                      <a:pt x="24" y="683"/>
                      <a:pt x="95" y="683"/>
                    </a:cubicBezTo>
                    <a:cubicBezTo>
                      <a:pt x="118" y="683"/>
                      <a:pt x="130" y="671"/>
                      <a:pt x="141" y="659"/>
                    </a:cubicBezTo>
                    <a:cubicBezTo>
                      <a:pt x="329" y="448"/>
                      <a:pt x="539" y="273"/>
                      <a:pt x="773" y="144"/>
                    </a:cubicBezTo>
                    <a:cubicBezTo>
                      <a:pt x="841" y="96"/>
                      <a:pt x="805" y="1"/>
                      <a:pt x="7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1"/>
              <p:cNvSpPr/>
              <p:nvPr/>
            </p:nvSpPr>
            <p:spPr>
              <a:xfrm>
                <a:off x="3788352" y="4543828"/>
                <a:ext cx="360791" cy="128582"/>
              </a:xfrm>
              <a:custGeom>
                <a:rect b="b" l="l" r="r" t="t"/>
                <a:pathLst>
                  <a:path extrusionOk="0" h="2705" w="7590">
                    <a:moveTo>
                      <a:pt x="7402" y="0"/>
                    </a:moveTo>
                    <a:cubicBezTo>
                      <a:pt x="7338" y="0"/>
                      <a:pt x="7297" y="99"/>
                      <a:pt x="7367" y="139"/>
                    </a:cubicBezTo>
                    <a:cubicBezTo>
                      <a:pt x="7414" y="174"/>
                      <a:pt x="7437" y="233"/>
                      <a:pt x="7437" y="291"/>
                    </a:cubicBezTo>
                    <a:cubicBezTo>
                      <a:pt x="7425" y="397"/>
                      <a:pt x="7285" y="701"/>
                      <a:pt x="6138" y="1181"/>
                    </a:cubicBezTo>
                    <a:cubicBezTo>
                      <a:pt x="5471" y="1462"/>
                      <a:pt x="4429" y="1637"/>
                      <a:pt x="3341" y="1824"/>
                    </a:cubicBezTo>
                    <a:cubicBezTo>
                      <a:pt x="2217" y="2023"/>
                      <a:pt x="1058" y="2222"/>
                      <a:pt x="87" y="2562"/>
                    </a:cubicBezTo>
                    <a:cubicBezTo>
                      <a:pt x="0" y="2573"/>
                      <a:pt x="14" y="2705"/>
                      <a:pt x="91" y="2705"/>
                    </a:cubicBezTo>
                    <a:cubicBezTo>
                      <a:pt x="97" y="2705"/>
                      <a:pt x="104" y="2704"/>
                      <a:pt x="110" y="2702"/>
                    </a:cubicBezTo>
                    <a:cubicBezTo>
                      <a:pt x="122" y="2702"/>
                      <a:pt x="134" y="2702"/>
                      <a:pt x="134" y="2691"/>
                    </a:cubicBezTo>
                    <a:cubicBezTo>
                      <a:pt x="1094" y="2363"/>
                      <a:pt x="2264" y="2164"/>
                      <a:pt x="3364" y="1977"/>
                    </a:cubicBezTo>
                    <a:cubicBezTo>
                      <a:pt x="4464" y="1778"/>
                      <a:pt x="5506" y="1602"/>
                      <a:pt x="6197" y="1310"/>
                    </a:cubicBezTo>
                    <a:cubicBezTo>
                      <a:pt x="7098" y="947"/>
                      <a:pt x="7566" y="596"/>
                      <a:pt x="7589" y="291"/>
                    </a:cubicBezTo>
                    <a:cubicBezTo>
                      <a:pt x="7589" y="186"/>
                      <a:pt x="7531" y="81"/>
                      <a:pt x="7437" y="10"/>
                    </a:cubicBezTo>
                    <a:cubicBezTo>
                      <a:pt x="7425" y="3"/>
                      <a:pt x="7413" y="0"/>
                      <a:pt x="74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1"/>
              <p:cNvSpPr/>
              <p:nvPr/>
            </p:nvSpPr>
            <p:spPr>
              <a:xfrm>
                <a:off x="4017798" y="4495676"/>
                <a:ext cx="25621" cy="34225"/>
              </a:xfrm>
              <a:custGeom>
                <a:rect b="b" l="l" r="r" t="t"/>
                <a:pathLst>
                  <a:path extrusionOk="0" h="720" w="539">
                    <a:moveTo>
                      <a:pt x="427" y="0"/>
                    </a:moveTo>
                    <a:cubicBezTo>
                      <a:pt x="401" y="0"/>
                      <a:pt x="379" y="12"/>
                      <a:pt x="375" y="40"/>
                    </a:cubicBezTo>
                    <a:cubicBezTo>
                      <a:pt x="293" y="239"/>
                      <a:pt x="176" y="438"/>
                      <a:pt x="35" y="590"/>
                    </a:cubicBezTo>
                    <a:cubicBezTo>
                      <a:pt x="0" y="625"/>
                      <a:pt x="0" y="672"/>
                      <a:pt x="35" y="696"/>
                    </a:cubicBezTo>
                    <a:cubicBezTo>
                      <a:pt x="47" y="707"/>
                      <a:pt x="59" y="719"/>
                      <a:pt x="82" y="719"/>
                    </a:cubicBezTo>
                    <a:cubicBezTo>
                      <a:pt x="105" y="719"/>
                      <a:pt x="129" y="707"/>
                      <a:pt x="141" y="696"/>
                    </a:cubicBezTo>
                    <a:cubicBezTo>
                      <a:pt x="304" y="520"/>
                      <a:pt x="421" y="309"/>
                      <a:pt x="515" y="87"/>
                    </a:cubicBezTo>
                    <a:cubicBezTo>
                      <a:pt x="538" y="41"/>
                      <a:pt x="476" y="0"/>
                      <a:pt x="4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1"/>
              <p:cNvSpPr/>
              <p:nvPr/>
            </p:nvSpPr>
            <p:spPr>
              <a:xfrm>
                <a:off x="3682304" y="4548248"/>
                <a:ext cx="310926" cy="135760"/>
              </a:xfrm>
              <a:custGeom>
                <a:rect b="b" l="l" r="r" t="t"/>
                <a:pathLst>
                  <a:path extrusionOk="0" h="2856" w="6541">
                    <a:moveTo>
                      <a:pt x="6431" y="1"/>
                    </a:moveTo>
                    <a:cubicBezTo>
                      <a:pt x="6419" y="1"/>
                      <a:pt x="6405" y="4"/>
                      <a:pt x="6391" y="11"/>
                    </a:cubicBezTo>
                    <a:cubicBezTo>
                      <a:pt x="5572" y="456"/>
                      <a:pt x="4425" y="678"/>
                      <a:pt x="3313" y="900"/>
                    </a:cubicBezTo>
                    <a:cubicBezTo>
                      <a:pt x="2693" y="1018"/>
                      <a:pt x="2096" y="1135"/>
                      <a:pt x="1581" y="1287"/>
                    </a:cubicBezTo>
                    <a:cubicBezTo>
                      <a:pt x="715" y="1544"/>
                      <a:pt x="211" y="1872"/>
                      <a:pt x="59" y="2270"/>
                    </a:cubicBezTo>
                    <a:cubicBezTo>
                      <a:pt x="1" y="2457"/>
                      <a:pt x="12" y="2656"/>
                      <a:pt x="118" y="2820"/>
                    </a:cubicBezTo>
                    <a:cubicBezTo>
                      <a:pt x="129" y="2843"/>
                      <a:pt x="153" y="2855"/>
                      <a:pt x="176" y="2855"/>
                    </a:cubicBezTo>
                    <a:cubicBezTo>
                      <a:pt x="188" y="2855"/>
                      <a:pt x="200" y="2843"/>
                      <a:pt x="211" y="2843"/>
                    </a:cubicBezTo>
                    <a:cubicBezTo>
                      <a:pt x="246" y="2820"/>
                      <a:pt x="258" y="2773"/>
                      <a:pt x="235" y="2738"/>
                    </a:cubicBezTo>
                    <a:cubicBezTo>
                      <a:pt x="164" y="2609"/>
                      <a:pt x="153" y="2457"/>
                      <a:pt x="200" y="2317"/>
                    </a:cubicBezTo>
                    <a:cubicBezTo>
                      <a:pt x="293" y="2071"/>
                      <a:pt x="609" y="1720"/>
                      <a:pt x="1616" y="1427"/>
                    </a:cubicBezTo>
                    <a:cubicBezTo>
                      <a:pt x="2131" y="1275"/>
                      <a:pt x="2716" y="1158"/>
                      <a:pt x="3336" y="1041"/>
                    </a:cubicBezTo>
                    <a:cubicBezTo>
                      <a:pt x="4460" y="830"/>
                      <a:pt x="5619" y="596"/>
                      <a:pt x="6461" y="140"/>
                    </a:cubicBezTo>
                    <a:cubicBezTo>
                      <a:pt x="6541" y="100"/>
                      <a:pt x="6502" y="1"/>
                      <a:pt x="64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1"/>
              <p:cNvSpPr/>
              <p:nvPr/>
            </p:nvSpPr>
            <p:spPr>
              <a:xfrm>
                <a:off x="3672845" y="4756827"/>
                <a:ext cx="93501" cy="136378"/>
              </a:xfrm>
              <a:custGeom>
                <a:rect b="b" l="l" r="r" t="t"/>
                <a:pathLst>
                  <a:path extrusionOk="0" h="2869" w="1967">
                    <a:moveTo>
                      <a:pt x="855" y="0"/>
                    </a:moveTo>
                    <a:cubicBezTo>
                      <a:pt x="106" y="0"/>
                      <a:pt x="1" y="796"/>
                      <a:pt x="305" y="1779"/>
                    </a:cubicBezTo>
                    <a:cubicBezTo>
                      <a:pt x="533" y="2509"/>
                      <a:pt x="874" y="2869"/>
                      <a:pt x="1223" y="2869"/>
                    </a:cubicBezTo>
                    <a:cubicBezTo>
                      <a:pt x="1339" y="2869"/>
                      <a:pt x="1455" y="2829"/>
                      <a:pt x="1569" y="2751"/>
                    </a:cubicBezTo>
                    <a:lnTo>
                      <a:pt x="1967" y="1733"/>
                    </a:lnTo>
                    <a:cubicBezTo>
                      <a:pt x="1967" y="1733"/>
                      <a:pt x="1616" y="0"/>
                      <a:pt x="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1"/>
              <p:cNvSpPr/>
              <p:nvPr/>
            </p:nvSpPr>
            <p:spPr>
              <a:xfrm>
                <a:off x="3673415" y="4752881"/>
                <a:ext cx="96924" cy="143651"/>
              </a:xfrm>
              <a:custGeom>
                <a:rect b="b" l="l" r="r" t="t"/>
                <a:pathLst>
                  <a:path extrusionOk="0" h="3022" w="2039">
                    <a:moveTo>
                      <a:pt x="808" y="1"/>
                    </a:moveTo>
                    <a:cubicBezTo>
                      <a:pt x="587" y="1"/>
                      <a:pt x="379" y="104"/>
                      <a:pt x="234" y="282"/>
                    </a:cubicBezTo>
                    <a:cubicBezTo>
                      <a:pt x="12" y="598"/>
                      <a:pt x="0" y="1160"/>
                      <a:pt x="223" y="1874"/>
                    </a:cubicBezTo>
                    <a:cubicBezTo>
                      <a:pt x="410" y="2494"/>
                      <a:pt x="691" y="2881"/>
                      <a:pt x="1019" y="2986"/>
                    </a:cubicBezTo>
                    <a:cubicBezTo>
                      <a:pt x="1077" y="3009"/>
                      <a:pt x="1147" y="3021"/>
                      <a:pt x="1206" y="3021"/>
                    </a:cubicBezTo>
                    <a:cubicBezTo>
                      <a:pt x="1346" y="3021"/>
                      <a:pt x="1487" y="2974"/>
                      <a:pt x="1592" y="2904"/>
                    </a:cubicBezTo>
                    <a:cubicBezTo>
                      <a:pt x="1659" y="2856"/>
                      <a:pt x="1616" y="2760"/>
                      <a:pt x="1553" y="2760"/>
                    </a:cubicBezTo>
                    <a:cubicBezTo>
                      <a:pt x="1539" y="2760"/>
                      <a:pt x="1525" y="2765"/>
                      <a:pt x="1510" y="2775"/>
                    </a:cubicBezTo>
                    <a:cubicBezTo>
                      <a:pt x="1423" y="2846"/>
                      <a:pt x="1320" y="2880"/>
                      <a:pt x="1216" y="2880"/>
                    </a:cubicBezTo>
                    <a:cubicBezTo>
                      <a:pt x="1165" y="2880"/>
                      <a:pt x="1115" y="2872"/>
                      <a:pt x="1065" y="2857"/>
                    </a:cubicBezTo>
                    <a:cubicBezTo>
                      <a:pt x="784" y="2764"/>
                      <a:pt x="539" y="2401"/>
                      <a:pt x="363" y="1839"/>
                    </a:cubicBezTo>
                    <a:cubicBezTo>
                      <a:pt x="164" y="1183"/>
                      <a:pt x="164" y="645"/>
                      <a:pt x="363" y="376"/>
                    </a:cubicBezTo>
                    <a:cubicBezTo>
                      <a:pt x="473" y="233"/>
                      <a:pt x="634" y="152"/>
                      <a:pt x="808" y="152"/>
                    </a:cubicBezTo>
                    <a:cubicBezTo>
                      <a:pt x="819" y="152"/>
                      <a:pt x="831" y="153"/>
                      <a:pt x="843" y="154"/>
                    </a:cubicBezTo>
                    <a:cubicBezTo>
                      <a:pt x="1417" y="154"/>
                      <a:pt x="1791" y="1359"/>
                      <a:pt x="1885" y="1827"/>
                    </a:cubicBezTo>
                    <a:cubicBezTo>
                      <a:pt x="1890" y="1867"/>
                      <a:pt x="1920" y="1886"/>
                      <a:pt x="1952" y="1886"/>
                    </a:cubicBezTo>
                    <a:cubicBezTo>
                      <a:pt x="1994" y="1886"/>
                      <a:pt x="2039" y="1852"/>
                      <a:pt x="2025" y="1792"/>
                    </a:cubicBezTo>
                    <a:cubicBezTo>
                      <a:pt x="2013" y="1722"/>
                      <a:pt x="1651" y="1"/>
                      <a:pt x="843" y="1"/>
                    </a:cubicBezTo>
                    <a:cubicBezTo>
                      <a:pt x="831" y="1"/>
                      <a:pt x="819" y="1"/>
                      <a:pt x="8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1"/>
              <p:cNvSpPr/>
              <p:nvPr/>
            </p:nvSpPr>
            <p:spPr>
              <a:xfrm>
                <a:off x="3434177" y="5429430"/>
                <a:ext cx="64030" cy="593142"/>
              </a:xfrm>
              <a:custGeom>
                <a:rect b="b" l="l" r="r" t="t"/>
                <a:pathLst>
                  <a:path extrusionOk="0" h="12478" w="1347">
                    <a:moveTo>
                      <a:pt x="71" y="1"/>
                    </a:moveTo>
                    <a:cubicBezTo>
                      <a:pt x="24" y="1"/>
                      <a:pt x="1" y="36"/>
                      <a:pt x="1" y="71"/>
                    </a:cubicBezTo>
                    <a:cubicBezTo>
                      <a:pt x="1" y="1522"/>
                      <a:pt x="235" y="4823"/>
                      <a:pt x="457" y="6496"/>
                    </a:cubicBezTo>
                    <a:cubicBezTo>
                      <a:pt x="562" y="7222"/>
                      <a:pt x="703" y="8041"/>
                      <a:pt x="832" y="8837"/>
                    </a:cubicBezTo>
                    <a:cubicBezTo>
                      <a:pt x="1031" y="9949"/>
                      <a:pt x="1206" y="11002"/>
                      <a:pt x="1206" y="11424"/>
                    </a:cubicBezTo>
                    <a:cubicBezTo>
                      <a:pt x="1206" y="12126"/>
                      <a:pt x="1031" y="12360"/>
                      <a:pt x="1031" y="12360"/>
                    </a:cubicBezTo>
                    <a:cubicBezTo>
                      <a:pt x="1007" y="12395"/>
                      <a:pt x="1019" y="12442"/>
                      <a:pt x="1042" y="12465"/>
                    </a:cubicBezTo>
                    <a:cubicBezTo>
                      <a:pt x="1054" y="12477"/>
                      <a:pt x="1077" y="12477"/>
                      <a:pt x="1089" y="12477"/>
                    </a:cubicBezTo>
                    <a:cubicBezTo>
                      <a:pt x="1112" y="12477"/>
                      <a:pt x="1136" y="12465"/>
                      <a:pt x="1148" y="12442"/>
                    </a:cubicBezTo>
                    <a:cubicBezTo>
                      <a:pt x="1159" y="12430"/>
                      <a:pt x="1347" y="12185"/>
                      <a:pt x="1347" y="11424"/>
                    </a:cubicBezTo>
                    <a:cubicBezTo>
                      <a:pt x="1347" y="10979"/>
                      <a:pt x="1171" y="9926"/>
                      <a:pt x="984" y="8814"/>
                    </a:cubicBezTo>
                    <a:cubicBezTo>
                      <a:pt x="843" y="8018"/>
                      <a:pt x="703" y="7187"/>
                      <a:pt x="609" y="6485"/>
                    </a:cubicBezTo>
                    <a:cubicBezTo>
                      <a:pt x="375" y="4811"/>
                      <a:pt x="141" y="1522"/>
                      <a:pt x="141" y="71"/>
                    </a:cubicBezTo>
                    <a:cubicBezTo>
                      <a:pt x="141" y="36"/>
                      <a:pt x="106" y="1"/>
                      <a:pt x="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1"/>
              <p:cNvSpPr/>
              <p:nvPr/>
            </p:nvSpPr>
            <p:spPr>
              <a:xfrm>
                <a:off x="3704122" y="5760408"/>
                <a:ext cx="26620" cy="32942"/>
              </a:xfrm>
              <a:custGeom>
                <a:rect b="b" l="l" r="r" t="t"/>
                <a:pathLst>
                  <a:path extrusionOk="0" h="693" w="560">
                    <a:moveTo>
                      <a:pt x="102" y="0"/>
                    </a:moveTo>
                    <a:cubicBezTo>
                      <a:pt x="52" y="0"/>
                      <a:pt x="1" y="54"/>
                      <a:pt x="33" y="119"/>
                    </a:cubicBezTo>
                    <a:cubicBezTo>
                      <a:pt x="150" y="306"/>
                      <a:pt x="279" y="481"/>
                      <a:pt x="431" y="657"/>
                    </a:cubicBezTo>
                    <a:cubicBezTo>
                      <a:pt x="443" y="680"/>
                      <a:pt x="466" y="692"/>
                      <a:pt x="478" y="692"/>
                    </a:cubicBezTo>
                    <a:cubicBezTo>
                      <a:pt x="501" y="692"/>
                      <a:pt x="513" y="680"/>
                      <a:pt x="525" y="669"/>
                    </a:cubicBezTo>
                    <a:cubicBezTo>
                      <a:pt x="560" y="645"/>
                      <a:pt x="560" y="598"/>
                      <a:pt x="536" y="563"/>
                    </a:cubicBezTo>
                    <a:cubicBezTo>
                      <a:pt x="396" y="399"/>
                      <a:pt x="279" y="224"/>
                      <a:pt x="162" y="37"/>
                    </a:cubicBezTo>
                    <a:cubicBezTo>
                      <a:pt x="147" y="11"/>
                      <a:pt x="125" y="0"/>
                      <a:pt x="1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1"/>
              <p:cNvSpPr/>
              <p:nvPr/>
            </p:nvSpPr>
            <p:spPr>
              <a:xfrm>
                <a:off x="3581865" y="5352615"/>
                <a:ext cx="114940" cy="386222"/>
              </a:xfrm>
              <a:custGeom>
                <a:rect b="b" l="l" r="r" t="t"/>
                <a:pathLst>
                  <a:path extrusionOk="0" h="8125" w="2418">
                    <a:moveTo>
                      <a:pt x="81" y="0"/>
                    </a:moveTo>
                    <a:cubicBezTo>
                      <a:pt x="42" y="0"/>
                      <a:pt x="0" y="31"/>
                      <a:pt x="7" y="83"/>
                    </a:cubicBezTo>
                    <a:cubicBezTo>
                      <a:pt x="19" y="130"/>
                      <a:pt x="861" y="5268"/>
                      <a:pt x="2277" y="8089"/>
                    </a:cubicBezTo>
                    <a:cubicBezTo>
                      <a:pt x="2289" y="8112"/>
                      <a:pt x="2313" y="8124"/>
                      <a:pt x="2336" y="8124"/>
                    </a:cubicBezTo>
                    <a:cubicBezTo>
                      <a:pt x="2348" y="8124"/>
                      <a:pt x="2359" y="8124"/>
                      <a:pt x="2371" y="8112"/>
                    </a:cubicBezTo>
                    <a:cubicBezTo>
                      <a:pt x="2406" y="8101"/>
                      <a:pt x="2418" y="8054"/>
                      <a:pt x="2406" y="8019"/>
                    </a:cubicBezTo>
                    <a:cubicBezTo>
                      <a:pt x="1002" y="5221"/>
                      <a:pt x="159" y="107"/>
                      <a:pt x="147" y="60"/>
                    </a:cubicBezTo>
                    <a:cubicBezTo>
                      <a:pt x="142" y="19"/>
                      <a:pt x="112" y="0"/>
                      <a:pt x="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1"/>
              <p:cNvSpPr/>
              <p:nvPr/>
            </p:nvSpPr>
            <p:spPr>
              <a:xfrm>
                <a:off x="3720141" y="5560528"/>
                <a:ext cx="35081" cy="53097"/>
              </a:xfrm>
              <a:custGeom>
                <a:rect b="b" l="l" r="r" t="t"/>
                <a:pathLst>
                  <a:path extrusionOk="0" h="1117" w="738">
                    <a:moveTo>
                      <a:pt x="85" y="0"/>
                    </a:moveTo>
                    <a:cubicBezTo>
                      <a:pt x="77" y="0"/>
                      <a:pt x="68" y="2"/>
                      <a:pt x="59" y="5"/>
                    </a:cubicBezTo>
                    <a:cubicBezTo>
                      <a:pt x="24" y="28"/>
                      <a:pt x="0" y="75"/>
                      <a:pt x="24" y="110"/>
                    </a:cubicBezTo>
                    <a:cubicBezTo>
                      <a:pt x="223" y="485"/>
                      <a:pt x="410" y="812"/>
                      <a:pt x="597" y="1093"/>
                    </a:cubicBezTo>
                    <a:cubicBezTo>
                      <a:pt x="609" y="1105"/>
                      <a:pt x="632" y="1117"/>
                      <a:pt x="656" y="1117"/>
                    </a:cubicBezTo>
                    <a:cubicBezTo>
                      <a:pt x="668" y="1117"/>
                      <a:pt x="691" y="1117"/>
                      <a:pt x="703" y="1105"/>
                    </a:cubicBezTo>
                    <a:cubicBezTo>
                      <a:pt x="726" y="1081"/>
                      <a:pt x="738" y="1035"/>
                      <a:pt x="714" y="1011"/>
                    </a:cubicBezTo>
                    <a:cubicBezTo>
                      <a:pt x="539" y="730"/>
                      <a:pt x="352" y="403"/>
                      <a:pt x="153" y="40"/>
                    </a:cubicBezTo>
                    <a:cubicBezTo>
                      <a:pt x="135" y="13"/>
                      <a:pt x="111" y="0"/>
                      <a:pt x="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1"/>
              <p:cNvSpPr/>
              <p:nvPr/>
            </p:nvSpPr>
            <p:spPr>
              <a:xfrm>
                <a:off x="3607771" y="5284072"/>
                <a:ext cx="104625" cy="252791"/>
              </a:xfrm>
              <a:custGeom>
                <a:rect b="b" l="l" r="r" t="t"/>
                <a:pathLst>
                  <a:path extrusionOk="0" h="5318" w="2201">
                    <a:moveTo>
                      <a:pt x="82" y="1"/>
                    </a:moveTo>
                    <a:cubicBezTo>
                      <a:pt x="75" y="1"/>
                      <a:pt x="67" y="2"/>
                      <a:pt x="59" y="4"/>
                    </a:cubicBezTo>
                    <a:cubicBezTo>
                      <a:pt x="24" y="15"/>
                      <a:pt x="0" y="51"/>
                      <a:pt x="12" y="97"/>
                    </a:cubicBezTo>
                    <a:cubicBezTo>
                      <a:pt x="35" y="121"/>
                      <a:pt x="972" y="3012"/>
                      <a:pt x="2060" y="5282"/>
                    </a:cubicBezTo>
                    <a:cubicBezTo>
                      <a:pt x="2072" y="5306"/>
                      <a:pt x="2095" y="5317"/>
                      <a:pt x="2130" y="5317"/>
                    </a:cubicBezTo>
                    <a:lnTo>
                      <a:pt x="2154" y="5317"/>
                    </a:lnTo>
                    <a:cubicBezTo>
                      <a:pt x="2189" y="5294"/>
                      <a:pt x="2201" y="5247"/>
                      <a:pt x="2189" y="5212"/>
                    </a:cubicBezTo>
                    <a:cubicBezTo>
                      <a:pt x="1100" y="2953"/>
                      <a:pt x="164" y="74"/>
                      <a:pt x="152" y="51"/>
                    </a:cubicBezTo>
                    <a:cubicBezTo>
                      <a:pt x="143" y="22"/>
                      <a:pt x="117" y="1"/>
                      <a:pt x="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1"/>
              <p:cNvSpPr/>
              <p:nvPr/>
            </p:nvSpPr>
            <p:spPr>
              <a:xfrm>
                <a:off x="3128202" y="5924019"/>
                <a:ext cx="296000" cy="130531"/>
              </a:xfrm>
              <a:custGeom>
                <a:rect b="b" l="l" r="r" t="t"/>
                <a:pathLst>
                  <a:path extrusionOk="0" h="2746" w="6227">
                    <a:moveTo>
                      <a:pt x="176" y="0"/>
                    </a:moveTo>
                    <a:cubicBezTo>
                      <a:pt x="363" y="984"/>
                      <a:pt x="0" y="2330"/>
                      <a:pt x="0" y="2330"/>
                    </a:cubicBezTo>
                    <a:cubicBezTo>
                      <a:pt x="0" y="2330"/>
                      <a:pt x="2376" y="2564"/>
                      <a:pt x="3535" y="2704"/>
                    </a:cubicBezTo>
                    <a:cubicBezTo>
                      <a:pt x="3767" y="2732"/>
                      <a:pt x="4003" y="2745"/>
                      <a:pt x="4233" y="2745"/>
                    </a:cubicBezTo>
                    <a:cubicBezTo>
                      <a:pt x="5154" y="2745"/>
                      <a:pt x="5986" y="2536"/>
                      <a:pt x="6098" y="2236"/>
                    </a:cubicBezTo>
                    <a:cubicBezTo>
                      <a:pt x="6227" y="1861"/>
                      <a:pt x="6227" y="562"/>
                      <a:pt x="4928" y="235"/>
                    </a:cubicBezTo>
                    <a:cubicBezTo>
                      <a:pt x="4611" y="155"/>
                      <a:pt x="4320" y="125"/>
                      <a:pt x="4046" y="125"/>
                    </a:cubicBezTo>
                    <a:cubicBezTo>
                      <a:pt x="3184" y="125"/>
                      <a:pt x="2490" y="422"/>
                      <a:pt x="1709" y="422"/>
                    </a:cubicBezTo>
                    <a:cubicBezTo>
                      <a:pt x="691" y="422"/>
                      <a:pt x="176" y="1"/>
                      <a:pt x="1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1"/>
              <p:cNvSpPr/>
              <p:nvPr/>
            </p:nvSpPr>
            <p:spPr>
              <a:xfrm>
                <a:off x="3123734" y="5920834"/>
                <a:ext cx="302703" cy="137329"/>
              </a:xfrm>
              <a:custGeom>
                <a:rect b="b" l="l" r="r" t="t"/>
                <a:pathLst>
                  <a:path extrusionOk="0" h="2889" w="6368">
                    <a:moveTo>
                      <a:pt x="375" y="231"/>
                    </a:moveTo>
                    <a:lnTo>
                      <a:pt x="375" y="231"/>
                    </a:lnTo>
                    <a:cubicBezTo>
                      <a:pt x="789" y="455"/>
                      <a:pt x="1266" y="572"/>
                      <a:pt x="1736" y="572"/>
                    </a:cubicBezTo>
                    <a:cubicBezTo>
                      <a:pt x="1758" y="572"/>
                      <a:pt x="1781" y="571"/>
                      <a:pt x="1803" y="571"/>
                    </a:cubicBezTo>
                    <a:cubicBezTo>
                      <a:pt x="2189" y="559"/>
                      <a:pt x="2564" y="512"/>
                      <a:pt x="2927" y="419"/>
                    </a:cubicBezTo>
                    <a:cubicBezTo>
                      <a:pt x="3306" y="347"/>
                      <a:pt x="3694" y="271"/>
                      <a:pt x="4123" y="271"/>
                    </a:cubicBezTo>
                    <a:cubicBezTo>
                      <a:pt x="4396" y="271"/>
                      <a:pt x="4685" y="302"/>
                      <a:pt x="4998" y="384"/>
                    </a:cubicBezTo>
                    <a:cubicBezTo>
                      <a:pt x="5420" y="465"/>
                      <a:pt x="5783" y="735"/>
                      <a:pt x="5981" y="1109"/>
                    </a:cubicBezTo>
                    <a:cubicBezTo>
                      <a:pt x="6169" y="1472"/>
                      <a:pt x="6216" y="1882"/>
                      <a:pt x="6110" y="2280"/>
                    </a:cubicBezTo>
                    <a:cubicBezTo>
                      <a:pt x="6016" y="2525"/>
                      <a:pt x="5235" y="2740"/>
                      <a:pt x="4310" y="2740"/>
                    </a:cubicBezTo>
                    <a:cubicBezTo>
                      <a:pt x="4089" y="2740"/>
                      <a:pt x="3859" y="2728"/>
                      <a:pt x="3629" y="2701"/>
                    </a:cubicBezTo>
                    <a:cubicBezTo>
                      <a:pt x="2599" y="2572"/>
                      <a:pt x="609" y="2373"/>
                      <a:pt x="176" y="2338"/>
                    </a:cubicBezTo>
                    <a:cubicBezTo>
                      <a:pt x="258" y="2045"/>
                      <a:pt x="481" y="1051"/>
                      <a:pt x="375" y="231"/>
                    </a:cubicBezTo>
                    <a:close/>
                    <a:moveTo>
                      <a:pt x="276" y="0"/>
                    </a:moveTo>
                    <a:cubicBezTo>
                      <a:pt x="261" y="0"/>
                      <a:pt x="246" y="3"/>
                      <a:pt x="235" y="9"/>
                    </a:cubicBezTo>
                    <a:cubicBezTo>
                      <a:pt x="200" y="21"/>
                      <a:pt x="188" y="56"/>
                      <a:pt x="200" y="91"/>
                    </a:cubicBezTo>
                    <a:cubicBezTo>
                      <a:pt x="375" y="1039"/>
                      <a:pt x="12" y="2361"/>
                      <a:pt x="12" y="2385"/>
                    </a:cubicBezTo>
                    <a:cubicBezTo>
                      <a:pt x="1" y="2397"/>
                      <a:pt x="12" y="2420"/>
                      <a:pt x="24" y="2443"/>
                    </a:cubicBezTo>
                    <a:cubicBezTo>
                      <a:pt x="36" y="2455"/>
                      <a:pt x="48" y="2467"/>
                      <a:pt x="71" y="2467"/>
                    </a:cubicBezTo>
                    <a:cubicBezTo>
                      <a:pt x="94" y="2479"/>
                      <a:pt x="2459" y="2701"/>
                      <a:pt x="3606" y="2841"/>
                    </a:cubicBezTo>
                    <a:cubicBezTo>
                      <a:pt x="3840" y="2865"/>
                      <a:pt x="4085" y="2888"/>
                      <a:pt x="4320" y="2888"/>
                    </a:cubicBezTo>
                    <a:cubicBezTo>
                      <a:pt x="5232" y="2888"/>
                      <a:pt x="6110" y="2689"/>
                      <a:pt x="6239" y="2315"/>
                    </a:cubicBezTo>
                    <a:cubicBezTo>
                      <a:pt x="6368" y="1882"/>
                      <a:pt x="6309" y="1425"/>
                      <a:pt x="6110" y="1027"/>
                    </a:cubicBezTo>
                    <a:cubicBezTo>
                      <a:pt x="5888" y="618"/>
                      <a:pt x="5490" y="313"/>
                      <a:pt x="5033" y="220"/>
                    </a:cubicBezTo>
                    <a:cubicBezTo>
                      <a:pt x="4710" y="139"/>
                      <a:pt x="4414" y="108"/>
                      <a:pt x="4135" y="108"/>
                    </a:cubicBezTo>
                    <a:cubicBezTo>
                      <a:pt x="3689" y="108"/>
                      <a:pt x="3288" y="187"/>
                      <a:pt x="2892" y="266"/>
                    </a:cubicBezTo>
                    <a:cubicBezTo>
                      <a:pt x="2540" y="348"/>
                      <a:pt x="2166" y="395"/>
                      <a:pt x="1803" y="407"/>
                    </a:cubicBezTo>
                    <a:cubicBezTo>
                      <a:pt x="820" y="407"/>
                      <a:pt x="317" y="9"/>
                      <a:pt x="317" y="9"/>
                    </a:cubicBezTo>
                    <a:cubicBezTo>
                      <a:pt x="305" y="3"/>
                      <a:pt x="290" y="0"/>
                      <a:pt x="2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1"/>
              <p:cNvSpPr/>
              <p:nvPr/>
            </p:nvSpPr>
            <p:spPr>
              <a:xfrm>
                <a:off x="3268949" y="5970840"/>
                <a:ext cx="484619" cy="264770"/>
              </a:xfrm>
              <a:custGeom>
                <a:rect b="b" l="l" r="r" t="t"/>
                <a:pathLst>
                  <a:path extrusionOk="0" h="5570" w="10195">
                    <a:moveTo>
                      <a:pt x="3228" y="1"/>
                    </a:moveTo>
                    <a:cubicBezTo>
                      <a:pt x="1919" y="1"/>
                      <a:pt x="708" y="189"/>
                      <a:pt x="0" y="455"/>
                    </a:cubicBezTo>
                    <a:lnTo>
                      <a:pt x="504" y="1005"/>
                    </a:lnTo>
                    <a:cubicBezTo>
                      <a:pt x="504" y="1005"/>
                      <a:pt x="1487" y="1052"/>
                      <a:pt x="2564" y="2304"/>
                    </a:cubicBezTo>
                    <a:cubicBezTo>
                      <a:pt x="3640" y="3545"/>
                      <a:pt x="4717" y="5523"/>
                      <a:pt x="4717" y="5523"/>
                    </a:cubicBezTo>
                    <a:lnTo>
                      <a:pt x="5361" y="5570"/>
                    </a:lnTo>
                    <a:lnTo>
                      <a:pt x="10195" y="3896"/>
                    </a:lnTo>
                    <a:cubicBezTo>
                      <a:pt x="10195" y="3896"/>
                      <a:pt x="9024" y="1438"/>
                      <a:pt x="6824" y="584"/>
                    </a:cubicBezTo>
                    <a:cubicBezTo>
                      <a:pt x="5761" y="165"/>
                      <a:pt x="4451" y="1"/>
                      <a:pt x="3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1"/>
              <p:cNvSpPr/>
              <p:nvPr/>
            </p:nvSpPr>
            <p:spPr>
              <a:xfrm>
                <a:off x="3265622" y="5967560"/>
                <a:ext cx="490751" cy="271377"/>
              </a:xfrm>
              <a:custGeom>
                <a:rect b="b" l="l" r="r" t="t"/>
                <a:pathLst>
                  <a:path extrusionOk="0" h="5709" w="10324">
                    <a:moveTo>
                      <a:pt x="3310" y="144"/>
                    </a:moveTo>
                    <a:cubicBezTo>
                      <a:pt x="4527" y="144"/>
                      <a:pt x="5821" y="305"/>
                      <a:pt x="6859" y="711"/>
                    </a:cubicBezTo>
                    <a:cubicBezTo>
                      <a:pt x="8790" y="1472"/>
                      <a:pt x="9937" y="3509"/>
                      <a:pt x="10148" y="3918"/>
                    </a:cubicBezTo>
                    <a:lnTo>
                      <a:pt x="5419" y="5569"/>
                    </a:lnTo>
                    <a:lnTo>
                      <a:pt x="4834" y="5522"/>
                    </a:lnTo>
                    <a:cubicBezTo>
                      <a:pt x="4682" y="5253"/>
                      <a:pt x="3675" y="3474"/>
                      <a:pt x="2692" y="2327"/>
                    </a:cubicBezTo>
                    <a:cubicBezTo>
                      <a:pt x="1697" y="1180"/>
                      <a:pt x="784" y="1027"/>
                      <a:pt x="609" y="1016"/>
                    </a:cubicBezTo>
                    <a:lnTo>
                      <a:pt x="188" y="559"/>
                    </a:lnTo>
                    <a:cubicBezTo>
                      <a:pt x="914" y="311"/>
                      <a:pt x="2072" y="144"/>
                      <a:pt x="3310" y="144"/>
                    </a:cubicBezTo>
                    <a:close/>
                    <a:moveTo>
                      <a:pt x="3290" y="0"/>
                    </a:moveTo>
                    <a:cubicBezTo>
                      <a:pt x="1982" y="0"/>
                      <a:pt x="767" y="184"/>
                      <a:pt x="47" y="454"/>
                    </a:cubicBezTo>
                    <a:cubicBezTo>
                      <a:pt x="24" y="466"/>
                      <a:pt x="12" y="477"/>
                      <a:pt x="0" y="501"/>
                    </a:cubicBezTo>
                    <a:cubicBezTo>
                      <a:pt x="0" y="524"/>
                      <a:pt x="0" y="548"/>
                      <a:pt x="24" y="571"/>
                    </a:cubicBezTo>
                    <a:lnTo>
                      <a:pt x="515" y="1121"/>
                    </a:lnTo>
                    <a:cubicBezTo>
                      <a:pt x="527" y="1133"/>
                      <a:pt x="550" y="1144"/>
                      <a:pt x="574" y="1144"/>
                    </a:cubicBezTo>
                    <a:cubicBezTo>
                      <a:pt x="574" y="1144"/>
                      <a:pt x="1545" y="1203"/>
                      <a:pt x="2587" y="2408"/>
                    </a:cubicBezTo>
                    <a:cubicBezTo>
                      <a:pt x="3640" y="3649"/>
                      <a:pt x="4717" y="5615"/>
                      <a:pt x="4729" y="5627"/>
                    </a:cubicBezTo>
                    <a:cubicBezTo>
                      <a:pt x="4740" y="5650"/>
                      <a:pt x="4764" y="5662"/>
                      <a:pt x="4787" y="5674"/>
                    </a:cubicBezTo>
                    <a:lnTo>
                      <a:pt x="5431" y="5709"/>
                    </a:lnTo>
                    <a:lnTo>
                      <a:pt x="5454" y="5709"/>
                    </a:lnTo>
                    <a:lnTo>
                      <a:pt x="10276" y="4024"/>
                    </a:lnTo>
                    <a:cubicBezTo>
                      <a:pt x="10300" y="4024"/>
                      <a:pt x="10312" y="4012"/>
                      <a:pt x="10323" y="3989"/>
                    </a:cubicBezTo>
                    <a:cubicBezTo>
                      <a:pt x="10323" y="3965"/>
                      <a:pt x="10323" y="3942"/>
                      <a:pt x="10323" y="3930"/>
                    </a:cubicBezTo>
                    <a:cubicBezTo>
                      <a:pt x="10312" y="3907"/>
                      <a:pt x="9106" y="1437"/>
                      <a:pt x="6929" y="583"/>
                    </a:cubicBezTo>
                    <a:cubicBezTo>
                      <a:pt x="5862" y="166"/>
                      <a:pt x="4534" y="0"/>
                      <a:pt x="329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1"/>
              <p:cNvSpPr/>
              <p:nvPr/>
            </p:nvSpPr>
            <p:spPr>
              <a:xfrm>
                <a:off x="3375948" y="5999978"/>
                <a:ext cx="195131" cy="197793"/>
              </a:xfrm>
              <a:custGeom>
                <a:rect b="b" l="l" r="r" t="t"/>
                <a:pathLst>
                  <a:path extrusionOk="0" h="4161" w="4105">
                    <a:moveTo>
                      <a:pt x="183" y="1"/>
                    </a:moveTo>
                    <a:cubicBezTo>
                      <a:pt x="131" y="1"/>
                      <a:pt x="99" y="5"/>
                      <a:pt x="90" y="6"/>
                    </a:cubicBezTo>
                    <a:cubicBezTo>
                      <a:pt x="0" y="17"/>
                      <a:pt x="18" y="147"/>
                      <a:pt x="103" y="147"/>
                    </a:cubicBezTo>
                    <a:cubicBezTo>
                      <a:pt x="106" y="147"/>
                      <a:pt x="110" y="147"/>
                      <a:pt x="114" y="146"/>
                    </a:cubicBezTo>
                    <a:cubicBezTo>
                      <a:pt x="115" y="146"/>
                      <a:pt x="130" y="145"/>
                      <a:pt x="158" y="145"/>
                    </a:cubicBezTo>
                    <a:cubicBezTo>
                      <a:pt x="453" y="145"/>
                      <a:pt x="2168" y="311"/>
                      <a:pt x="3953" y="4114"/>
                    </a:cubicBezTo>
                    <a:cubicBezTo>
                      <a:pt x="3964" y="4137"/>
                      <a:pt x="3988" y="4161"/>
                      <a:pt x="4023" y="4161"/>
                    </a:cubicBezTo>
                    <a:cubicBezTo>
                      <a:pt x="4035" y="4161"/>
                      <a:pt x="4046" y="4149"/>
                      <a:pt x="4046" y="4149"/>
                    </a:cubicBezTo>
                    <a:cubicBezTo>
                      <a:pt x="4093" y="4137"/>
                      <a:pt x="4105" y="4091"/>
                      <a:pt x="4081" y="4056"/>
                    </a:cubicBezTo>
                    <a:cubicBezTo>
                      <a:pt x="2303" y="250"/>
                      <a:pt x="599" y="1"/>
                      <a:pt x="183" y="1"/>
                    </a:cubicBezTo>
                    <a:close/>
                  </a:path>
                </a:pathLst>
              </a:custGeom>
              <a:solidFill>
                <a:srgbClr val="F0AE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1"/>
              <p:cNvSpPr/>
              <p:nvPr/>
            </p:nvSpPr>
            <p:spPr>
              <a:xfrm>
                <a:off x="3420487" y="5990566"/>
                <a:ext cx="195654" cy="198316"/>
              </a:xfrm>
              <a:custGeom>
                <a:rect b="b" l="l" r="r" t="t"/>
                <a:pathLst>
                  <a:path extrusionOk="0" h="4172" w="4116">
                    <a:moveTo>
                      <a:pt x="186" y="0"/>
                    </a:moveTo>
                    <a:cubicBezTo>
                      <a:pt x="138" y="0"/>
                      <a:pt x="109" y="4"/>
                      <a:pt x="101" y="5"/>
                    </a:cubicBezTo>
                    <a:cubicBezTo>
                      <a:pt x="0" y="27"/>
                      <a:pt x="18" y="158"/>
                      <a:pt x="102" y="158"/>
                    </a:cubicBezTo>
                    <a:cubicBezTo>
                      <a:pt x="106" y="158"/>
                      <a:pt x="109" y="158"/>
                      <a:pt x="113" y="157"/>
                    </a:cubicBezTo>
                    <a:cubicBezTo>
                      <a:pt x="115" y="157"/>
                      <a:pt x="131" y="156"/>
                      <a:pt x="160" y="156"/>
                    </a:cubicBezTo>
                    <a:cubicBezTo>
                      <a:pt x="464" y="156"/>
                      <a:pt x="2179" y="321"/>
                      <a:pt x="3964" y="4125"/>
                    </a:cubicBezTo>
                    <a:cubicBezTo>
                      <a:pt x="3975" y="4148"/>
                      <a:pt x="3999" y="4172"/>
                      <a:pt x="4022" y="4172"/>
                    </a:cubicBezTo>
                    <a:cubicBezTo>
                      <a:pt x="4034" y="4172"/>
                      <a:pt x="4046" y="4160"/>
                      <a:pt x="4057" y="4160"/>
                    </a:cubicBezTo>
                    <a:cubicBezTo>
                      <a:pt x="4092" y="4137"/>
                      <a:pt x="4116" y="4101"/>
                      <a:pt x="4092" y="4066"/>
                    </a:cubicBezTo>
                    <a:cubicBezTo>
                      <a:pt x="2307" y="245"/>
                      <a:pt x="587" y="0"/>
                      <a:pt x="186" y="0"/>
                    </a:cubicBezTo>
                    <a:close/>
                  </a:path>
                </a:pathLst>
              </a:custGeom>
              <a:solidFill>
                <a:srgbClr val="F0AE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1"/>
              <p:cNvSpPr/>
              <p:nvPr/>
            </p:nvSpPr>
            <p:spPr>
              <a:xfrm>
                <a:off x="3459750" y="5983864"/>
                <a:ext cx="193658" cy="197793"/>
              </a:xfrm>
              <a:custGeom>
                <a:rect b="b" l="l" r="r" t="t"/>
                <a:pathLst>
                  <a:path extrusionOk="0" h="4161" w="4074">
                    <a:moveTo>
                      <a:pt x="153" y="0"/>
                    </a:moveTo>
                    <a:cubicBezTo>
                      <a:pt x="100" y="0"/>
                      <a:pt x="69" y="4"/>
                      <a:pt x="59" y="6"/>
                    </a:cubicBezTo>
                    <a:cubicBezTo>
                      <a:pt x="24" y="6"/>
                      <a:pt x="1" y="41"/>
                      <a:pt x="1" y="87"/>
                    </a:cubicBezTo>
                    <a:cubicBezTo>
                      <a:pt x="11" y="118"/>
                      <a:pt x="39" y="148"/>
                      <a:pt x="69" y="148"/>
                    </a:cubicBezTo>
                    <a:cubicBezTo>
                      <a:pt x="73" y="148"/>
                      <a:pt x="78" y="148"/>
                      <a:pt x="83" y="146"/>
                    </a:cubicBezTo>
                    <a:cubicBezTo>
                      <a:pt x="85" y="146"/>
                      <a:pt x="101" y="144"/>
                      <a:pt x="130" y="144"/>
                    </a:cubicBezTo>
                    <a:cubicBezTo>
                      <a:pt x="433" y="144"/>
                      <a:pt x="2148" y="310"/>
                      <a:pt x="3922" y="4114"/>
                    </a:cubicBezTo>
                    <a:cubicBezTo>
                      <a:pt x="3934" y="4137"/>
                      <a:pt x="3969" y="4160"/>
                      <a:pt x="3992" y="4160"/>
                    </a:cubicBezTo>
                    <a:cubicBezTo>
                      <a:pt x="4004" y="4160"/>
                      <a:pt x="4015" y="4160"/>
                      <a:pt x="4027" y="4149"/>
                    </a:cubicBezTo>
                    <a:cubicBezTo>
                      <a:pt x="4062" y="4137"/>
                      <a:pt x="4074" y="4090"/>
                      <a:pt x="4062" y="4055"/>
                    </a:cubicBezTo>
                    <a:cubicBezTo>
                      <a:pt x="2274" y="249"/>
                      <a:pt x="568" y="0"/>
                      <a:pt x="153" y="0"/>
                    </a:cubicBezTo>
                    <a:close/>
                  </a:path>
                </a:pathLst>
              </a:custGeom>
              <a:solidFill>
                <a:srgbClr val="F0AE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1"/>
              <p:cNvSpPr/>
              <p:nvPr/>
            </p:nvSpPr>
            <p:spPr>
              <a:xfrm>
                <a:off x="2894573" y="5985195"/>
                <a:ext cx="629221" cy="268763"/>
              </a:xfrm>
              <a:custGeom>
                <a:rect b="b" l="l" r="r" t="t"/>
                <a:pathLst>
                  <a:path extrusionOk="0" h="5654" w="13237">
                    <a:moveTo>
                      <a:pt x="8341" y="0"/>
                    </a:moveTo>
                    <a:cubicBezTo>
                      <a:pt x="7919" y="0"/>
                      <a:pt x="7572" y="135"/>
                      <a:pt x="7385" y="340"/>
                    </a:cubicBezTo>
                    <a:cubicBezTo>
                      <a:pt x="7116" y="680"/>
                      <a:pt x="6882" y="1043"/>
                      <a:pt x="6683" y="1417"/>
                    </a:cubicBezTo>
                    <a:cubicBezTo>
                      <a:pt x="6683" y="1417"/>
                      <a:pt x="6378" y="964"/>
                      <a:pt x="5546" y="964"/>
                    </a:cubicBezTo>
                    <a:cubicBezTo>
                      <a:pt x="5359" y="964"/>
                      <a:pt x="5146" y="987"/>
                      <a:pt x="4904" y="1043"/>
                    </a:cubicBezTo>
                    <a:cubicBezTo>
                      <a:pt x="3277" y="1417"/>
                      <a:pt x="2387" y="2143"/>
                      <a:pt x="1919" y="2634"/>
                    </a:cubicBezTo>
                    <a:cubicBezTo>
                      <a:pt x="1278" y="3343"/>
                      <a:pt x="0" y="4278"/>
                      <a:pt x="15" y="4278"/>
                    </a:cubicBezTo>
                    <a:cubicBezTo>
                      <a:pt x="15" y="4278"/>
                      <a:pt x="18" y="4276"/>
                      <a:pt x="23" y="4273"/>
                    </a:cubicBezTo>
                    <a:lnTo>
                      <a:pt x="409" y="4706"/>
                    </a:lnTo>
                    <a:cubicBezTo>
                      <a:pt x="409" y="4706"/>
                      <a:pt x="2399" y="1765"/>
                      <a:pt x="6107" y="1765"/>
                    </a:cubicBezTo>
                    <a:cubicBezTo>
                      <a:pt x="6257" y="1765"/>
                      <a:pt x="6410" y="1770"/>
                      <a:pt x="6566" y="1780"/>
                    </a:cubicBezTo>
                    <a:lnTo>
                      <a:pt x="7163" y="1698"/>
                    </a:lnTo>
                    <a:cubicBezTo>
                      <a:pt x="7163" y="1698"/>
                      <a:pt x="7472" y="976"/>
                      <a:pt x="8343" y="976"/>
                    </a:cubicBezTo>
                    <a:cubicBezTo>
                      <a:pt x="8445" y="976"/>
                      <a:pt x="8555" y="985"/>
                      <a:pt x="8672" y="1007"/>
                    </a:cubicBezTo>
                    <a:cubicBezTo>
                      <a:pt x="9796" y="1230"/>
                      <a:pt x="12675" y="5654"/>
                      <a:pt x="12675" y="5654"/>
                    </a:cubicBezTo>
                    <a:lnTo>
                      <a:pt x="13237" y="5268"/>
                    </a:lnTo>
                    <a:cubicBezTo>
                      <a:pt x="13237" y="5268"/>
                      <a:pt x="11715" y="2681"/>
                      <a:pt x="10545" y="1218"/>
                    </a:cubicBezTo>
                    <a:cubicBezTo>
                      <a:pt x="9839" y="327"/>
                      <a:pt x="8998" y="0"/>
                      <a:pt x="83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1"/>
              <p:cNvSpPr/>
              <p:nvPr/>
            </p:nvSpPr>
            <p:spPr>
              <a:xfrm>
                <a:off x="2890627" y="5981868"/>
                <a:ext cx="637064" cy="275465"/>
              </a:xfrm>
              <a:custGeom>
                <a:rect b="b" l="l" r="r" t="t"/>
                <a:pathLst>
                  <a:path extrusionOk="0" h="5795" w="13402">
                    <a:moveTo>
                      <a:pt x="8430" y="140"/>
                    </a:moveTo>
                    <a:cubicBezTo>
                      <a:pt x="8449" y="140"/>
                      <a:pt x="8467" y="141"/>
                      <a:pt x="8486" y="141"/>
                    </a:cubicBezTo>
                    <a:cubicBezTo>
                      <a:pt x="9235" y="165"/>
                      <a:pt x="9996" y="609"/>
                      <a:pt x="10581" y="1335"/>
                    </a:cubicBezTo>
                    <a:cubicBezTo>
                      <a:pt x="11623" y="2658"/>
                      <a:pt x="12992" y="4928"/>
                      <a:pt x="13215" y="5314"/>
                    </a:cubicBezTo>
                    <a:lnTo>
                      <a:pt x="12782" y="5619"/>
                    </a:lnTo>
                    <a:cubicBezTo>
                      <a:pt x="12407" y="5057"/>
                      <a:pt x="9844" y="1206"/>
                      <a:pt x="8767" y="1007"/>
                    </a:cubicBezTo>
                    <a:cubicBezTo>
                      <a:pt x="8662" y="984"/>
                      <a:pt x="8545" y="972"/>
                      <a:pt x="8428" y="972"/>
                    </a:cubicBezTo>
                    <a:cubicBezTo>
                      <a:pt x="8417" y="972"/>
                      <a:pt x="8407" y="972"/>
                      <a:pt x="8397" y="972"/>
                    </a:cubicBezTo>
                    <a:cubicBezTo>
                      <a:pt x="7894" y="972"/>
                      <a:pt x="7440" y="1251"/>
                      <a:pt x="7199" y="1698"/>
                    </a:cubicBezTo>
                    <a:lnTo>
                      <a:pt x="6649" y="1780"/>
                    </a:lnTo>
                    <a:cubicBezTo>
                      <a:pt x="6494" y="1770"/>
                      <a:pt x="6342" y="1765"/>
                      <a:pt x="6192" y="1765"/>
                    </a:cubicBezTo>
                    <a:cubicBezTo>
                      <a:pt x="2818" y="1765"/>
                      <a:pt x="829" y="4199"/>
                      <a:pt x="492" y="4659"/>
                    </a:cubicBezTo>
                    <a:lnTo>
                      <a:pt x="211" y="4355"/>
                    </a:lnTo>
                    <a:lnTo>
                      <a:pt x="317" y="4273"/>
                    </a:lnTo>
                    <a:cubicBezTo>
                      <a:pt x="925" y="3805"/>
                      <a:pt x="1511" y="3301"/>
                      <a:pt x="2061" y="2763"/>
                    </a:cubicBezTo>
                    <a:cubicBezTo>
                      <a:pt x="2540" y="2236"/>
                      <a:pt x="3442" y="1546"/>
                      <a:pt x="5010" y="1183"/>
                    </a:cubicBezTo>
                    <a:cubicBezTo>
                      <a:pt x="5248" y="1130"/>
                      <a:pt x="5455" y="1108"/>
                      <a:pt x="5636" y="1108"/>
                    </a:cubicBezTo>
                    <a:cubicBezTo>
                      <a:pt x="6408" y="1108"/>
                      <a:pt x="6686" y="1503"/>
                      <a:pt x="6695" y="1522"/>
                    </a:cubicBezTo>
                    <a:cubicBezTo>
                      <a:pt x="6719" y="1546"/>
                      <a:pt x="6742" y="1557"/>
                      <a:pt x="6766" y="1557"/>
                    </a:cubicBezTo>
                    <a:cubicBezTo>
                      <a:pt x="6789" y="1557"/>
                      <a:pt x="6812" y="1546"/>
                      <a:pt x="6824" y="1522"/>
                    </a:cubicBezTo>
                    <a:cubicBezTo>
                      <a:pt x="7023" y="1148"/>
                      <a:pt x="7257" y="797"/>
                      <a:pt x="7515" y="469"/>
                    </a:cubicBezTo>
                    <a:cubicBezTo>
                      <a:pt x="7705" y="257"/>
                      <a:pt x="8044" y="140"/>
                      <a:pt x="8430" y="140"/>
                    </a:cubicBezTo>
                    <a:close/>
                    <a:moveTo>
                      <a:pt x="8445" y="0"/>
                    </a:moveTo>
                    <a:cubicBezTo>
                      <a:pt x="8011" y="0"/>
                      <a:pt x="7635" y="139"/>
                      <a:pt x="7421" y="364"/>
                    </a:cubicBezTo>
                    <a:cubicBezTo>
                      <a:pt x="7164" y="680"/>
                      <a:pt x="6941" y="1007"/>
                      <a:pt x="6754" y="1358"/>
                    </a:cubicBezTo>
                    <a:cubicBezTo>
                      <a:pt x="6619" y="1223"/>
                      <a:pt x="6282" y="963"/>
                      <a:pt x="5637" y="963"/>
                    </a:cubicBezTo>
                    <a:cubicBezTo>
                      <a:pt x="5444" y="963"/>
                      <a:pt x="5225" y="986"/>
                      <a:pt x="4975" y="1042"/>
                    </a:cubicBezTo>
                    <a:cubicBezTo>
                      <a:pt x="3383" y="1405"/>
                      <a:pt x="2447" y="2131"/>
                      <a:pt x="1955" y="2658"/>
                    </a:cubicBezTo>
                    <a:cubicBezTo>
                      <a:pt x="1417" y="3196"/>
                      <a:pt x="843" y="3699"/>
                      <a:pt x="235" y="4156"/>
                    </a:cubicBezTo>
                    <a:cubicBezTo>
                      <a:pt x="1" y="4331"/>
                      <a:pt x="1" y="4331"/>
                      <a:pt x="48" y="4390"/>
                    </a:cubicBezTo>
                    <a:cubicBezTo>
                      <a:pt x="48" y="4401"/>
                      <a:pt x="59" y="4413"/>
                      <a:pt x="71" y="4425"/>
                    </a:cubicBezTo>
                    <a:lnTo>
                      <a:pt x="445" y="4835"/>
                    </a:lnTo>
                    <a:cubicBezTo>
                      <a:pt x="457" y="4846"/>
                      <a:pt x="481" y="4858"/>
                      <a:pt x="504" y="4858"/>
                    </a:cubicBezTo>
                    <a:cubicBezTo>
                      <a:pt x="527" y="4846"/>
                      <a:pt x="551" y="4835"/>
                      <a:pt x="562" y="4823"/>
                    </a:cubicBezTo>
                    <a:cubicBezTo>
                      <a:pt x="585" y="4789"/>
                      <a:pt x="2572" y="1917"/>
                      <a:pt x="6191" y="1917"/>
                    </a:cubicBezTo>
                    <a:cubicBezTo>
                      <a:pt x="6341" y="1917"/>
                      <a:pt x="6493" y="1922"/>
                      <a:pt x="6649" y="1932"/>
                    </a:cubicBezTo>
                    <a:lnTo>
                      <a:pt x="6660" y="1932"/>
                    </a:lnTo>
                    <a:lnTo>
                      <a:pt x="7269" y="1838"/>
                    </a:lnTo>
                    <a:cubicBezTo>
                      <a:pt x="7292" y="1838"/>
                      <a:pt x="7316" y="1815"/>
                      <a:pt x="7327" y="1791"/>
                    </a:cubicBezTo>
                    <a:cubicBezTo>
                      <a:pt x="7338" y="1760"/>
                      <a:pt x="7627" y="1116"/>
                      <a:pt x="8426" y="1116"/>
                    </a:cubicBezTo>
                    <a:cubicBezTo>
                      <a:pt x="8524" y="1116"/>
                      <a:pt x="8630" y="1126"/>
                      <a:pt x="8744" y="1148"/>
                    </a:cubicBezTo>
                    <a:cubicBezTo>
                      <a:pt x="9820" y="1358"/>
                      <a:pt x="12664" y="5724"/>
                      <a:pt x="12700" y="5771"/>
                    </a:cubicBezTo>
                    <a:cubicBezTo>
                      <a:pt x="12711" y="5783"/>
                      <a:pt x="12723" y="5794"/>
                      <a:pt x="12746" y="5794"/>
                    </a:cubicBezTo>
                    <a:lnTo>
                      <a:pt x="12758" y="5794"/>
                    </a:lnTo>
                    <a:cubicBezTo>
                      <a:pt x="12770" y="5794"/>
                      <a:pt x="12793" y="5794"/>
                      <a:pt x="12805" y="5783"/>
                    </a:cubicBezTo>
                    <a:lnTo>
                      <a:pt x="13367" y="5396"/>
                    </a:lnTo>
                    <a:cubicBezTo>
                      <a:pt x="13402" y="5373"/>
                      <a:pt x="13402" y="5338"/>
                      <a:pt x="13390" y="5303"/>
                    </a:cubicBezTo>
                    <a:cubicBezTo>
                      <a:pt x="13367" y="5279"/>
                      <a:pt x="11845" y="2704"/>
                      <a:pt x="10698" y="1253"/>
                    </a:cubicBezTo>
                    <a:cubicBezTo>
                      <a:pt x="10090" y="481"/>
                      <a:pt x="9282" y="24"/>
                      <a:pt x="8498" y="1"/>
                    </a:cubicBezTo>
                    <a:cubicBezTo>
                      <a:pt x="8480" y="0"/>
                      <a:pt x="8463" y="0"/>
                      <a:pt x="844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1"/>
              <p:cNvSpPr/>
              <p:nvPr/>
            </p:nvSpPr>
            <p:spPr>
              <a:xfrm>
                <a:off x="3497065" y="6156031"/>
                <a:ext cx="255928" cy="97922"/>
              </a:xfrm>
              <a:custGeom>
                <a:rect b="b" l="l" r="r" t="t"/>
                <a:pathLst>
                  <a:path extrusionOk="0" h="2060" w="5384">
                    <a:moveTo>
                      <a:pt x="5384" y="0"/>
                    </a:moveTo>
                    <a:lnTo>
                      <a:pt x="562" y="1674"/>
                    </a:lnTo>
                    <a:lnTo>
                      <a:pt x="0" y="2060"/>
                    </a:lnTo>
                    <a:lnTo>
                      <a:pt x="0" y="2060"/>
                    </a:lnTo>
                    <a:lnTo>
                      <a:pt x="5127" y="293"/>
                    </a:lnTo>
                    <a:lnTo>
                      <a:pt x="53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1"/>
              <p:cNvSpPr/>
              <p:nvPr/>
            </p:nvSpPr>
            <p:spPr>
              <a:xfrm>
                <a:off x="3493167" y="6152324"/>
                <a:ext cx="264532" cy="105005"/>
              </a:xfrm>
              <a:custGeom>
                <a:rect b="b" l="l" r="r" t="t"/>
                <a:pathLst>
                  <a:path extrusionOk="0" h="2209" w="5565">
                    <a:moveTo>
                      <a:pt x="5220" y="230"/>
                    </a:moveTo>
                    <a:lnTo>
                      <a:pt x="5150" y="312"/>
                    </a:lnTo>
                    <a:lnTo>
                      <a:pt x="550" y="1892"/>
                    </a:lnTo>
                    <a:lnTo>
                      <a:pt x="667" y="1822"/>
                    </a:lnTo>
                    <a:lnTo>
                      <a:pt x="5220" y="230"/>
                    </a:lnTo>
                    <a:close/>
                    <a:moveTo>
                      <a:pt x="5473" y="0"/>
                    </a:moveTo>
                    <a:cubicBezTo>
                      <a:pt x="5464" y="0"/>
                      <a:pt x="5453" y="3"/>
                      <a:pt x="5443" y="8"/>
                    </a:cubicBezTo>
                    <a:lnTo>
                      <a:pt x="621" y="1682"/>
                    </a:lnTo>
                    <a:cubicBezTo>
                      <a:pt x="609" y="1682"/>
                      <a:pt x="609" y="1693"/>
                      <a:pt x="597" y="1693"/>
                    </a:cubicBezTo>
                    <a:lnTo>
                      <a:pt x="47" y="2079"/>
                    </a:lnTo>
                    <a:cubicBezTo>
                      <a:pt x="12" y="2103"/>
                      <a:pt x="0" y="2138"/>
                      <a:pt x="24" y="2173"/>
                    </a:cubicBezTo>
                    <a:cubicBezTo>
                      <a:pt x="35" y="2197"/>
                      <a:pt x="59" y="2208"/>
                      <a:pt x="82" y="2208"/>
                    </a:cubicBezTo>
                    <a:lnTo>
                      <a:pt x="106" y="2208"/>
                    </a:lnTo>
                    <a:lnTo>
                      <a:pt x="5232" y="441"/>
                    </a:lnTo>
                    <a:cubicBezTo>
                      <a:pt x="5244" y="441"/>
                      <a:pt x="5255" y="429"/>
                      <a:pt x="5255" y="418"/>
                    </a:cubicBezTo>
                    <a:lnTo>
                      <a:pt x="5525" y="125"/>
                    </a:lnTo>
                    <a:cubicBezTo>
                      <a:pt x="5564" y="75"/>
                      <a:pt x="5528" y="0"/>
                      <a:pt x="54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1"/>
              <p:cNvSpPr/>
              <p:nvPr/>
            </p:nvSpPr>
            <p:spPr>
              <a:xfrm>
                <a:off x="4076217" y="5270857"/>
                <a:ext cx="844412" cy="1159331"/>
              </a:xfrm>
              <a:custGeom>
                <a:rect b="b" l="l" r="r" t="t"/>
                <a:pathLst>
                  <a:path extrusionOk="0" h="24389" w="17764">
                    <a:moveTo>
                      <a:pt x="445" y="1"/>
                    </a:moveTo>
                    <a:lnTo>
                      <a:pt x="843" y="3337"/>
                    </a:lnTo>
                    <a:lnTo>
                      <a:pt x="0" y="11284"/>
                    </a:lnTo>
                    <a:lnTo>
                      <a:pt x="1264" y="12735"/>
                    </a:lnTo>
                    <a:cubicBezTo>
                      <a:pt x="1264" y="12735"/>
                      <a:pt x="1358" y="13332"/>
                      <a:pt x="1592" y="13613"/>
                    </a:cubicBezTo>
                    <a:cubicBezTo>
                      <a:pt x="1814" y="13882"/>
                      <a:pt x="2657" y="14397"/>
                      <a:pt x="2657" y="14397"/>
                    </a:cubicBezTo>
                    <a:lnTo>
                      <a:pt x="2751" y="14725"/>
                    </a:lnTo>
                    <a:cubicBezTo>
                      <a:pt x="2844" y="15052"/>
                      <a:pt x="3453" y="15649"/>
                      <a:pt x="3453" y="15649"/>
                    </a:cubicBezTo>
                    <a:lnTo>
                      <a:pt x="9527" y="21127"/>
                    </a:lnTo>
                    <a:cubicBezTo>
                      <a:pt x="9527" y="21127"/>
                      <a:pt x="10276" y="22157"/>
                      <a:pt x="10744" y="22438"/>
                    </a:cubicBezTo>
                    <a:cubicBezTo>
                      <a:pt x="11201" y="22707"/>
                      <a:pt x="12418" y="23035"/>
                      <a:pt x="12921" y="23269"/>
                    </a:cubicBezTo>
                    <a:cubicBezTo>
                      <a:pt x="13436" y="23503"/>
                      <a:pt x="13717" y="24205"/>
                      <a:pt x="13951" y="24345"/>
                    </a:cubicBezTo>
                    <a:cubicBezTo>
                      <a:pt x="13998" y="24371"/>
                      <a:pt x="14033" y="24383"/>
                      <a:pt x="14058" y="24383"/>
                    </a:cubicBezTo>
                    <a:cubicBezTo>
                      <a:pt x="14161" y="24383"/>
                      <a:pt x="14120" y="24196"/>
                      <a:pt x="14139" y="23971"/>
                    </a:cubicBezTo>
                    <a:cubicBezTo>
                      <a:pt x="14185" y="23269"/>
                      <a:pt x="13237" y="22192"/>
                      <a:pt x="13237" y="22192"/>
                    </a:cubicBezTo>
                    <a:lnTo>
                      <a:pt x="13237" y="22192"/>
                    </a:lnTo>
                    <a:cubicBezTo>
                      <a:pt x="13238" y="22192"/>
                      <a:pt x="14115" y="22590"/>
                      <a:pt x="14396" y="22964"/>
                    </a:cubicBezTo>
                    <a:cubicBezTo>
                      <a:pt x="14677" y="23339"/>
                      <a:pt x="14981" y="24299"/>
                      <a:pt x="14981" y="24299"/>
                    </a:cubicBezTo>
                    <a:lnTo>
                      <a:pt x="15192" y="24357"/>
                    </a:lnTo>
                    <a:cubicBezTo>
                      <a:pt x="15261" y="24379"/>
                      <a:pt x="15332" y="24389"/>
                      <a:pt x="15405" y="24389"/>
                    </a:cubicBezTo>
                    <a:cubicBezTo>
                      <a:pt x="15531" y="24389"/>
                      <a:pt x="15659" y="24358"/>
                      <a:pt x="15777" y="24299"/>
                    </a:cubicBezTo>
                    <a:lnTo>
                      <a:pt x="15964" y="24345"/>
                    </a:lnTo>
                    <a:cubicBezTo>
                      <a:pt x="16059" y="24369"/>
                      <a:pt x="16157" y="24381"/>
                      <a:pt x="16255" y="24381"/>
                    </a:cubicBezTo>
                    <a:cubicBezTo>
                      <a:pt x="16400" y="24381"/>
                      <a:pt x="16546" y="24354"/>
                      <a:pt x="16678" y="24299"/>
                    </a:cubicBezTo>
                    <a:lnTo>
                      <a:pt x="16702" y="24299"/>
                    </a:lnTo>
                    <a:cubicBezTo>
                      <a:pt x="16784" y="24123"/>
                      <a:pt x="16819" y="23936"/>
                      <a:pt x="16795" y="23737"/>
                    </a:cubicBezTo>
                    <a:cubicBezTo>
                      <a:pt x="16749" y="23468"/>
                      <a:pt x="16561" y="22110"/>
                      <a:pt x="16561" y="22110"/>
                    </a:cubicBezTo>
                    <a:lnTo>
                      <a:pt x="16561" y="22110"/>
                    </a:lnTo>
                    <a:cubicBezTo>
                      <a:pt x="16667" y="22426"/>
                      <a:pt x="16795" y="22742"/>
                      <a:pt x="16936" y="23046"/>
                    </a:cubicBezTo>
                    <a:cubicBezTo>
                      <a:pt x="17018" y="23187"/>
                      <a:pt x="17310" y="23842"/>
                      <a:pt x="17544" y="23877"/>
                    </a:cubicBezTo>
                    <a:cubicBezTo>
                      <a:pt x="17549" y="23878"/>
                      <a:pt x="17554" y="23879"/>
                      <a:pt x="17558" y="23879"/>
                    </a:cubicBezTo>
                    <a:cubicBezTo>
                      <a:pt x="17764" y="23879"/>
                      <a:pt x="17401" y="22777"/>
                      <a:pt x="17240" y="22204"/>
                    </a:cubicBezTo>
                    <a:cubicBezTo>
                      <a:pt x="16901" y="21021"/>
                      <a:pt x="16468" y="20647"/>
                      <a:pt x="16257" y="20530"/>
                    </a:cubicBezTo>
                    <a:cubicBezTo>
                      <a:pt x="15796" y="20284"/>
                      <a:pt x="14651" y="20179"/>
                      <a:pt x="13990" y="20179"/>
                    </a:cubicBezTo>
                    <a:cubicBezTo>
                      <a:pt x="13863" y="20179"/>
                      <a:pt x="13753" y="20183"/>
                      <a:pt x="13670" y="20190"/>
                    </a:cubicBezTo>
                    <a:cubicBezTo>
                      <a:pt x="13610" y="20196"/>
                      <a:pt x="13526" y="20198"/>
                      <a:pt x="13424" y="20198"/>
                    </a:cubicBezTo>
                    <a:cubicBezTo>
                      <a:pt x="12663" y="20198"/>
                      <a:pt x="10932" y="20062"/>
                      <a:pt x="10932" y="20062"/>
                    </a:cubicBezTo>
                    <a:lnTo>
                      <a:pt x="7210" y="14303"/>
                    </a:lnTo>
                    <a:cubicBezTo>
                      <a:pt x="7210" y="14303"/>
                      <a:pt x="7022" y="13273"/>
                      <a:pt x="6929" y="12489"/>
                    </a:cubicBezTo>
                    <a:cubicBezTo>
                      <a:pt x="6847" y="11693"/>
                      <a:pt x="5864" y="11646"/>
                      <a:pt x="5864" y="11646"/>
                    </a:cubicBezTo>
                    <a:cubicBezTo>
                      <a:pt x="5864" y="11646"/>
                      <a:pt x="5817" y="11178"/>
                      <a:pt x="5817" y="10581"/>
                    </a:cubicBezTo>
                    <a:cubicBezTo>
                      <a:pt x="5817" y="9973"/>
                      <a:pt x="4986" y="9505"/>
                      <a:pt x="4611" y="8720"/>
                    </a:cubicBezTo>
                    <a:cubicBezTo>
                      <a:pt x="4237" y="7925"/>
                      <a:pt x="2856" y="2587"/>
                      <a:pt x="2575" y="1616"/>
                    </a:cubicBezTo>
                    <a:cubicBezTo>
                      <a:pt x="2294" y="645"/>
                      <a:pt x="445" y="1"/>
                      <a:pt x="4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1"/>
              <p:cNvSpPr/>
              <p:nvPr/>
            </p:nvSpPr>
            <p:spPr>
              <a:xfrm>
                <a:off x="4072842" y="5267910"/>
                <a:ext cx="847929" cy="1166366"/>
              </a:xfrm>
              <a:custGeom>
                <a:rect b="b" l="l" r="r" t="t"/>
                <a:pathLst>
                  <a:path extrusionOk="0" h="24537" w="17838">
                    <a:moveTo>
                      <a:pt x="515" y="0"/>
                    </a:moveTo>
                    <a:cubicBezTo>
                      <a:pt x="488" y="0"/>
                      <a:pt x="463" y="15"/>
                      <a:pt x="446" y="51"/>
                    </a:cubicBezTo>
                    <a:cubicBezTo>
                      <a:pt x="434" y="86"/>
                      <a:pt x="457" y="121"/>
                      <a:pt x="492" y="133"/>
                    </a:cubicBezTo>
                    <a:cubicBezTo>
                      <a:pt x="516" y="145"/>
                      <a:pt x="2307" y="777"/>
                      <a:pt x="2576" y="1701"/>
                    </a:cubicBezTo>
                    <a:cubicBezTo>
                      <a:pt x="2646" y="1947"/>
                      <a:pt x="2775" y="2439"/>
                      <a:pt x="2950" y="3059"/>
                    </a:cubicBezTo>
                    <a:cubicBezTo>
                      <a:pt x="3465" y="4990"/>
                      <a:pt x="4331" y="8221"/>
                      <a:pt x="4612" y="8818"/>
                    </a:cubicBezTo>
                    <a:cubicBezTo>
                      <a:pt x="4788" y="9157"/>
                      <a:pt x="5010" y="9461"/>
                      <a:pt x="5279" y="9730"/>
                    </a:cubicBezTo>
                    <a:cubicBezTo>
                      <a:pt x="5572" y="10070"/>
                      <a:pt x="5818" y="10339"/>
                      <a:pt x="5818" y="10655"/>
                    </a:cubicBezTo>
                    <a:cubicBezTo>
                      <a:pt x="5818" y="11252"/>
                      <a:pt x="5865" y="11732"/>
                      <a:pt x="5865" y="11732"/>
                    </a:cubicBezTo>
                    <a:cubicBezTo>
                      <a:pt x="5865" y="11767"/>
                      <a:pt x="5900" y="11790"/>
                      <a:pt x="5935" y="11790"/>
                    </a:cubicBezTo>
                    <a:cubicBezTo>
                      <a:pt x="5970" y="11802"/>
                      <a:pt x="6848" y="11849"/>
                      <a:pt x="6930" y="12563"/>
                    </a:cubicBezTo>
                    <a:cubicBezTo>
                      <a:pt x="7023" y="13347"/>
                      <a:pt x="7211" y="14377"/>
                      <a:pt x="7211" y="14389"/>
                    </a:cubicBezTo>
                    <a:cubicBezTo>
                      <a:pt x="7211" y="14400"/>
                      <a:pt x="7222" y="14400"/>
                      <a:pt x="7222" y="14412"/>
                    </a:cubicBezTo>
                    <a:lnTo>
                      <a:pt x="10956" y="20171"/>
                    </a:lnTo>
                    <a:cubicBezTo>
                      <a:pt x="10968" y="20194"/>
                      <a:pt x="10991" y="20206"/>
                      <a:pt x="11014" y="20206"/>
                    </a:cubicBezTo>
                    <a:cubicBezTo>
                      <a:pt x="11096" y="20216"/>
                      <a:pt x="12748" y="20343"/>
                      <a:pt x="13504" y="20343"/>
                    </a:cubicBezTo>
                    <a:cubicBezTo>
                      <a:pt x="13611" y="20343"/>
                      <a:pt x="13701" y="20340"/>
                      <a:pt x="13765" y="20334"/>
                    </a:cubicBezTo>
                    <a:cubicBezTo>
                      <a:pt x="13842" y="20328"/>
                      <a:pt x="13939" y="20324"/>
                      <a:pt x="14050" y="20324"/>
                    </a:cubicBezTo>
                    <a:cubicBezTo>
                      <a:pt x="14710" y="20324"/>
                      <a:pt x="15864" y="20443"/>
                      <a:pt x="16305" y="20674"/>
                    </a:cubicBezTo>
                    <a:cubicBezTo>
                      <a:pt x="16480" y="20767"/>
                      <a:pt x="16913" y="21095"/>
                      <a:pt x="17253" y="22301"/>
                    </a:cubicBezTo>
                    <a:cubicBezTo>
                      <a:pt x="17276" y="22371"/>
                      <a:pt x="17299" y="22465"/>
                      <a:pt x="17335" y="22570"/>
                    </a:cubicBezTo>
                    <a:cubicBezTo>
                      <a:pt x="17440" y="22956"/>
                      <a:pt x="17674" y="23729"/>
                      <a:pt x="17627" y="23881"/>
                    </a:cubicBezTo>
                    <a:cubicBezTo>
                      <a:pt x="17475" y="23834"/>
                      <a:pt x="17264" y="23448"/>
                      <a:pt x="17171" y="23260"/>
                    </a:cubicBezTo>
                    <a:cubicBezTo>
                      <a:pt x="17124" y="23178"/>
                      <a:pt x="17100" y="23120"/>
                      <a:pt x="17077" y="23085"/>
                    </a:cubicBezTo>
                    <a:cubicBezTo>
                      <a:pt x="16937" y="22792"/>
                      <a:pt x="16820" y="22488"/>
                      <a:pt x="16714" y="22172"/>
                    </a:cubicBezTo>
                    <a:cubicBezTo>
                      <a:pt x="16705" y="22143"/>
                      <a:pt x="16679" y="22122"/>
                      <a:pt x="16651" y="22122"/>
                    </a:cubicBezTo>
                    <a:cubicBezTo>
                      <a:pt x="16645" y="22122"/>
                      <a:pt x="16639" y="22123"/>
                      <a:pt x="16632" y="22125"/>
                    </a:cubicBezTo>
                    <a:cubicBezTo>
                      <a:pt x="16597" y="22137"/>
                      <a:pt x="16574" y="22172"/>
                      <a:pt x="16574" y="22207"/>
                    </a:cubicBezTo>
                    <a:cubicBezTo>
                      <a:pt x="16574" y="22230"/>
                      <a:pt x="16761" y="23553"/>
                      <a:pt x="16808" y="23834"/>
                    </a:cubicBezTo>
                    <a:cubicBezTo>
                      <a:pt x="16831" y="23998"/>
                      <a:pt x="16796" y="24173"/>
                      <a:pt x="16738" y="24325"/>
                    </a:cubicBezTo>
                    <a:cubicBezTo>
                      <a:pt x="16608" y="24373"/>
                      <a:pt x="16478" y="24397"/>
                      <a:pt x="16348" y="24397"/>
                    </a:cubicBezTo>
                    <a:cubicBezTo>
                      <a:pt x="16256" y="24397"/>
                      <a:pt x="16163" y="24385"/>
                      <a:pt x="16071" y="24361"/>
                    </a:cubicBezTo>
                    <a:lnTo>
                      <a:pt x="15872" y="24314"/>
                    </a:lnTo>
                    <a:cubicBezTo>
                      <a:pt x="15866" y="24308"/>
                      <a:pt x="15857" y="24305"/>
                      <a:pt x="15848" y="24305"/>
                    </a:cubicBezTo>
                    <a:cubicBezTo>
                      <a:pt x="15839" y="24305"/>
                      <a:pt x="15831" y="24308"/>
                      <a:pt x="15825" y="24314"/>
                    </a:cubicBezTo>
                    <a:cubicBezTo>
                      <a:pt x="15717" y="24368"/>
                      <a:pt x="15599" y="24396"/>
                      <a:pt x="15481" y="24396"/>
                    </a:cubicBezTo>
                    <a:cubicBezTo>
                      <a:pt x="15420" y="24396"/>
                      <a:pt x="15358" y="24388"/>
                      <a:pt x="15298" y="24372"/>
                    </a:cubicBezTo>
                    <a:lnTo>
                      <a:pt x="15122" y="24314"/>
                    </a:lnTo>
                    <a:cubicBezTo>
                      <a:pt x="15064" y="24126"/>
                      <a:pt x="14795" y="23342"/>
                      <a:pt x="14537" y="23003"/>
                    </a:cubicBezTo>
                    <a:cubicBezTo>
                      <a:pt x="14256" y="22617"/>
                      <a:pt x="13390" y="22219"/>
                      <a:pt x="13355" y="22195"/>
                    </a:cubicBezTo>
                    <a:cubicBezTo>
                      <a:pt x="13346" y="22192"/>
                      <a:pt x="13336" y="22191"/>
                      <a:pt x="13327" y="22191"/>
                    </a:cubicBezTo>
                    <a:cubicBezTo>
                      <a:pt x="13302" y="22191"/>
                      <a:pt x="13279" y="22202"/>
                      <a:pt x="13262" y="22219"/>
                    </a:cubicBezTo>
                    <a:cubicBezTo>
                      <a:pt x="13238" y="22254"/>
                      <a:pt x="13238" y="22289"/>
                      <a:pt x="13262" y="22312"/>
                    </a:cubicBezTo>
                    <a:cubicBezTo>
                      <a:pt x="13262" y="22324"/>
                      <a:pt x="14186" y="23377"/>
                      <a:pt x="14139" y="24045"/>
                    </a:cubicBezTo>
                    <a:lnTo>
                      <a:pt x="14139" y="24220"/>
                    </a:lnTo>
                    <a:cubicBezTo>
                      <a:pt x="14139" y="24279"/>
                      <a:pt x="14139" y="24325"/>
                      <a:pt x="14128" y="24384"/>
                    </a:cubicBezTo>
                    <a:cubicBezTo>
                      <a:pt x="14116" y="24372"/>
                      <a:pt x="14093" y="24372"/>
                      <a:pt x="14069" y="24361"/>
                    </a:cubicBezTo>
                    <a:cubicBezTo>
                      <a:pt x="13964" y="24255"/>
                      <a:pt x="13870" y="24150"/>
                      <a:pt x="13788" y="24021"/>
                    </a:cubicBezTo>
                    <a:cubicBezTo>
                      <a:pt x="13601" y="23764"/>
                      <a:pt x="13379" y="23424"/>
                      <a:pt x="13039" y="23284"/>
                    </a:cubicBezTo>
                    <a:cubicBezTo>
                      <a:pt x="12828" y="23178"/>
                      <a:pt x="12501" y="23073"/>
                      <a:pt x="12150" y="22956"/>
                    </a:cubicBezTo>
                    <a:cubicBezTo>
                      <a:pt x="11705" y="22816"/>
                      <a:pt x="11272" y="22652"/>
                      <a:pt x="10862" y="22453"/>
                    </a:cubicBezTo>
                    <a:cubicBezTo>
                      <a:pt x="10417" y="22184"/>
                      <a:pt x="9668" y="21177"/>
                      <a:pt x="9668" y="21165"/>
                    </a:cubicBezTo>
                    <a:cubicBezTo>
                      <a:pt x="9668" y="21165"/>
                      <a:pt x="9668" y="21154"/>
                      <a:pt x="9668" y="21154"/>
                    </a:cubicBezTo>
                    <a:lnTo>
                      <a:pt x="3571" y="15664"/>
                    </a:lnTo>
                    <a:cubicBezTo>
                      <a:pt x="3571" y="15664"/>
                      <a:pt x="2974" y="15068"/>
                      <a:pt x="2892" y="14763"/>
                    </a:cubicBezTo>
                    <a:lnTo>
                      <a:pt x="2798" y="14447"/>
                    </a:lnTo>
                    <a:cubicBezTo>
                      <a:pt x="2798" y="14424"/>
                      <a:pt x="2786" y="14412"/>
                      <a:pt x="2763" y="14400"/>
                    </a:cubicBezTo>
                    <a:cubicBezTo>
                      <a:pt x="2763" y="14400"/>
                      <a:pt x="1932" y="13885"/>
                      <a:pt x="1710" y="13628"/>
                    </a:cubicBezTo>
                    <a:cubicBezTo>
                      <a:pt x="1499" y="13359"/>
                      <a:pt x="1405" y="12774"/>
                      <a:pt x="1405" y="12774"/>
                    </a:cubicBezTo>
                    <a:cubicBezTo>
                      <a:pt x="1405" y="12762"/>
                      <a:pt x="1394" y="12750"/>
                      <a:pt x="1394" y="12738"/>
                    </a:cubicBezTo>
                    <a:lnTo>
                      <a:pt x="153" y="11322"/>
                    </a:lnTo>
                    <a:lnTo>
                      <a:pt x="984" y="3399"/>
                    </a:lnTo>
                    <a:cubicBezTo>
                      <a:pt x="990" y="3348"/>
                      <a:pt x="952" y="3318"/>
                      <a:pt x="913" y="3318"/>
                    </a:cubicBezTo>
                    <a:cubicBezTo>
                      <a:pt x="881" y="3318"/>
                      <a:pt x="849" y="3339"/>
                      <a:pt x="844" y="3387"/>
                    </a:cubicBezTo>
                    <a:lnTo>
                      <a:pt x="1" y="11334"/>
                    </a:lnTo>
                    <a:cubicBezTo>
                      <a:pt x="1" y="11357"/>
                      <a:pt x="13" y="11381"/>
                      <a:pt x="24" y="11392"/>
                    </a:cubicBezTo>
                    <a:lnTo>
                      <a:pt x="1265" y="12820"/>
                    </a:lnTo>
                    <a:cubicBezTo>
                      <a:pt x="1288" y="12937"/>
                      <a:pt x="1382" y="13464"/>
                      <a:pt x="1604" y="13722"/>
                    </a:cubicBezTo>
                    <a:cubicBezTo>
                      <a:pt x="1815" y="13979"/>
                      <a:pt x="2517" y="14424"/>
                      <a:pt x="2669" y="14506"/>
                    </a:cubicBezTo>
                    <a:lnTo>
                      <a:pt x="2751" y="14798"/>
                    </a:lnTo>
                    <a:cubicBezTo>
                      <a:pt x="2845" y="15138"/>
                      <a:pt x="3442" y="15735"/>
                      <a:pt x="3465" y="15770"/>
                    </a:cubicBezTo>
                    <a:lnTo>
                      <a:pt x="9563" y="21247"/>
                    </a:lnTo>
                    <a:cubicBezTo>
                      <a:pt x="9622" y="21341"/>
                      <a:pt x="10324" y="22289"/>
                      <a:pt x="10780" y="22570"/>
                    </a:cubicBezTo>
                    <a:cubicBezTo>
                      <a:pt x="11213" y="22781"/>
                      <a:pt x="11646" y="22956"/>
                      <a:pt x="12103" y="23085"/>
                    </a:cubicBezTo>
                    <a:cubicBezTo>
                      <a:pt x="12442" y="23202"/>
                      <a:pt x="12770" y="23319"/>
                      <a:pt x="12981" y="23413"/>
                    </a:cubicBezTo>
                    <a:cubicBezTo>
                      <a:pt x="13273" y="23541"/>
                      <a:pt x="13496" y="23857"/>
                      <a:pt x="13671" y="24103"/>
                    </a:cubicBezTo>
                    <a:cubicBezTo>
                      <a:pt x="13753" y="24244"/>
                      <a:pt x="13870" y="24372"/>
                      <a:pt x="13999" y="24478"/>
                    </a:cubicBezTo>
                    <a:cubicBezTo>
                      <a:pt x="14038" y="24509"/>
                      <a:pt x="14087" y="24524"/>
                      <a:pt x="14137" y="24524"/>
                    </a:cubicBezTo>
                    <a:cubicBezTo>
                      <a:pt x="14161" y="24524"/>
                      <a:pt x="14186" y="24521"/>
                      <a:pt x="14210" y="24513"/>
                    </a:cubicBezTo>
                    <a:cubicBezTo>
                      <a:pt x="14291" y="24466"/>
                      <a:pt x="14291" y="24361"/>
                      <a:pt x="14291" y="24220"/>
                    </a:cubicBezTo>
                    <a:lnTo>
                      <a:pt x="14291" y="24045"/>
                    </a:lnTo>
                    <a:cubicBezTo>
                      <a:pt x="14315" y="23541"/>
                      <a:pt x="13870" y="22851"/>
                      <a:pt x="13589" y="22488"/>
                    </a:cubicBezTo>
                    <a:lnTo>
                      <a:pt x="13589" y="22488"/>
                    </a:lnTo>
                    <a:cubicBezTo>
                      <a:pt x="13858" y="22628"/>
                      <a:pt x="14245" y="22862"/>
                      <a:pt x="14409" y="23085"/>
                    </a:cubicBezTo>
                    <a:cubicBezTo>
                      <a:pt x="14678" y="23448"/>
                      <a:pt x="14982" y="24384"/>
                      <a:pt x="14982" y="24396"/>
                    </a:cubicBezTo>
                    <a:cubicBezTo>
                      <a:pt x="14994" y="24407"/>
                      <a:pt x="15005" y="24431"/>
                      <a:pt x="15029" y="24443"/>
                    </a:cubicBezTo>
                    <a:lnTo>
                      <a:pt x="15240" y="24501"/>
                    </a:lnTo>
                    <a:cubicBezTo>
                      <a:pt x="15321" y="24524"/>
                      <a:pt x="15403" y="24536"/>
                      <a:pt x="15485" y="24536"/>
                    </a:cubicBezTo>
                    <a:cubicBezTo>
                      <a:pt x="15614" y="24536"/>
                      <a:pt x="15743" y="24513"/>
                      <a:pt x="15860" y="24454"/>
                    </a:cubicBezTo>
                    <a:lnTo>
                      <a:pt x="16024" y="24489"/>
                    </a:lnTo>
                    <a:cubicBezTo>
                      <a:pt x="16134" y="24519"/>
                      <a:pt x="16247" y="24534"/>
                      <a:pt x="16358" y="24534"/>
                    </a:cubicBezTo>
                    <a:cubicBezTo>
                      <a:pt x="16508" y="24534"/>
                      <a:pt x="16656" y="24508"/>
                      <a:pt x="16796" y="24454"/>
                    </a:cubicBezTo>
                    <a:lnTo>
                      <a:pt x="16808" y="24443"/>
                    </a:lnTo>
                    <a:cubicBezTo>
                      <a:pt x="16831" y="24431"/>
                      <a:pt x="16843" y="24419"/>
                      <a:pt x="16855" y="24407"/>
                    </a:cubicBezTo>
                    <a:cubicBezTo>
                      <a:pt x="16937" y="24220"/>
                      <a:pt x="16972" y="24009"/>
                      <a:pt x="16948" y="23799"/>
                    </a:cubicBezTo>
                    <a:cubicBezTo>
                      <a:pt x="16925" y="23658"/>
                      <a:pt x="16866" y="23237"/>
                      <a:pt x="16820" y="22862"/>
                    </a:cubicBezTo>
                    <a:lnTo>
                      <a:pt x="16820" y="22862"/>
                    </a:lnTo>
                    <a:cubicBezTo>
                      <a:pt x="16855" y="22968"/>
                      <a:pt x="16902" y="23061"/>
                      <a:pt x="16948" y="23167"/>
                    </a:cubicBezTo>
                    <a:cubicBezTo>
                      <a:pt x="16972" y="23190"/>
                      <a:pt x="16995" y="23249"/>
                      <a:pt x="17042" y="23319"/>
                    </a:cubicBezTo>
                    <a:cubicBezTo>
                      <a:pt x="17229" y="23670"/>
                      <a:pt x="17416" y="23986"/>
                      <a:pt x="17604" y="24021"/>
                    </a:cubicBezTo>
                    <a:cubicBezTo>
                      <a:pt x="17615" y="24024"/>
                      <a:pt x="17627" y="24026"/>
                      <a:pt x="17638" y="24026"/>
                    </a:cubicBezTo>
                    <a:cubicBezTo>
                      <a:pt x="17673" y="24026"/>
                      <a:pt x="17703" y="24012"/>
                      <a:pt x="17721" y="23986"/>
                    </a:cubicBezTo>
                    <a:cubicBezTo>
                      <a:pt x="17838" y="23869"/>
                      <a:pt x="17732" y="23436"/>
                      <a:pt x="17463" y="22523"/>
                    </a:cubicBezTo>
                    <a:cubicBezTo>
                      <a:pt x="17440" y="22429"/>
                      <a:pt x="17416" y="22336"/>
                      <a:pt x="17393" y="22254"/>
                    </a:cubicBezTo>
                    <a:cubicBezTo>
                      <a:pt x="17042" y="21048"/>
                      <a:pt x="16609" y="20662"/>
                      <a:pt x="16375" y="20545"/>
                    </a:cubicBezTo>
                    <a:cubicBezTo>
                      <a:pt x="15889" y="20283"/>
                      <a:pt x="14734" y="20182"/>
                      <a:pt x="14074" y="20182"/>
                    </a:cubicBezTo>
                    <a:cubicBezTo>
                      <a:pt x="13939" y="20182"/>
                      <a:pt x="13825" y="20186"/>
                      <a:pt x="13741" y="20194"/>
                    </a:cubicBezTo>
                    <a:cubicBezTo>
                      <a:pt x="13690" y="20198"/>
                      <a:pt x="13621" y="20200"/>
                      <a:pt x="13538" y="20200"/>
                    </a:cubicBezTo>
                    <a:cubicBezTo>
                      <a:pt x="12870" y="20200"/>
                      <a:pt x="11322" y="20086"/>
                      <a:pt x="11061" y="20065"/>
                    </a:cubicBezTo>
                    <a:lnTo>
                      <a:pt x="7363" y="14342"/>
                    </a:lnTo>
                    <a:cubicBezTo>
                      <a:pt x="7339" y="14213"/>
                      <a:pt x="7175" y="13265"/>
                      <a:pt x="7082" y="12551"/>
                    </a:cubicBezTo>
                    <a:cubicBezTo>
                      <a:pt x="7000" y="11837"/>
                      <a:pt x="6239" y="11685"/>
                      <a:pt x="6005" y="11662"/>
                    </a:cubicBezTo>
                    <a:cubicBezTo>
                      <a:pt x="5993" y="11509"/>
                      <a:pt x="5970" y="11123"/>
                      <a:pt x="5970" y="10655"/>
                    </a:cubicBezTo>
                    <a:cubicBezTo>
                      <a:pt x="5970" y="10292"/>
                      <a:pt x="5677" y="9976"/>
                      <a:pt x="5385" y="9637"/>
                    </a:cubicBezTo>
                    <a:cubicBezTo>
                      <a:pt x="5127" y="9379"/>
                      <a:pt x="4917" y="9087"/>
                      <a:pt x="4741" y="8759"/>
                    </a:cubicBezTo>
                    <a:cubicBezTo>
                      <a:pt x="4472" y="8162"/>
                      <a:pt x="3606" y="4955"/>
                      <a:pt x="3091" y="3024"/>
                    </a:cubicBezTo>
                    <a:cubicBezTo>
                      <a:pt x="2915" y="2392"/>
                      <a:pt x="2786" y="1900"/>
                      <a:pt x="2716" y="1666"/>
                    </a:cubicBezTo>
                    <a:cubicBezTo>
                      <a:pt x="2435" y="660"/>
                      <a:pt x="621" y="28"/>
                      <a:pt x="539" y="4"/>
                    </a:cubicBezTo>
                    <a:cubicBezTo>
                      <a:pt x="531" y="2"/>
                      <a:pt x="523" y="0"/>
                      <a:pt x="5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1"/>
              <p:cNvSpPr/>
              <p:nvPr/>
            </p:nvSpPr>
            <p:spPr>
              <a:xfrm>
                <a:off x="4076740" y="5270334"/>
                <a:ext cx="342204" cy="783377"/>
              </a:xfrm>
              <a:custGeom>
                <a:rect b="b" l="l" r="r" t="t"/>
                <a:pathLst>
                  <a:path extrusionOk="0" h="16480" w="7199">
                    <a:moveTo>
                      <a:pt x="446" y="0"/>
                    </a:moveTo>
                    <a:lnTo>
                      <a:pt x="364" y="5185"/>
                    </a:lnTo>
                    <a:lnTo>
                      <a:pt x="1" y="11295"/>
                    </a:lnTo>
                    <a:lnTo>
                      <a:pt x="1253" y="12734"/>
                    </a:lnTo>
                    <a:cubicBezTo>
                      <a:pt x="1253" y="12734"/>
                      <a:pt x="1347" y="13343"/>
                      <a:pt x="1581" y="13612"/>
                    </a:cubicBezTo>
                    <a:cubicBezTo>
                      <a:pt x="1815" y="13881"/>
                      <a:pt x="2646" y="14408"/>
                      <a:pt x="2646" y="14408"/>
                    </a:cubicBezTo>
                    <a:lnTo>
                      <a:pt x="2751" y="14724"/>
                    </a:lnTo>
                    <a:cubicBezTo>
                      <a:pt x="2833" y="15052"/>
                      <a:pt x="3442" y="15660"/>
                      <a:pt x="3442" y="15660"/>
                    </a:cubicBezTo>
                    <a:lnTo>
                      <a:pt x="4355" y="16480"/>
                    </a:lnTo>
                    <a:cubicBezTo>
                      <a:pt x="4729" y="15754"/>
                      <a:pt x="5607" y="14455"/>
                      <a:pt x="7199" y="14244"/>
                    </a:cubicBezTo>
                    <a:cubicBezTo>
                      <a:pt x="7164" y="14010"/>
                      <a:pt x="7011" y="13167"/>
                      <a:pt x="6930" y="12488"/>
                    </a:cubicBezTo>
                    <a:cubicBezTo>
                      <a:pt x="6836" y="11693"/>
                      <a:pt x="5865" y="11646"/>
                      <a:pt x="5865" y="11646"/>
                    </a:cubicBezTo>
                    <a:cubicBezTo>
                      <a:pt x="5865" y="11646"/>
                      <a:pt x="5818" y="11189"/>
                      <a:pt x="5818" y="10581"/>
                    </a:cubicBezTo>
                    <a:cubicBezTo>
                      <a:pt x="5818" y="9972"/>
                      <a:pt x="4975" y="9516"/>
                      <a:pt x="4612" y="8720"/>
                    </a:cubicBezTo>
                    <a:cubicBezTo>
                      <a:pt x="4238" y="7924"/>
                      <a:pt x="2857" y="2587"/>
                      <a:pt x="2576" y="1615"/>
                    </a:cubicBezTo>
                    <a:cubicBezTo>
                      <a:pt x="2295" y="644"/>
                      <a:pt x="446" y="0"/>
                      <a:pt x="4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1"/>
              <p:cNvSpPr/>
              <p:nvPr/>
            </p:nvSpPr>
            <p:spPr>
              <a:xfrm>
                <a:off x="4072842" y="5267387"/>
                <a:ext cx="349430" cy="790222"/>
              </a:xfrm>
              <a:custGeom>
                <a:rect b="b" l="l" r="r" t="t"/>
                <a:pathLst>
                  <a:path extrusionOk="0" h="16624" w="7351">
                    <a:moveTo>
                      <a:pt x="521" y="1"/>
                    </a:moveTo>
                    <a:cubicBezTo>
                      <a:pt x="492" y="1"/>
                      <a:pt x="465" y="22"/>
                      <a:pt x="446" y="50"/>
                    </a:cubicBezTo>
                    <a:cubicBezTo>
                      <a:pt x="434" y="86"/>
                      <a:pt x="457" y="132"/>
                      <a:pt x="492" y="144"/>
                    </a:cubicBezTo>
                    <a:cubicBezTo>
                      <a:pt x="516" y="156"/>
                      <a:pt x="2307" y="788"/>
                      <a:pt x="2576" y="1712"/>
                    </a:cubicBezTo>
                    <a:cubicBezTo>
                      <a:pt x="2646" y="1947"/>
                      <a:pt x="2775" y="2450"/>
                      <a:pt x="2950" y="3070"/>
                    </a:cubicBezTo>
                    <a:cubicBezTo>
                      <a:pt x="3465" y="5001"/>
                      <a:pt x="4331" y="8232"/>
                      <a:pt x="4612" y="8829"/>
                    </a:cubicBezTo>
                    <a:cubicBezTo>
                      <a:pt x="4788" y="9168"/>
                      <a:pt x="5010" y="9472"/>
                      <a:pt x="5279" y="9741"/>
                    </a:cubicBezTo>
                    <a:cubicBezTo>
                      <a:pt x="5572" y="10069"/>
                      <a:pt x="5818" y="10350"/>
                      <a:pt x="5818" y="10654"/>
                    </a:cubicBezTo>
                    <a:cubicBezTo>
                      <a:pt x="5818" y="11263"/>
                      <a:pt x="5865" y="11731"/>
                      <a:pt x="5865" y="11731"/>
                    </a:cubicBezTo>
                    <a:cubicBezTo>
                      <a:pt x="5865" y="11766"/>
                      <a:pt x="5900" y="11801"/>
                      <a:pt x="5935" y="11801"/>
                    </a:cubicBezTo>
                    <a:cubicBezTo>
                      <a:pt x="5970" y="11801"/>
                      <a:pt x="6848" y="11860"/>
                      <a:pt x="6930" y="12574"/>
                    </a:cubicBezTo>
                    <a:cubicBezTo>
                      <a:pt x="7012" y="13206"/>
                      <a:pt x="7140" y="13978"/>
                      <a:pt x="7187" y="14259"/>
                    </a:cubicBezTo>
                    <a:cubicBezTo>
                      <a:pt x="5677" y="14493"/>
                      <a:pt x="4811" y="15675"/>
                      <a:pt x="4413" y="16436"/>
                    </a:cubicBezTo>
                    <a:lnTo>
                      <a:pt x="3571" y="15675"/>
                    </a:lnTo>
                    <a:cubicBezTo>
                      <a:pt x="3559" y="15675"/>
                      <a:pt x="2974" y="15079"/>
                      <a:pt x="2892" y="14774"/>
                    </a:cubicBezTo>
                    <a:lnTo>
                      <a:pt x="2798" y="14458"/>
                    </a:lnTo>
                    <a:cubicBezTo>
                      <a:pt x="2786" y="14435"/>
                      <a:pt x="2786" y="14423"/>
                      <a:pt x="2763" y="14411"/>
                    </a:cubicBezTo>
                    <a:cubicBezTo>
                      <a:pt x="2763" y="14411"/>
                      <a:pt x="1932" y="13896"/>
                      <a:pt x="1710" y="13639"/>
                    </a:cubicBezTo>
                    <a:cubicBezTo>
                      <a:pt x="1499" y="13370"/>
                      <a:pt x="1405" y="12785"/>
                      <a:pt x="1405" y="12785"/>
                    </a:cubicBezTo>
                    <a:cubicBezTo>
                      <a:pt x="1405" y="12773"/>
                      <a:pt x="1394" y="12761"/>
                      <a:pt x="1382" y="12749"/>
                    </a:cubicBezTo>
                    <a:lnTo>
                      <a:pt x="153" y="11333"/>
                    </a:lnTo>
                    <a:lnTo>
                      <a:pt x="516" y="5247"/>
                    </a:lnTo>
                    <a:cubicBezTo>
                      <a:pt x="516" y="5212"/>
                      <a:pt x="481" y="5177"/>
                      <a:pt x="446" y="5177"/>
                    </a:cubicBezTo>
                    <a:cubicBezTo>
                      <a:pt x="439" y="5175"/>
                      <a:pt x="433" y="5175"/>
                      <a:pt x="428" y="5175"/>
                    </a:cubicBezTo>
                    <a:cubicBezTo>
                      <a:pt x="390" y="5175"/>
                      <a:pt x="364" y="5206"/>
                      <a:pt x="364" y="5247"/>
                    </a:cubicBezTo>
                    <a:lnTo>
                      <a:pt x="1" y="11357"/>
                    </a:lnTo>
                    <a:cubicBezTo>
                      <a:pt x="1" y="11368"/>
                      <a:pt x="13" y="11392"/>
                      <a:pt x="24" y="11403"/>
                    </a:cubicBezTo>
                    <a:lnTo>
                      <a:pt x="1265" y="12831"/>
                    </a:lnTo>
                    <a:cubicBezTo>
                      <a:pt x="1288" y="12948"/>
                      <a:pt x="1382" y="13475"/>
                      <a:pt x="1604" y="13733"/>
                    </a:cubicBezTo>
                    <a:cubicBezTo>
                      <a:pt x="1815" y="13990"/>
                      <a:pt x="2517" y="14435"/>
                      <a:pt x="2669" y="14517"/>
                    </a:cubicBezTo>
                    <a:lnTo>
                      <a:pt x="2751" y="14809"/>
                    </a:lnTo>
                    <a:cubicBezTo>
                      <a:pt x="2845" y="15149"/>
                      <a:pt x="3442" y="15746"/>
                      <a:pt x="3465" y="15781"/>
                    </a:cubicBezTo>
                    <a:lnTo>
                      <a:pt x="4378" y="16600"/>
                    </a:lnTo>
                    <a:cubicBezTo>
                      <a:pt x="4390" y="16612"/>
                      <a:pt x="4413" y="16623"/>
                      <a:pt x="4425" y="16623"/>
                    </a:cubicBezTo>
                    <a:lnTo>
                      <a:pt x="4448" y="16623"/>
                    </a:lnTo>
                    <a:cubicBezTo>
                      <a:pt x="4472" y="16623"/>
                      <a:pt x="4495" y="16600"/>
                      <a:pt x="4507" y="16588"/>
                    </a:cubicBezTo>
                    <a:cubicBezTo>
                      <a:pt x="4881" y="15851"/>
                      <a:pt x="5736" y="14599"/>
                      <a:pt x="7292" y="14388"/>
                    </a:cubicBezTo>
                    <a:cubicBezTo>
                      <a:pt x="7316" y="14388"/>
                      <a:pt x="7328" y="14376"/>
                      <a:pt x="7339" y="14365"/>
                    </a:cubicBezTo>
                    <a:cubicBezTo>
                      <a:pt x="7351" y="14341"/>
                      <a:pt x="7351" y="14329"/>
                      <a:pt x="7351" y="14306"/>
                    </a:cubicBezTo>
                    <a:cubicBezTo>
                      <a:pt x="7328" y="14131"/>
                      <a:pt x="7164" y="13253"/>
                      <a:pt x="7082" y="12562"/>
                    </a:cubicBezTo>
                    <a:cubicBezTo>
                      <a:pt x="7000" y="11836"/>
                      <a:pt x="6239" y="11696"/>
                      <a:pt x="6017" y="11661"/>
                    </a:cubicBezTo>
                    <a:cubicBezTo>
                      <a:pt x="6005" y="11520"/>
                      <a:pt x="5970" y="11134"/>
                      <a:pt x="5970" y="10666"/>
                    </a:cubicBezTo>
                    <a:cubicBezTo>
                      <a:pt x="5970" y="10292"/>
                      <a:pt x="5677" y="9976"/>
                      <a:pt x="5385" y="9648"/>
                    </a:cubicBezTo>
                    <a:cubicBezTo>
                      <a:pt x="5127" y="9390"/>
                      <a:pt x="4917" y="9086"/>
                      <a:pt x="4753" y="8770"/>
                    </a:cubicBezTo>
                    <a:cubicBezTo>
                      <a:pt x="4472" y="8173"/>
                      <a:pt x="3606" y="4954"/>
                      <a:pt x="3091" y="3035"/>
                    </a:cubicBezTo>
                    <a:cubicBezTo>
                      <a:pt x="2915" y="2403"/>
                      <a:pt x="2786" y="1911"/>
                      <a:pt x="2716" y="1677"/>
                    </a:cubicBezTo>
                    <a:cubicBezTo>
                      <a:pt x="2435" y="671"/>
                      <a:pt x="621" y="39"/>
                      <a:pt x="539" y="4"/>
                    </a:cubicBezTo>
                    <a:cubicBezTo>
                      <a:pt x="533" y="2"/>
                      <a:pt x="527" y="1"/>
                      <a:pt x="52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1"/>
              <p:cNvSpPr/>
              <p:nvPr/>
            </p:nvSpPr>
            <p:spPr>
              <a:xfrm>
                <a:off x="4076217" y="5604687"/>
                <a:ext cx="43399" cy="248180"/>
              </a:xfrm>
              <a:custGeom>
                <a:rect b="b" l="l" r="r" t="t"/>
                <a:pathLst>
                  <a:path extrusionOk="0" h="5221" w="913">
                    <a:moveTo>
                      <a:pt x="293" y="0"/>
                    </a:moveTo>
                    <a:lnTo>
                      <a:pt x="0" y="4261"/>
                    </a:lnTo>
                    <a:lnTo>
                      <a:pt x="913" y="5220"/>
                    </a:lnTo>
                    <a:lnTo>
                      <a:pt x="913" y="5220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1"/>
              <p:cNvSpPr/>
              <p:nvPr/>
            </p:nvSpPr>
            <p:spPr>
              <a:xfrm>
                <a:off x="4290928" y="5847775"/>
                <a:ext cx="28426" cy="19537"/>
              </a:xfrm>
              <a:custGeom>
                <a:rect b="b" l="l" r="r" t="t"/>
                <a:pathLst>
                  <a:path extrusionOk="0" h="411" w="598">
                    <a:moveTo>
                      <a:pt x="520" y="1"/>
                    </a:moveTo>
                    <a:cubicBezTo>
                      <a:pt x="507" y="1"/>
                      <a:pt x="493" y="4"/>
                      <a:pt x="481" y="13"/>
                    </a:cubicBezTo>
                    <a:cubicBezTo>
                      <a:pt x="329" y="95"/>
                      <a:pt x="188" y="177"/>
                      <a:pt x="59" y="282"/>
                    </a:cubicBezTo>
                    <a:cubicBezTo>
                      <a:pt x="1" y="317"/>
                      <a:pt x="24" y="411"/>
                      <a:pt x="106" y="411"/>
                    </a:cubicBezTo>
                    <a:cubicBezTo>
                      <a:pt x="118" y="411"/>
                      <a:pt x="130" y="399"/>
                      <a:pt x="141" y="399"/>
                    </a:cubicBezTo>
                    <a:cubicBezTo>
                      <a:pt x="270" y="305"/>
                      <a:pt x="399" y="223"/>
                      <a:pt x="551" y="141"/>
                    </a:cubicBezTo>
                    <a:cubicBezTo>
                      <a:pt x="586" y="118"/>
                      <a:pt x="598" y="71"/>
                      <a:pt x="574" y="36"/>
                    </a:cubicBezTo>
                    <a:cubicBezTo>
                      <a:pt x="567" y="13"/>
                      <a:pt x="545" y="1"/>
                      <a:pt x="5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1"/>
              <p:cNvSpPr/>
              <p:nvPr/>
            </p:nvSpPr>
            <p:spPr>
              <a:xfrm>
                <a:off x="4220293" y="5878101"/>
                <a:ext cx="57327" cy="69734"/>
              </a:xfrm>
              <a:custGeom>
                <a:rect b="b" l="l" r="r" t="t"/>
                <a:pathLst>
                  <a:path extrusionOk="0" h="1467" w="1206">
                    <a:moveTo>
                      <a:pt x="1124" y="1"/>
                    </a:moveTo>
                    <a:cubicBezTo>
                      <a:pt x="1106" y="1"/>
                      <a:pt x="1089" y="7"/>
                      <a:pt x="1077" y="18"/>
                    </a:cubicBezTo>
                    <a:cubicBezTo>
                      <a:pt x="632" y="393"/>
                      <a:pt x="281" y="849"/>
                      <a:pt x="24" y="1364"/>
                    </a:cubicBezTo>
                    <a:cubicBezTo>
                      <a:pt x="0" y="1400"/>
                      <a:pt x="24" y="1446"/>
                      <a:pt x="59" y="1458"/>
                    </a:cubicBezTo>
                    <a:cubicBezTo>
                      <a:pt x="65" y="1464"/>
                      <a:pt x="71" y="1467"/>
                      <a:pt x="76" y="1467"/>
                    </a:cubicBezTo>
                    <a:cubicBezTo>
                      <a:pt x="82" y="1467"/>
                      <a:pt x="88" y="1464"/>
                      <a:pt x="94" y="1458"/>
                    </a:cubicBezTo>
                    <a:cubicBezTo>
                      <a:pt x="98" y="1460"/>
                      <a:pt x="103" y="1461"/>
                      <a:pt x="108" y="1461"/>
                    </a:cubicBezTo>
                    <a:cubicBezTo>
                      <a:pt x="130" y="1461"/>
                      <a:pt x="155" y="1442"/>
                      <a:pt x="164" y="1423"/>
                    </a:cubicBezTo>
                    <a:cubicBezTo>
                      <a:pt x="410" y="931"/>
                      <a:pt x="761" y="487"/>
                      <a:pt x="1171" y="124"/>
                    </a:cubicBezTo>
                    <a:cubicBezTo>
                      <a:pt x="1206" y="89"/>
                      <a:pt x="1206" y="42"/>
                      <a:pt x="1171" y="18"/>
                    </a:cubicBezTo>
                    <a:cubicBezTo>
                      <a:pt x="1159" y="7"/>
                      <a:pt x="1142" y="1"/>
                      <a:pt x="11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1"/>
              <p:cNvSpPr/>
              <p:nvPr/>
            </p:nvSpPr>
            <p:spPr>
              <a:xfrm>
                <a:off x="4269252" y="5818874"/>
                <a:ext cx="36222" cy="8937"/>
              </a:xfrm>
              <a:custGeom>
                <a:rect b="b" l="l" r="r" t="t"/>
                <a:pathLst>
                  <a:path extrusionOk="0" h="188" w="762">
                    <a:moveTo>
                      <a:pt x="691" y="0"/>
                    </a:moveTo>
                    <a:cubicBezTo>
                      <a:pt x="480" y="0"/>
                      <a:pt x="270" y="12"/>
                      <a:pt x="59" y="47"/>
                    </a:cubicBezTo>
                    <a:cubicBezTo>
                      <a:pt x="24" y="47"/>
                      <a:pt x="0" y="82"/>
                      <a:pt x="0" y="129"/>
                    </a:cubicBezTo>
                    <a:cubicBezTo>
                      <a:pt x="12" y="164"/>
                      <a:pt x="35" y="188"/>
                      <a:pt x="71" y="188"/>
                    </a:cubicBezTo>
                    <a:lnTo>
                      <a:pt x="82" y="188"/>
                    </a:lnTo>
                    <a:cubicBezTo>
                      <a:pt x="232" y="161"/>
                      <a:pt x="381" y="148"/>
                      <a:pt x="535" y="148"/>
                    </a:cubicBezTo>
                    <a:cubicBezTo>
                      <a:pt x="586" y="148"/>
                      <a:pt x="638" y="150"/>
                      <a:pt x="691" y="153"/>
                    </a:cubicBezTo>
                    <a:cubicBezTo>
                      <a:pt x="726" y="153"/>
                      <a:pt x="761" y="117"/>
                      <a:pt x="761" y="82"/>
                    </a:cubicBezTo>
                    <a:cubicBezTo>
                      <a:pt x="761" y="36"/>
                      <a:pt x="726" y="0"/>
                      <a:pt x="6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1"/>
              <p:cNvSpPr/>
              <p:nvPr/>
            </p:nvSpPr>
            <p:spPr>
              <a:xfrm>
                <a:off x="4160780" y="5829855"/>
                <a:ext cx="81237" cy="51385"/>
              </a:xfrm>
              <a:custGeom>
                <a:rect b="b" l="l" r="r" t="t"/>
                <a:pathLst>
                  <a:path extrusionOk="0" h="1081" w="1709">
                    <a:moveTo>
                      <a:pt x="1623" y="0"/>
                    </a:moveTo>
                    <a:cubicBezTo>
                      <a:pt x="1616" y="0"/>
                      <a:pt x="1610" y="1"/>
                      <a:pt x="1604" y="3"/>
                    </a:cubicBezTo>
                    <a:cubicBezTo>
                      <a:pt x="1030" y="226"/>
                      <a:pt x="492" y="542"/>
                      <a:pt x="35" y="963"/>
                    </a:cubicBezTo>
                    <a:cubicBezTo>
                      <a:pt x="0" y="987"/>
                      <a:pt x="0" y="1033"/>
                      <a:pt x="35" y="1057"/>
                    </a:cubicBezTo>
                    <a:cubicBezTo>
                      <a:pt x="47" y="1080"/>
                      <a:pt x="70" y="1080"/>
                      <a:pt x="82" y="1080"/>
                    </a:cubicBezTo>
                    <a:cubicBezTo>
                      <a:pt x="105" y="1080"/>
                      <a:pt x="117" y="1080"/>
                      <a:pt x="141" y="1069"/>
                    </a:cubicBezTo>
                    <a:cubicBezTo>
                      <a:pt x="585" y="671"/>
                      <a:pt x="1100" y="355"/>
                      <a:pt x="1650" y="144"/>
                    </a:cubicBezTo>
                    <a:cubicBezTo>
                      <a:pt x="1697" y="132"/>
                      <a:pt x="1709" y="85"/>
                      <a:pt x="1697" y="50"/>
                    </a:cubicBezTo>
                    <a:cubicBezTo>
                      <a:pt x="1688" y="21"/>
                      <a:pt x="1654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1"/>
              <p:cNvSpPr/>
              <p:nvPr/>
            </p:nvSpPr>
            <p:spPr>
              <a:xfrm>
                <a:off x="4656463" y="6303339"/>
                <a:ext cx="65123" cy="42449"/>
              </a:xfrm>
              <a:custGeom>
                <a:rect b="b" l="l" r="r" t="t"/>
                <a:pathLst>
                  <a:path extrusionOk="0" h="893" w="1370">
                    <a:moveTo>
                      <a:pt x="69" y="0"/>
                    </a:moveTo>
                    <a:cubicBezTo>
                      <a:pt x="38" y="0"/>
                      <a:pt x="11" y="32"/>
                      <a:pt x="0" y="73"/>
                    </a:cubicBezTo>
                    <a:cubicBezTo>
                      <a:pt x="0" y="108"/>
                      <a:pt x="36" y="143"/>
                      <a:pt x="71" y="143"/>
                    </a:cubicBezTo>
                    <a:cubicBezTo>
                      <a:pt x="726" y="190"/>
                      <a:pt x="1229" y="857"/>
                      <a:pt x="1229" y="857"/>
                    </a:cubicBezTo>
                    <a:cubicBezTo>
                      <a:pt x="1241" y="880"/>
                      <a:pt x="1264" y="892"/>
                      <a:pt x="1288" y="892"/>
                    </a:cubicBezTo>
                    <a:cubicBezTo>
                      <a:pt x="1300" y="892"/>
                      <a:pt x="1323" y="880"/>
                      <a:pt x="1335" y="880"/>
                    </a:cubicBezTo>
                    <a:cubicBezTo>
                      <a:pt x="1358" y="857"/>
                      <a:pt x="1370" y="810"/>
                      <a:pt x="1346" y="775"/>
                    </a:cubicBezTo>
                    <a:cubicBezTo>
                      <a:pt x="1323" y="740"/>
                      <a:pt x="808" y="49"/>
                      <a:pt x="82" y="3"/>
                    </a:cubicBezTo>
                    <a:cubicBezTo>
                      <a:pt x="78" y="1"/>
                      <a:pt x="73" y="0"/>
                      <a:pt x="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1"/>
              <p:cNvSpPr/>
              <p:nvPr/>
            </p:nvSpPr>
            <p:spPr>
              <a:xfrm>
                <a:off x="4723581" y="6265502"/>
                <a:ext cx="110376" cy="159813"/>
              </a:xfrm>
              <a:custGeom>
                <a:rect b="b" l="l" r="r" t="t"/>
                <a:pathLst>
                  <a:path extrusionOk="0" h="3362" w="2322">
                    <a:moveTo>
                      <a:pt x="101" y="0"/>
                    </a:moveTo>
                    <a:cubicBezTo>
                      <a:pt x="23" y="0"/>
                      <a:pt x="0" y="123"/>
                      <a:pt x="87" y="155"/>
                    </a:cubicBezTo>
                    <a:cubicBezTo>
                      <a:pt x="98" y="155"/>
                      <a:pt x="625" y="284"/>
                      <a:pt x="1304" y="1150"/>
                    </a:cubicBezTo>
                    <a:cubicBezTo>
                      <a:pt x="1983" y="2004"/>
                      <a:pt x="2170" y="3292"/>
                      <a:pt x="2170" y="3303"/>
                    </a:cubicBezTo>
                    <a:cubicBezTo>
                      <a:pt x="2182" y="3338"/>
                      <a:pt x="2217" y="3362"/>
                      <a:pt x="2252" y="3362"/>
                    </a:cubicBezTo>
                    <a:lnTo>
                      <a:pt x="2263" y="3362"/>
                    </a:lnTo>
                    <a:cubicBezTo>
                      <a:pt x="2299" y="3350"/>
                      <a:pt x="2322" y="3315"/>
                      <a:pt x="2322" y="3268"/>
                    </a:cubicBezTo>
                    <a:cubicBezTo>
                      <a:pt x="2310" y="3221"/>
                      <a:pt x="2135" y="1946"/>
                      <a:pt x="1421" y="1056"/>
                    </a:cubicBezTo>
                    <a:cubicBezTo>
                      <a:pt x="707" y="155"/>
                      <a:pt x="145" y="3"/>
                      <a:pt x="122" y="3"/>
                    </a:cubicBezTo>
                    <a:cubicBezTo>
                      <a:pt x="114" y="1"/>
                      <a:pt x="108" y="0"/>
                      <a:pt x="1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1"/>
              <p:cNvSpPr/>
              <p:nvPr/>
            </p:nvSpPr>
            <p:spPr>
              <a:xfrm>
                <a:off x="4788322" y="6256803"/>
                <a:ext cx="85706" cy="172980"/>
              </a:xfrm>
              <a:custGeom>
                <a:rect b="b" l="l" r="r" t="t"/>
                <a:pathLst>
                  <a:path extrusionOk="0" h="3639" w="1803">
                    <a:moveTo>
                      <a:pt x="81" y="1"/>
                    </a:moveTo>
                    <a:cubicBezTo>
                      <a:pt x="59" y="1"/>
                      <a:pt x="37" y="13"/>
                      <a:pt x="24" y="34"/>
                    </a:cubicBezTo>
                    <a:cubicBezTo>
                      <a:pt x="0" y="57"/>
                      <a:pt x="0" y="104"/>
                      <a:pt x="35" y="127"/>
                    </a:cubicBezTo>
                    <a:cubicBezTo>
                      <a:pt x="35" y="139"/>
                      <a:pt x="1054" y="958"/>
                      <a:pt x="1229" y="1719"/>
                    </a:cubicBezTo>
                    <a:cubicBezTo>
                      <a:pt x="1416" y="2503"/>
                      <a:pt x="1651" y="3568"/>
                      <a:pt x="1651" y="3580"/>
                    </a:cubicBezTo>
                    <a:cubicBezTo>
                      <a:pt x="1662" y="3615"/>
                      <a:pt x="1686" y="3639"/>
                      <a:pt x="1721" y="3639"/>
                    </a:cubicBezTo>
                    <a:lnTo>
                      <a:pt x="1732" y="3639"/>
                    </a:lnTo>
                    <a:cubicBezTo>
                      <a:pt x="1779" y="3627"/>
                      <a:pt x="1803" y="3592"/>
                      <a:pt x="1791" y="3545"/>
                    </a:cubicBezTo>
                    <a:cubicBezTo>
                      <a:pt x="1791" y="3533"/>
                      <a:pt x="1557" y="2468"/>
                      <a:pt x="1381" y="1684"/>
                    </a:cubicBezTo>
                    <a:cubicBezTo>
                      <a:pt x="1182" y="876"/>
                      <a:pt x="164" y="57"/>
                      <a:pt x="129" y="22"/>
                    </a:cubicBezTo>
                    <a:cubicBezTo>
                      <a:pt x="114" y="7"/>
                      <a:pt x="98" y="1"/>
                      <a:pt x="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1"/>
              <p:cNvSpPr/>
              <p:nvPr/>
            </p:nvSpPr>
            <p:spPr>
              <a:xfrm>
                <a:off x="4828346" y="6247772"/>
                <a:ext cx="39026" cy="77957"/>
              </a:xfrm>
              <a:custGeom>
                <a:rect b="b" l="l" r="r" t="t"/>
                <a:pathLst>
                  <a:path extrusionOk="0" h="1640" w="821">
                    <a:moveTo>
                      <a:pt x="88" y="1"/>
                    </a:moveTo>
                    <a:cubicBezTo>
                      <a:pt x="74" y="1"/>
                      <a:pt x="60" y="5"/>
                      <a:pt x="48" y="13"/>
                    </a:cubicBezTo>
                    <a:cubicBezTo>
                      <a:pt x="13" y="36"/>
                      <a:pt x="1" y="83"/>
                      <a:pt x="36" y="118"/>
                    </a:cubicBezTo>
                    <a:cubicBezTo>
                      <a:pt x="329" y="563"/>
                      <a:pt x="539" y="1066"/>
                      <a:pt x="668" y="1581"/>
                    </a:cubicBezTo>
                    <a:cubicBezTo>
                      <a:pt x="680" y="1616"/>
                      <a:pt x="703" y="1640"/>
                      <a:pt x="738" y="1640"/>
                    </a:cubicBezTo>
                    <a:lnTo>
                      <a:pt x="762" y="1640"/>
                    </a:lnTo>
                    <a:cubicBezTo>
                      <a:pt x="797" y="1628"/>
                      <a:pt x="820" y="1593"/>
                      <a:pt x="809" y="1546"/>
                    </a:cubicBezTo>
                    <a:cubicBezTo>
                      <a:pt x="680" y="1008"/>
                      <a:pt x="457" y="493"/>
                      <a:pt x="153" y="36"/>
                    </a:cubicBezTo>
                    <a:cubicBezTo>
                      <a:pt x="138" y="14"/>
                      <a:pt x="113" y="1"/>
                      <a:pt x="8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1"/>
              <p:cNvSpPr/>
              <p:nvPr/>
            </p:nvSpPr>
            <p:spPr>
              <a:xfrm>
                <a:off x="4923509" y="5853384"/>
                <a:ext cx="778386" cy="557490"/>
              </a:xfrm>
              <a:custGeom>
                <a:rect b="b" l="l" r="r" t="t"/>
                <a:pathLst>
                  <a:path extrusionOk="0" h="11728" w="16375">
                    <a:moveTo>
                      <a:pt x="3535" y="0"/>
                    </a:moveTo>
                    <a:lnTo>
                      <a:pt x="0" y="11728"/>
                    </a:lnTo>
                    <a:lnTo>
                      <a:pt x="12840" y="11728"/>
                    </a:lnTo>
                    <a:lnTo>
                      <a:pt x="16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1"/>
              <p:cNvSpPr/>
              <p:nvPr/>
            </p:nvSpPr>
            <p:spPr>
              <a:xfrm>
                <a:off x="4919611" y="5850009"/>
                <a:ext cx="785611" cy="564193"/>
              </a:xfrm>
              <a:custGeom>
                <a:rect b="b" l="l" r="r" t="t"/>
                <a:pathLst>
                  <a:path extrusionOk="0" h="11869" w="16527">
                    <a:moveTo>
                      <a:pt x="16351" y="141"/>
                    </a:moveTo>
                    <a:lnTo>
                      <a:pt x="12863" y="11717"/>
                    </a:lnTo>
                    <a:lnTo>
                      <a:pt x="176" y="11717"/>
                    </a:lnTo>
                    <a:lnTo>
                      <a:pt x="3664" y="141"/>
                    </a:lnTo>
                    <a:close/>
                    <a:moveTo>
                      <a:pt x="3617" y="1"/>
                    </a:moveTo>
                    <a:cubicBezTo>
                      <a:pt x="3582" y="1"/>
                      <a:pt x="3547" y="24"/>
                      <a:pt x="3547" y="48"/>
                    </a:cubicBezTo>
                    <a:lnTo>
                      <a:pt x="12" y="11775"/>
                    </a:lnTo>
                    <a:cubicBezTo>
                      <a:pt x="0" y="11799"/>
                      <a:pt x="0" y="11822"/>
                      <a:pt x="24" y="11834"/>
                    </a:cubicBezTo>
                    <a:cubicBezTo>
                      <a:pt x="36" y="11857"/>
                      <a:pt x="59" y="11869"/>
                      <a:pt x="82" y="11869"/>
                    </a:cubicBezTo>
                    <a:lnTo>
                      <a:pt x="12922" y="11869"/>
                    </a:lnTo>
                    <a:cubicBezTo>
                      <a:pt x="12945" y="11869"/>
                      <a:pt x="12969" y="11845"/>
                      <a:pt x="12992" y="11822"/>
                    </a:cubicBezTo>
                    <a:lnTo>
                      <a:pt x="16527" y="94"/>
                    </a:lnTo>
                    <a:cubicBezTo>
                      <a:pt x="16527" y="71"/>
                      <a:pt x="16527" y="48"/>
                      <a:pt x="16515" y="24"/>
                    </a:cubicBezTo>
                    <a:cubicBezTo>
                      <a:pt x="16491" y="13"/>
                      <a:pt x="16468" y="1"/>
                      <a:pt x="164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1"/>
              <p:cNvSpPr/>
              <p:nvPr/>
            </p:nvSpPr>
            <p:spPr>
              <a:xfrm>
                <a:off x="5002510" y="5938469"/>
                <a:ext cx="673238" cy="472403"/>
              </a:xfrm>
              <a:custGeom>
                <a:rect b="b" l="l" r="r" t="t"/>
                <a:pathLst>
                  <a:path extrusionOk="0" h="9938" w="14163">
                    <a:moveTo>
                      <a:pt x="14162" y="1"/>
                    </a:moveTo>
                    <a:lnTo>
                      <a:pt x="14162" y="1"/>
                    </a:lnTo>
                    <a:cubicBezTo>
                      <a:pt x="10382" y="469"/>
                      <a:pt x="8146" y="3594"/>
                      <a:pt x="4635" y="7023"/>
                    </a:cubicBezTo>
                    <a:cubicBezTo>
                      <a:pt x="2435" y="9177"/>
                      <a:pt x="902" y="9797"/>
                      <a:pt x="0" y="9938"/>
                    </a:cubicBezTo>
                    <a:lnTo>
                      <a:pt x="11178" y="9938"/>
                    </a:lnTo>
                    <a:lnTo>
                      <a:pt x="1416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1"/>
              <p:cNvSpPr/>
              <p:nvPr/>
            </p:nvSpPr>
            <p:spPr>
              <a:xfrm>
                <a:off x="4999183" y="5935142"/>
                <a:ext cx="680464" cy="479058"/>
              </a:xfrm>
              <a:custGeom>
                <a:rect b="b" l="l" r="r" t="t"/>
                <a:pathLst>
                  <a:path extrusionOk="0" h="10078" w="14315">
                    <a:moveTo>
                      <a:pt x="14139" y="164"/>
                    </a:moveTo>
                    <a:lnTo>
                      <a:pt x="11189" y="9926"/>
                    </a:lnTo>
                    <a:lnTo>
                      <a:pt x="691" y="9926"/>
                    </a:lnTo>
                    <a:cubicBezTo>
                      <a:pt x="1615" y="9633"/>
                      <a:pt x="2973" y="8884"/>
                      <a:pt x="4764" y="7140"/>
                    </a:cubicBezTo>
                    <a:cubicBezTo>
                      <a:pt x="5431" y="6485"/>
                      <a:pt x="6063" y="5841"/>
                      <a:pt x="6660" y="5209"/>
                    </a:cubicBezTo>
                    <a:cubicBezTo>
                      <a:pt x="9176" y="2622"/>
                      <a:pt x="11166" y="574"/>
                      <a:pt x="14139" y="164"/>
                    </a:cubicBezTo>
                    <a:close/>
                    <a:moveTo>
                      <a:pt x="14232" y="1"/>
                    </a:moveTo>
                    <a:cubicBezTo>
                      <a:pt x="11142" y="375"/>
                      <a:pt x="9118" y="2470"/>
                      <a:pt x="6554" y="5115"/>
                    </a:cubicBezTo>
                    <a:cubicBezTo>
                      <a:pt x="5957" y="5736"/>
                      <a:pt x="5337" y="6379"/>
                      <a:pt x="4658" y="7035"/>
                    </a:cubicBezTo>
                    <a:cubicBezTo>
                      <a:pt x="2470" y="9177"/>
                      <a:pt x="948" y="9785"/>
                      <a:pt x="59" y="9926"/>
                    </a:cubicBezTo>
                    <a:cubicBezTo>
                      <a:pt x="24" y="9937"/>
                      <a:pt x="0" y="9972"/>
                      <a:pt x="0" y="10008"/>
                    </a:cubicBezTo>
                    <a:cubicBezTo>
                      <a:pt x="0" y="10043"/>
                      <a:pt x="35" y="10078"/>
                      <a:pt x="70" y="10078"/>
                    </a:cubicBezTo>
                    <a:lnTo>
                      <a:pt x="11248" y="10078"/>
                    </a:lnTo>
                    <a:cubicBezTo>
                      <a:pt x="11271" y="10078"/>
                      <a:pt x="11295" y="10054"/>
                      <a:pt x="11318" y="10031"/>
                    </a:cubicBezTo>
                    <a:lnTo>
                      <a:pt x="14314" y="94"/>
                    </a:lnTo>
                    <a:cubicBezTo>
                      <a:pt x="14314" y="71"/>
                      <a:pt x="14314" y="47"/>
                      <a:pt x="14291" y="24"/>
                    </a:cubicBezTo>
                    <a:cubicBezTo>
                      <a:pt x="14279" y="1"/>
                      <a:pt x="14256" y="1"/>
                      <a:pt x="142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1"/>
              <p:cNvSpPr/>
              <p:nvPr/>
            </p:nvSpPr>
            <p:spPr>
              <a:xfrm>
                <a:off x="4399448" y="6408579"/>
                <a:ext cx="1140555" cy="35128"/>
              </a:xfrm>
              <a:custGeom>
                <a:rect b="b" l="l" r="r" t="t"/>
                <a:pathLst>
                  <a:path extrusionOk="0" h="739" w="23994">
                    <a:moveTo>
                      <a:pt x="0" y="1"/>
                    </a:moveTo>
                    <a:lnTo>
                      <a:pt x="0" y="738"/>
                    </a:lnTo>
                    <a:lnTo>
                      <a:pt x="23993" y="738"/>
                    </a:lnTo>
                    <a:lnTo>
                      <a:pt x="239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1"/>
              <p:cNvSpPr/>
              <p:nvPr/>
            </p:nvSpPr>
            <p:spPr>
              <a:xfrm>
                <a:off x="4395550" y="6404681"/>
                <a:ext cx="1148351" cy="42924"/>
              </a:xfrm>
              <a:custGeom>
                <a:rect b="b" l="l" r="r" t="t"/>
                <a:pathLst>
                  <a:path extrusionOk="0" h="903" w="24158">
                    <a:moveTo>
                      <a:pt x="24017" y="153"/>
                    </a:moveTo>
                    <a:lnTo>
                      <a:pt x="24017" y="750"/>
                    </a:lnTo>
                    <a:lnTo>
                      <a:pt x="164" y="750"/>
                    </a:lnTo>
                    <a:lnTo>
                      <a:pt x="152" y="153"/>
                    </a:lnTo>
                    <a:close/>
                    <a:moveTo>
                      <a:pt x="82" y="1"/>
                    </a:moveTo>
                    <a:cubicBezTo>
                      <a:pt x="35" y="1"/>
                      <a:pt x="0" y="36"/>
                      <a:pt x="0" y="83"/>
                    </a:cubicBezTo>
                    <a:lnTo>
                      <a:pt x="0" y="820"/>
                    </a:lnTo>
                    <a:cubicBezTo>
                      <a:pt x="0" y="867"/>
                      <a:pt x="35" y="902"/>
                      <a:pt x="82" y="902"/>
                    </a:cubicBezTo>
                    <a:lnTo>
                      <a:pt x="24087" y="902"/>
                    </a:lnTo>
                    <a:cubicBezTo>
                      <a:pt x="24122" y="902"/>
                      <a:pt x="24157" y="867"/>
                      <a:pt x="24157" y="820"/>
                    </a:cubicBezTo>
                    <a:lnTo>
                      <a:pt x="24157" y="83"/>
                    </a:lnTo>
                    <a:cubicBezTo>
                      <a:pt x="24157" y="36"/>
                      <a:pt x="24122" y="1"/>
                      <a:pt x="240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1"/>
              <p:cNvSpPr/>
              <p:nvPr/>
            </p:nvSpPr>
            <p:spPr>
              <a:xfrm>
                <a:off x="4956307" y="6408579"/>
                <a:ext cx="583682" cy="35128"/>
              </a:xfrm>
              <a:custGeom>
                <a:rect b="b" l="l" r="r" t="t"/>
                <a:pathLst>
                  <a:path extrusionOk="0" h="739" w="12279">
                    <a:moveTo>
                      <a:pt x="1" y="1"/>
                    </a:moveTo>
                    <a:lnTo>
                      <a:pt x="1" y="738"/>
                    </a:lnTo>
                    <a:lnTo>
                      <a:pt x="12278" y="738"/>
                    </a:lnTo>
                    <a:lnTo>
                      <a:pt x="1227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p1"/>
              <p:cNvSpPr/>
              <p:nvPr/>
            </p:nvSpPr>
            <p:spPr>
              <a:xfrm>
                <a:off x="4952980" y="6404681"/>
                <a:ext cx="590908" cy="42924"/>
              </a:xfrm>
              <a:custGeom>
                <a:rect b="b" l="l" r="r" t="t"/>
                <a:pathLst>
                  <a:path extrusionOk="0" h="903" w="12431">
                    <a:moveTo>
                      <a:pt x="12290" y="153"/>
                    </a:moveTo>
                    <a:lnTo>
                      <a:pt x="12290" y="750"/>
                    </a:lnTo>
                    <a:lnTo>
                      <a:pt x="153" y="750"/>
                    </a:lnTo>
                    <a:lnTo>
                      <a:pt x="153" y="153"/>
                    </a:lnTo>
                    <a:close/>
                    <a:moveTo>
                      <a:pt x="71" y="1"/>
                    </a:moveTo>
                    <a:cubicBezTo>
                      <a:pt x="36" y="1"/>
                      <a:pt x="1" y="36"/>
                      <a:pt x="1" y="83"/>
                    </a:cubicBezTo>
                    <a:lnTo>
                      <a:pt x="1" y="820"/>
                    </a:lnTo>
                    <a:cubicBezTo>
                      <a:pt x="1" y="867"/>
                      <a:pt x="36" y="890"/>
                      <a:pt x="71" y="902"/>
                    </a:cubicBezTo>
                    <a:lnTo>
                      <a:pt x="12360" y="902"/>
                    </a:lnTo>
                    <a:cubicBezTo>
                      <a:pt x="12395" y="902"/>
                      <a:pt x="12430" y="867"/>
                      <a:pt x="12430" y="820"/>
                    </a:cubicBezTo>
                    <a:lnTo>
                      <a:pt x="12430" y="83"/>
                    </a:lnTo>
                    <a:cubicBezTo>
                      <a:pt x="12430" y="36"/>
                      <a:pt x="12395" y="1"/>
                      <a:pt x="123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1"/>
              <p:cNvSpPr/>
              <p:nvPr/>
            </p:nvSpPr>
            <p:spPr>
              <a:xfrm>
                <a:off x="4475644" y="5677556"/>
                <a:ext cx="240384" cy="76294"/>
              </a:xfrm>
              <a:custGeom>
                <a:rect b="b" l="l" r="r" t="t"/>
                <a:pathLst>
                  <a:path extrusionOk="0" h="1605" w="5057">
                    <a:moveTo>
                      <a:pt x="328" y="1"/>
                    </a:moveTo>
                    <a:cubicBezTo>
                      <a:pt x="141" y="1"/>
                      <a:pt x="1" y="141"/>
                      <a:pt x="1" y="328"/>
                    </a:cubicBezTo>
                    <a:lnTo>
                      <a:pt x="1" y="1276"/>
                    </a:lnTo>
                    <a:cubicBezTo>
                      <a:pt x="1" y="1464"/>
                      <a:pt x="141" y="1604"/>
                      <a:pt x="328" y="1604"/>
                    </a:cubicBezTo>
                    <a:lnTo>
                      <a:pt x="3617" y="1604"/>
                    </a:lnTo>
                    <a:cubicBezTo>
                      <a:pt x="3652" y="1604"/>
                      <a:pt x="3687" y="1569"/>
                      <a:pt x="3687" y="1534"/>
                    </a:cubicBezTo>
                    <a:cubicBezTo>
                      <a:pt x="3687" y="1487"/>
                      <a:pt x="3652" y="1464"/>
                      <a:pt x="3617" y="1464"/>
                    </a:cubicBezTo>
                    <a:lnTo>
                      <a:pt x="328" y="1464"/>
                    </a:lnTo>
                    <a:cubicBezTo>
                      <a:pt x="223" y="1464"/>
                      <a:pt x="141" y="1382"/>
                      <a:pt x="141" y="1276"/>
                    </a:cubicBezTo>
                    <a:lnTo>
                      <a:pt x="141" y="328"/>
                    </a:lnTo>
                    <a:cubicBezTo>
                      <a:pt x="141" y="223"/>
                      <a:pt x="223" y="141"/>
                      <a:pt x="328" y="141"/>
                    </a:cubicBezTo>
                    <a:lnTo>
                      <a:pt x="4729" y="141"/>
                    </a:lnTo>
                    <a:cubicBezTo>
                      <a:pt x="4834" y="141"/>
                      <a:pt x="4905" y="223"/>
                      <a:pt x="4905" y="328"/>
                    </a:cubicBezTo>
                    <a:lnTo>
                      <a:pt x="4905" y="703"/>
                    </a:lnTo>
                    <a:cubicBezTo>
                      <a:pt x="4905" y="750"/>
                      <a:pt x="4943" y="773"/>
                      <a:pt x="4981" y="773"/>
                    </a:cubicBezTo>
                    <a:cubicBezTo>
                      <a:pt x="5019" y="773"/>
                      <a:pt x="5057" y="750"/>
                      <a:pt x="5057" y="703"/>
                    </a:cubicBezTo>
                    <a:lnTo>
                      <a:pt x="5057" y="328"/>
                    </a:lnTo>
                    <a:cubicBezTo>
                      <a:pt x="5057" y="141"/>
                      <a:pt x="4905" y="1"/>
                      <a:pt x="47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1"/>
              <p:cNvSpPr/>
              <p:nvPr/>
            </p:nvSpPr>
            <p:spPr>
              <a:xfrm>
                <a:off x="4642536" y="5708168"/>
                <a:ext cx="245423" cy="138565"/>
              </a:xfrm>
              <a:custGeom>
                <a:rect b="b" l="l" r="r" t="t"/>
                <a:pathLst>
                  <a:path extrusionOk="0" h="2915" w="5163">
                    <a:moveTo>
                      <a:pt x="399" y="0"/>
                    </a:moveTo>
                    <a:cubicBezTo>
                      <a:pt x="176" y="0"/>
                      <a:pt x="1" y="176"/>
                      <a:pt x="1" y="398"/>
                    </a:cubicBezTo>
                    <a:lnTo>
                      <a:pt x="1" y="2446"/>
                    </a:lnTo>
                    <a:cubicBezTo>
                      <a:pt x="1" y="2482"/>
                      <a:pt x="24" y="2517"/>
                      <a:pt x="71" y="2517"/>
                    </a:cubicBezTo>
                    <a:cubicBezTo>
                      <a:pt x="106" y="2517"/>
                      <a:pt x="141" y="2482"/>
                      <a:pt x="141" y="2446"/>
                    </a:cubicBezTo>
                    <a:lnTo>
                      <a:pt x="141" y="398"/>
                    </a:lnTo>
                    <a:cubicBezTo>
                      <a:pt x="141" y="258"/>
                      <a:pt x="258" y="141"/>
                      <a:pt x="399" y="141"/>
                    </a:cubicBezTo>
                    <a:lnTo>
                      <a:pt x="4764" y="141"/>
                    </a:lnTo>
                    <a:cubicBezTo>
                      <a:pt x="4905" y="141"/>
                      <a:pt x="5022" y="258"/>
                      <a:pt x="5022" y="398"/>
                    </a:cubicBezTo>
                    <a:lnTo>
                      <a:pt x="5022" y="2844"/>
                    </a:lnTo>
                    <a:cubicBezTo>
                      <a:pt x="5022" y="2891"/>
                      <a:pt x="5045" y="2915"/>
                      <a:pt x="5092" y="2915"/>
                    </a:cubicBezTo>
                    <a:cubicBezTo>
                      <a:pt x="5127" y="2915"/>
                      <a:pt x="5162" y="2891"/>
                      <a:pt x="5162" y="2844"/>
                    </a:cubicBezTo>
                    <a:lnTo>
                      <a:pt x="5162" y="398"/>
                    </a:lnTo>
                    <a:cubicBezTo>
                      <a:pt x="5162" y="176"/>
                      <a:pt x="4987" y="0"/>
                      <a:pt x="47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1"/>
              <p:cNvSpPr/>
              <p:nvPr/>
            </p:nvSpPr>
            <p:spPr>
              <a:xfrm>
                <a:off x="4642536" y="5843925"/>
                <a:ext cx="245423" cy="235916"/>
              </a:xfrm>
              <a:custGeom>
                <a:rect b="b" l="l" r="r" t="t"/>
                <a:pathLst>
                  <a:path extrusionOk="0" h="4963" w="5163">
                    <a:moveTo>
                      <a:pt x="71" y="0"/>
                    </a:moveTo>
                    <a:cubicBezTo>
                      <a:pt x="24" y="0"/>
                      <a:pt x="1" y="35"/>
                      <a:pt x="1" y="82"/>
                    </a:cubicBezTo>
                    <a:lnTo>
                      <a:pt x="1" y="4553"/>
                    </a:lnTo>
                    <a:cubicBezTo>
                      <a:pt x="1" y="4775"/>
                      <a:pt x="176" y="4951"/>
                      <a:pt x="399" y="4963"/>
                    </a:cubicBezTo>
                    <a:lnTo>
                      <a:pt x="4764" y="4963"/>
                    </a:lnTo>
                    <a:cubicBezTo>
                      <a:pt x="4987" y="4963"/>
                      <a:pt x="5162" y="4775"/>
                      <a:pt x="5162" y="4553"/>
                    </a:cubicBezTo>
                    <a:lnTo>
                      <a:pt x="5162" y="2002"/>
                    </a:lnTo>
                    <a:cubicBezTo>
                      <a:pt x="5162" y="1966"/>
                      <a:pt x="5127" y="1931"/>
                      <a:pt x="5092" y="1931"/>
                    </a:cubicBezTo>
                    <a:cubicBezTo>
                      <a:pt x="5045" y="1931"/>
                      <a:pt x="5022" y="1966"/>
                      <a:pt x="5022" y="2002"/>
                    </a:cubicBezTo>
                    <a:lnTo>
                      <a:pt x="5022" y="4553"/>
                    </a:lnTo>
                    <a:cubicBezTo>
                      <a:pt x="5022" y="4693"/>
                      <a:pt x="4905" y="4810"/>
                      <a:pt x="4764" y="4810"/>
                    </a:cubicBezTo>
                    <a:lnTo>
                      <a:pt x="399" y="4810"/>
                    </a:lnTo>
                    <a:cubicBezTo>
                      <a:pt x="258" y="4810"/>
                      <a:pt x="141" y="4693"/>
                      <a:pt x="141" y="4553"/>
                    </a:cubicBezTo>
                    <a:lnTo>
                      <a:pt x="141" y="82"/>
                    </a:lnTo>
                    <a:cubicBezTo>
                      <a:pt x="141" y="35"/>
                      <a:pt x="106" y="0"/>
                      <a:pt x="7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1"/>
              <p:cNvSpPr/>
              <p:nvPr/>
            </p:nvSpPr>
            <p:spPr>
              <a:xfrm>
                <a:off x="4655893" y="5764923"/>
                <a:ext cx="218138" cy="6702"/>
              </a:xfrm>
              <a:custGeom>
                <a:rect b="b" l="l" r="r" t="t"/>
                <a:pathLst>
                  <a:path extrusionOk="0" h="141" w="4589">
                    <a:moveTo>
                      <a:pt x="94" y="0"/>
                    </a:moveTo>
                    <a:cubicBezTo>
                      <a:pt x="1" y="0"/>
                      <a:pt x="1" y="141"/>
                      <a:pt x="94" y="141"/>
                    </a:cubicBezTo>
                    <a:lnTo>
                      <a:pt x="4495" y="141"/>
                    </a:lnTo>
                    <a:cubicBezTo>
                      <a:pt x="4589" y="141"/>
                      <a:pt x="4589" y="0"/>
                      <a:pt x="44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1"/>
              <p:cNvSpPr/>
              <p:nvPr/>
            </p:nvSpPr>
            <p:spPr>
              <a:xfrm>
                <a:off x="4757140" y="5827763"/>
                <a:ext cx="115795" cy="7273"/>
              </a:xfrm>
              <a:custGeom>
                <a:rect b="b" l="l" r="r" t="t"/>
                <a:pathLst>
                  <a:path extrusionOk="0" h="153" w="2436">
                    <a:moveTo>
                      <a:pt x="71" y="1"/>
                    </a:moveTo>
                    <a:cubicBezTo>
                      <a:pt x="24" y="1"/>
                      <a:pt x="1" y="36"/>
                      <a:pt x="1" y="71"/>
                    </a:cubicBezTo>
                    <a:cubicBezTo>
                      <a:pt x="1" y="118"/>
                      <a:pt x="24" y="141"/>
                      <a:pt x="71" y="153"/>
                    </a:cubicBezTo>
                    <a:lnTo>
                      <a:pt x="2365" y="153"/>
                    </a:lnTo>
                    <a:cubicBezTo>
                      <a:pt x="2412" y="153"/>
                      <a:pt x="2435" y="118"/>
                      <a:pt x="2435" y="71"/>
                    </a:cubicBezTo>
                    <a:cubicBezTo>
                      <a:pt x="2435" y="36"/>
                      <a:pt x="2412" y="1"/>
                      <a:pt x="23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1"/>
              <p:cNvSpPr/>
              <p:nvPr/>
            </p:nvSpPr>
            <p:spPr>
              <a:xfrm>
                <a:off x="4657034" y="5827763"/>
                <a:ext cx="90174" cy="7273"/>
              </a:xfrm>
              <a:custGeom>
                <a:rect b="b" l="l" r="r" t="t"/>
                <a:pathLst>
                  <a:path extrusionOk="0" h="153" w="1897">
                    <a:moveTo>
                      <a:pt x="70" y="1"/>
                    </a:moveTo>
                    <a:cubicBezTo>
                      <a:pt x="35" y="1"/>
                      <a:pt x="0" y="36"/>
                      <a:pt x="0" y="71"/>
                    </a:cubicBezTo>
                    <a:cubicBezTo>
                      <a:pt x="0" y="118"/>
                      <a:pt x="35" y="141"/>
                      <a:pt x="70" y="153"/>
                    </a:cubicBezTo>
                    <a:lnTo>
                      <a:pt x="1814" y="153"/>
                    </a:lnTo>
                    <a:cubicBezTo>
                      <a:pt x="1861" y="153"/>
                      <a:pt x="1896" y="118"/>
                      <a:pt x="1896" y="71"/>
                    </a:cubicBezTo>
                    <a:cubicBezTo>
                      <a:pt x="1896" y="36"/>
                      <a:pt x="1861" y="1"/>
                      <a:pt x="18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1"/>
              <p:cNvSpPr/>
              <p:nvPr/>
            </p:nvSpPr>
            <p:spPr>
              <a:xfrm>
                <a:off x="4657034" y="5890650"/>
                <a:ext cx="215904" cy="7273"/>
              </a:xfrm>
              <a:custGeom>
                <a:rect b="b" l="l" r="r" t="t"/>
                <a:pathLst>
                  <a:path extrusionOk="0" h="153" w="4542">
                    <a:moveTo>
                      <a:pt x="70" y="0"/>
                    </a:moveTo>
                    <a:cubicBezTo>
                      <a:pt x="35" y="0"/>
                      <a:pt x="0" y="35"/>
                      <a:pt x="0" y="82"/>
                    </a:cubicBezTo>
                    <a:cubicBezTo>
                      <a:pt x="0" y="117"/>
                      <a:pt x="35" y="152"/>
                      <a:pt x="70" y="152"/>
                    </a:cubicBezTo>
                    <a:lnTo>
                      <a:pt x="4471" y="152"/>
                    </a:lnTo>
                    <a:cubicBezTo>
                      <a:pt x="4518" y="152"/>
                      <a:pt x="4541" y="117"/>
                      <a:pt x="4541" y="82"/>
                    </a:cubicBezTo>
                    <a:cubicBezTo>
                      <a:pt x="4541" y="35"/>
                      <a:pt x="4518" y="0"/>
                      <a:pt x="447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1"/>
              <p:cNvSpPr/>
              <p:nvPr/>
            </p:nvSpPr>
            <p:spPr>
              <a:xfrm>
                <a:off x="4827823" y="5954060"/>
                <a:ext cx="46204" cy="6702"/>
              </a:xfrm>
              <a:custGeom>
                <a:rect b="b" l="l" r="r" t="t"/>
                <a:pathLst>
                  <a:path extrusionOk="0" h="141" w="972">
                    <a:moveTo>
                      <a:pt x="94" y="1"/>
                    </a:moveTo>
                    <a:cubicBezTo>
                      <a:pt x="0" y="1"/>
                      <a:pt x="0" y="141"/>
                      <a:pt x="94" y="141"/>
                    </a:cubicBezTo>
                    <a:lnTo>
                      <a:pt x="878" y="141"/>
                    </a:lnTo>
                    <a:cubicBezTo>
                      <a:pt x="972" y="141"/>
                      <a:pt x="972" y="1"/>
                      <a:pt x="8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1"/>
              <p:cNvSpPr/>
              <p:nvPr/>
            </p:nvSpPr>
            <p:spPr>
              <a:xfrm>
                <a:off x="4655893" y="5954060"/>
                <a:ext cx="161952" cy="6702"/>
              </a:xfrm>
              <a:custGeom>
                <a:rect b="b" l="l" r="r" t="t"/>
                <a:pathLst>
                  <a:path extrusionOk="0" h="141" w="3407">
                    <a:moveTo>
                      <a:pt x="94" y="1"/>
                    </a:moveTo>
                    <a:cubicBezTo>
                      <a:pt x="1" y="1"/>
                      <a:pt x="1" y="141"/>
                      <a:pt x="94" y="141"/>
                    </a:cubicBezTo>
                    <a:lnTo>
                      <a:pt x="3313" y="141"/>
                    </a:lnTo>
                    <a:cubicBezTo>
                      <a:pt x="3407" y="141"/>
                      <a:pt x="3407" y="1"/>
                      <a:pt x="33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1"/>
              <p:cNvSpPr/>
              <p:nvPr/>
            </p:nvSpPr>
            <p:spPr>
              <a:xfrm>
                <a:off x="4657034" y="6016948"/>
                <a:ext cx="215904" cy="7273"/>
              </a:xfrm>
              <a:custGeom>
                <a:rect b="b" l="l" r="r" t="t"/>
                <a:pathLst>
                  <a:path extrusionOk="0" h="153" w="4542">
                    <a:moveTo>
                      <a:pt x="70" y="0"/>
                    </a:moveTo>
                    <a:cubicBezTo>
                      <a:pt x="35" y="0"/>
                      <a:pt x="0" y="35"/>
                      <a:pt x="0" y="70"/>
                    </a:cubicBezTo>
                    <a:cubicBezTo>
                      <a:pt x="0" y="117"/>
                      <a:pt x="35" y="152"/>
                      <a:pt x="70" y="152"/>
                    </a:cubicBezTo>
                    <a:lnTo>
                      <a:pt x="4471" y="152"/>
                    </a:lnTo>
                    <a:cubicBezTo>
                      <a:pt x="4518" y="152"/>
                      <a:pt x="4541" y="117"/>
                      <a:pt x="4541" y="70"/>
                    </a:cubicBezTo>
                    <a:cubicBezTo>
                      <a:pt x="4541" y="35"/>
                      <a:pt x="4518" y="0"/>
                      <a:pt x="447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1"/>
              <p:cNvSpPr/>
              <p:nvPr/>
            </p:nvSpPr>
            <p:spPr>
              <a:xfrm>
                <a:off x="4517950" y="5710402"/>
                <a:ext cx="120739" cy="7273"/>
              </a:xfrm>
              <a:custGeom>
                <a:rect b="b" l="l" r="r" t="t"/>
                <a:pathLst>
                  <a:path extrusionOk="0" h="153" w="2540">
                    <a:moveTo>
                      <a:pt x="70" y="0"/>
                    </a:moveTo>
                    <a:cubicBezTo>
                      <a:pt x="23" y="0"/>
                      <a:pt x="0" y="35"/>
                      <a:pt x="0" y="82"/>
                    </a:cubicBezTo>
                    <a:cubicBezTo>
                      <a:pt x="0" y="117"/>
                      <a:pt x="23" y="152"/>
                      <a:pt x="70" y="152"/>
                    </a:cubicBezTo>
                    <a:lnTo>
                      <a:pt x="2470" y="152"/>
                    </a:lnTo>
                    <a:cubicBezTo>
                      <a:pt x="2505" y="152"/>
                      <a:pt x="2540" y="117"/>
                      <a:pt x="2540" y="82"/>
                    </a:cubicBezTo>
                    <a:cubicBezTo>
                      <a:pt x="2540" y="35"/>
                      <a:pt x="2505" y="0"/>
                      <a:pt x="24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1"/>
              <p:cNvSpPr/>
              <p:nvPr/>
            </p:nvSpPr>
            <p:spPr>
              <a:xfrm>
                <a:off x="5242271" y="5670902"/>
                <a:ext cx="72919" cy="62889"/>
              </a:xfrm>
              <a:custGeom>
                <a:rect b="b" l="l" r="r" t="t"/>
                <a:pathLst>
                  <a:path extrusionOk="0" h="1323" w="1534">
                    <a:moveTo>
                      <a:pt x="879" y="152"/>
                    </a:moveTo>
                    <a:cubicBezTo>
                      <a:pt x="1159" y="152"/>
                      <a:pt x="1394" y="375"/>
                      <a:pt x="1394" y="656"/>
                    </a:cubicBezTo>
                    <a:cubicBezTo>
                      <a:pt x="1394" y="964"/>
                      <a:pt x="1142" y="1172"/>
                      <a:pt x="877" y="1172"/>
                    </a:cubicBezTo>
                    <a:cubicBezTo>
                      <a:pt x="751" y="1172"/>
                      <a:pt x="622" y="1124"/>
                      <a:pt x="516" y="1018"/>
                    </a:cubicBezTo>
                    <a:cubicBezTo>
                      <a:pt x="200" y="702"/>
                      <a:pt x="422" y="152"/>
                      <a:pt x="879" y="152"/>
                    </a:cubicBezTo>
                    <a:close/>
                    <a:moveTo>
                      <a:pt x="879" y="0"/>
                    </a:moveTo>
                    <a:cubicBezTo>
                      <a:pt x="716" y="0"/>
                      <a:pt x="548" y="62"/>
                      <a:pt x="410" y="199"/>
                    </a:cubicBezTo>
                    <a:cubicBezTo>
                      <a:pt x="1" y="609"/>
                      <a:pt x="293" y="1323"/>
                      <a:pt x="879" y="1323"/>
                    </a:cubicBezTo>
                    <a:cubicBezTo>
                      <a:pt x="1241" y="1323"/>
                      <a:pt x="1534" y="1018"/>
                      <a:pt x="1534" y="656"/>
                    </a:cubicBezTo>
                    <a:cubicBezTo>
                      <a:pt x="1534" y="261"/>
                      <a:pt x="1216" y="0"/>
                      <a:pt x="87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60" name="Google Shape;1160;p1"/>
          <p:cNvSpPr txBox="1"/>
          <p:nvPr>
            <p:ph idx="1" type="subTitle"/>
          </p:nvPr>
        </p:nvSpPr>
        <p:spPr>
          <a:xfrm>
            <a:off x="710250" y="4779450"/>
            <a:ext cx="7723500" cy="29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500"/>
              <a:t>PJJ Python for Data Analytics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500"/>
              <a:t>Januari 2026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10"/>
          <p:cNvSpPr txBox="1"/>
          <p:nvPr>
            <p:ph type="title"/>
          </p:nvPr>
        </p:nvSpPr>
        <p:spPr>
          <a:xfrm>
            <a:off x="2025125" y="531600"/>
            <a:ext cx="5094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sp>
        <p:nvSpPr>
          <p:cNvPr id="1510" name="Google Shape;1510;p10"/>
          <p:cNvSpPr txBox="1"/>
          <p:nvPr/>
        </p:nvSpPr>
        <p:spPr>
          <a:xfrm>
            <a:off x="1625400" y="4029850"/>
            <a:ext cx="61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Tentukan Tipe Data pada Dataset berikut 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1" name="Google Shape;151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209575"/>
            <a:ext cx="8915400" cy="3568646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7" name="Google Shape;1517;p11"/>
          <p:cNvCxnSpPr/>
          <p:nvPr/>
        </p:nvCxnSpPr>
        <p:spPr>
          <a:xfrm rot="10800000">
            <a:off x="815500" y="2672046"/>
            <a:ext cx="1770538" cy="628769"/>
          </a:xfrm>
          <a:prstGeom prst="straightConnector1">
            <a:avLst/>
          </a:prstGeom>
          <a:noFill/>
          <a:ln cap="flat" cmpd="sng" w="38100">
            <a:solidFill>
              <a:srgbClr val="24303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8" name="Google Shape;1518;p11"/>
          <p:cNvCxnSpPr/>
          <p:nvPr/>
        </p:nvCxnSpPr>
        <p:spPr>
          <a:xfrm flipH="1">
            <a:off x="815500" y="1407319"/>
            <a:ext cx="1884837" cy="1186210"/>
          </a:xfrm>
          <a:prstGeom prst="straightConnector1">
            <a:avLst/>
          </a:prstGeom>
          <a:noFill/>
          <a:ln cap="flat" cmpd="sng" w="38100">
            <a:solidFill>
              <a:srgbClr val="24303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9" name="Google Shape;1519;p11"/>
          <p:cNvSpPr txBox="1"/>
          <p:nvPr>
            <p:ph type="title"/>
          </p:nvPr>
        </p:nvSpPr>
        <p:spPr>
          <a:xfrm>
            <a:off x="710125" y="224419"/>
            <a:ext cx="59487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>
                <a:solidFill>
                  <a:schemeClr val="dk2"/>
                </a:solidFill>
              </a:rPr>
              <a:t>Type of Statistic</a:t>
            </a:r>
            <a:endParaRPr/>
          </a:p>
        </p:txBody>
      </p:sp>
      <p:sp>
        <p:nvSpPr>
          <p:cNvPr id="1520" name="Google Shape;152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1" name="Google Shape;15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8616" y="752787"/>
            <a:ext cx="6432518" cy="3947058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11"/>
          <p:cNvSpPr/>
          <p:nvPr/>
        </p:nvSpPr>
        <p:spPr>
          <a:xfrm>
            <a:off x="118063" y="2176298"/>
            <a:ext cx="1488995" cy="744497"/>
          </a:xfrm>
          <a:prstGeom prst="roundRect">
            <a:avLst>
              <a:gd fmla="val 16667" name="adj"/>
            </a:avLst>
          </a:prstGeom>
          <a:solidFill>
            <a:srgbClr val="969696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950" lIns="13950" spcFirstLastPara="1" rIns="13950" wrap="square" tIns="13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7" name="Google Shape;1527;p12"/>
          <p:cNvGrpSpPr/>
          <p:nvPr/>
        </p:nvGrpSpPr>
        <p:grpSpPr>
          <a:xfrm>
            <a:off x="1204440" y="1398736"/>
            <a:ext cx="2628066" cy="2998583"/>
            <a:chOff x="5076209" y="600200"/>
            <a:chExt cx="3337227" cy="3807724"/>
          </a:xfrm>
        </p:grpSpPr>
        <p:grpSp>
          <p:nvGrpSpPr>
            <p:cNvPr id="1528" name="Google Shape;1528;p12"/>
            <p:cNvGrpSpPr/>
            <p:nvPr/>
          </p:nvGrpSpPr>
          <p:grpSpPr>
            <a:xfrm flipH="1" rot="-615709">
              <a:off x="5208565" y="2456902"/>
              <a:ext cx="1338507" cy="1606115"/>
              <a:chOff x="7241678" y="3995311"/>
              <a:chExt cx="952278" cy="1142587"/>
            </a:xfrm>
          </p:grpSpPr>
          <p:sp>
            <p:nvSpPr>
              <p:cNvPr id="1529" name="Google Shape;1529;p12"/>
              <p:cNvSpPr/>
              <p:nvPr/>
            </p:nvSpPr>
            <p:spPr>
              <a:xfrm>
                <a:off x="7241678" y="4183425"/>
                <a:ext cx="152638" cy="119477"/>
              </a:xfrm>
              <a:custGeom>
                <a:rect b="b" l="l" r="r" t="t"/>
                <a:pathLst>
                  <a:path extrusionOk="0" h="980" w="1252">
                    <a:moveTo>
                      <a:pt x="385" y="0"/>
                    </a:moveTo>
                    <a:cubicBezTo>
                      <a:pt x="371" y="0"/>
                      <a:pt x="357" y="1"/>
                      <a:pt x="344" y="3"/>
                    </a:cubicBezTo>
                    <a:cubicBezTo>
                      <a:pt x="138" y="33"/>
                      <a:pt x="1" y="247"/>
                      <a:pt x="62" y="453"/>
                    </a:cubicBezTo>
                    <a:cubicBezTo>
                      <a:pt x="108" y="659"/>
                      <a:pt x="321" y="811"/>
                      <a:pt x="504" y="895"/>
                    </a:cubicBezTo>
                    <a:cubicBezTo>
                      <a:pt x="694" y="974"/>
                      <a:pt x="1107" y="979"/>
                      <a:pt x="1222" y="979"/>
                    </a:cubicBezTo>
                    <a:cubicBezTo>
                      <a:pt x="1241" y="979"/>
                      <a:pt x="1252" y="979"/>
                      <a:pt x="1252" y="979"/>
                    </a:cubicBezTo>
                    <a:cubicBezTo>
                      <a:pt x="1252" y="979"/>
                      <a:pt x="1137" y="628"/>
                      <a:pt x="1130" y="605"/>
                    </a:cubicBezTo>
                    <a:cubicBezTo>
                      <a:pt x="1020" y="372"/>
                      <a:pt x="675" y="0"/>
                      <a:pt x="3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12"/>
              <p:cNvSpPr/>
              <p:nvPr/>
            </p:nvSpPr>
            <p:spPr>
              <a:xfrm>
                <a:off x="7249115" y="3995311"/>
                <a:ext cx="944841" cy="1142587"/>
              </a:xfrm>
              <a:custGeom>
                <a:rect b="b" l="l" r="r" t="t"/>
                <a:pathLst>
                  <a:path extrusionOk="0" h="9372" w="7750">
                    <a:moveTo>
                      <a:pt x="1643" y="0"/>
                    </a:moveTo>
                    <a:cubicBezTo>
                      <a:pt x="1591" y="0"/>
                      <a:pt x="1538" y="12"/>
                      <a:pt x="1488" y="36"/>
                    </a:cubicBezTo>
                    <a:cubicBezTo>
                      <a:pt x="1221" y="173"/>
                      <a:pt x="1152" y="715"/>
                      <a:pt x="1191" y="982"/>
                    </a:cubicBezTo>
                    <a:cubicBezTo>
                      <a:pt x="1191" y="1004"/>
                      <a:pt x="1297" y="1355"/>
                      <a:pt x="1305" y="1355"/>
                    </a:cubicBezTo>
                    <a:cubicBezTo>
                      <a:pt x="1290" y="1439"/>
                      <a:pt x="1282" y="1531"/>
                      <a:pt x="1267" y="1630"/>
                    </a:cubicBezTo>
                    <a:cubicBezTo>
                      <a:pt x="1252" y="1821"/>
                      <a:pt x="1229" y="2026"/>
                      <a:pt x="1229" y="2255"/>
                    </a:cubicBezTo>
                    <a:cubicBezTo>
                      <a:pt x="1221" y="2507"/>
                      <a:pt x="1221" y="2751"/>
                      <a:pt x="1244" y="2995"/>
                    </a:cubicBezTo>
                    <a:cubicBezTo>
                      <a:pt x="1267" y="3270"/>
                      <a:pt x="1313" y="3544"/>
                      <a:pt x="1381" y="3811"/>
                    </a:cubicBezTo>
                    <a:lnTo>
                      <a:pt x="1381" y="3826"/>
                    </a:lnTo>
                    <a:cubicBezTo>
                      <a:pt x="1336" y="3750"/>
                      <a:pt x="1191" y="3544"/>
                      <a:pt x="1183" y="3529"/>
                    </a:cubicBezTo>
                    <a:cubicBezTo>
                      <a:pt x="1035" y="3355"/>
                      <a:pt x="681" y="3122"/>
                      <a:pt x="409" y="3122"/>
                    </a:cubicBezTo>
                    <a:cubicBezTo>
                      <a:pt x="358" y="3122"/>
                      <a:pt x="311" y="3130"/>
                      <a:pt x="268" y="3148"/>
                    </a:cubicBezTo>
                    <a:cubicBezTo>
                      <a:pt x="77" y="3239"/>
                      <a:pt x="1" y="3476"/>
                      <a:pt x="108" y="3659"/>
                    </a:cubicBezTo>
                    <a:cubicBezTo>
                      <a:pt x="184" y="3849"/>
                      <a:pt x="428" y="3941"/>
                      <a:pt x="626" y="3971"/>
                    </a:cubicBezTo>
                    <a:cubicBezTo>
                      <a:pt x="649" y="3974"/>
                      <a:pt x="674" y="3976"/>
                      <a:pt x="701" y="3976"/>
                    </a:cubicBezTo>
                    <a:cubicBezTo>
                      <a:pt x="945" y="3976"/>
                      <a:pt x="1332" y="3864"/>
                      <a:pt x="1366" y="3857"/>
                    </a:cubicBezTo>
                    <a:cubicBezTo>
                      <a:pt x="1442" y="4124"/>
                      <a:pt x="1534" y="4391"/>
                      <a:pt x="1648" y="4650"/>
                    </a:cubicBezTo>
                    <a:cubicBezTo>
                      <a:pt x="1709" y="4803"/>
                      <a:pt x="1778" y="4948"/>
                      <a:pt x="1854" y="5100"/>
                    </a:cubicBezTo>
                    <a:cubicBezTo>
                      <a:pt x="1816" y="5039"/>
                      <a:pt x="1778" y="4978"/>
                      <a:pt x="1770" y="4970"/>
                    </a:cubicBezTo>
                    <a:cubicBezTo>
                      <a:pt x="1621" y="4802"/>
                      <a:pt x="1261" y="4566"/>
                      <a:pt x="988" y="4566"/>
                    </a:cubicBezTo>
                    <a:cubicBezTo>
                      <a:pt x="941" y="4566"/>
                      <a:pt x="896" y="4573"/>
                      <a:pt x="855" y="4589"/>
                    </a:cubicBezTo>
                    <a:cubicBezTo>
                      <a:pt x="657" y="4681"/>
                      <a:pt x="588" y="4917"/>
                      <a:pt x="695" y="5100"/>
                    </a:cubicBezTo>
                    <a:cubicBezTo>
                      <a:pt x="794" y="5291"/>
                      <a:pt x="1046" y="5382"/>
                      <a:pt x="1244" y="5405"/>
                    </a:cubicBezTo>
                    <a:cubicBezTo>
                      <a:pt x="1268" y="5409"/>
                      <a:pt x="1296" y="5411"/>
                      <a:pt x="1326" y="5411"/>
                    </a:cubicBezTo>
                    <a:cubicBezTo>
                      <a:pt x="1539" y="5411"/>
                      <a:pt x="1867" y="5325"/>
                      <a:pt x="1961" y="5298"/>
                    </a:cubicBezTo>
                    <a:lnTo>
                      <a:pt x="2045" y="5474"/>
                    </a:lnTo>
                    <a:cubicBezTo>
                      <a:pt x="2182" y="5741"/>
                      <a:pt x="2319" y="6015"/>
                      <a:pt x="2441" y="6282"/>
                    </a:cubicBezTo>
                    <a:cubicBezTo>
                      <a:pt x="2487" y="6382"/>
                      <a:pt x="2533" y="6473"/>
                      <a:pt x="2571" y="6572"/>
                    </a:cubicBezTo>
                    <a:cubicBezTo>
                      <a:pt x="2533" y="6519"/>
                      <a:pt x="2502" y="6465"/>
                      <a:pt x="2495" y="6465"/>
                    </a:cubicBezTo>
                    <a:cubicBezTo>
                      <a:pt x="2347" y="6292"/>
                      <a:pt x="1992" y="6058"/>
                      <a:pt x="1720" y="6058"/>
                    </a:cubicBezTo>
                    <a:cubicBezTo>
                      <a:pt x="1670" y="6058"/>
                      <a:pt x="1622" y="6066"/>
                      <a:pt x="1580" y="6084"/>
                    </a:cubicBezTo>
                    <a:cubicBezTo>
                      <a:pt x="1381" y="6176"/>
                      <a:pt x="1313" y="6412"/>
                      <a:pt x="1419" y="6595"/>
                    </a:cubicBezTo>
                    <a:cubicBezTo>
                      <a:pt x="1526" y="6786"/>
                      <a:pt x="1770" y="6870"/>
                      <a:pt x="1969" y="6900"/>
                    </a:cubicBezTo>
                    <a:cubicBezTo>
                      <a:pt x="1994" y="6904"/>
                      <a:pt x="2023" y="6906"/>
                      <a:pt x="2054" y="6906"/>
                    </a:cubicBezTo>
                    <a:cubicBezTo>
                      <a:pt x="2260" y="6906"/>
                      <a:pt x="2557" y="6828"/>
                      <a:pt x="2663" y="6801"/>
                    </a:cubicBezTo>
                    <a:cubicBezTo>
                      <a:pt x="2701" y="6893"/>
                      <a:pt x="2739" y="6999"/>
                      <a:pt x="2777" y="7091"/>
                    </a:cubicBezTo>
                    <a:cubicBezTo>
                      <a:pt x="2800" y="7159"/>
                      <a:pt x="2823" y="7220"/>
                      <a:pt x="2838" y="7297"/>
                    </a:cubicBezTo>
                    <a:cubicBezTo>
                      <a:pt x="2853" y="7365"/>
                      <a:pt x="2876" y="7426"/>
                      <a:pt x="2899" y="7495"/>
                    </a:cubicBezTo>
                    <a:cubicBezTo>
                      <a:pt x="2930" y="7625"/>
                      <a:pt x="2960" y="7754"/>
                      <a:pt x="2991" y="7884"/>
                    </a:cubicBezTo>
                    <a:cubicBezTo>
                      <a:pt x="3013" y="7968"/>
                      <a:pt x="3029" y="8052"/>
                      <a:pt x="3044" y="8143"/>
                    </a:cubicBezTo>
                    <a:cubicBezTo>
                      <a:pt x="2998" y="8044"/>
                      <a:pt x="2914" y="7854"/>
                      <a:pt x="2907" y="7846"/>
                    </a:cubicBezTo>
                    <a:cubicBezTo>
                      <a:pt x="2775" y="7638"/>
                      <a:pt x="2425" y="7324"/>
                      <a:pt x="2138" y="7324"/>
                    </a:cubicBezTo>
                    <a:cubicBezTo>
                      <a:pt x="2109" y="7324"/>
                      <a:pt x="2080" y="7328"/>
                      <a:pt x="2052" y="7335"/>
                    </a:cubicBezTo>
                    <a:cubicBezTo>
                      <a:pt x="1854" y="7388"/>
                      <a:pt x="1740" y="7609"/>
                      <a:pt x="1824" y="7808"/>
                    </a:cubicBezTo>
                    <a:cubicBezTo>
                      <a:pt x="1892" y="8014"/>
                      <a:pt x="2121" y="8136"/>
                      <a:pt x="2319" y="8197"/>
                    </a:cubicBezTo>
                    <a:cubicBezTo>
                      <a:pt x="2388" y="8220"/>
                      <a:pt x="2486" y="8227"/>
                      <a:pt x="2589" y="8227"/>
                    </a:cubicBezTo>
                    <a:cubicBezTo>
                      <a:pt x="2795" y="8227"/>
                      <a:pt x="3019" y="8197"/>
                      <a:pt x="3059" y="8197"/>
                    </a:cubicBezTo>
                    <a:cubicBezTo>
                      <a:pt x="3082" y="8342"/>
                      <a:pt x="3113" y="8479"/>
                      <a:pt x="3136" y="8609"/>
                    </a:cubicBezTo>
                    <a:cubicBezTo>
                      <a:pt x="3181" y="8891"/>
                      <a:pt x="3219" y="9150"/>
                      <a:pt x="3250" y="9364"/>
                    </a:cubicBezTo>
                    <a:lnTo>
                      <a:pt x="3448" y="9364"/>
                    </a:lnTo>
                    <a:cubicBezTo>
                      <a:pt x="3418" y="9143"/>
                      <a:pt x="3372" y="8876"/>
                      <a:pt x="3311" y="8570"/>
                    </a:cubicBezTo>
                    <a:cubicBezTo>
                      <a:pt x="3280" y="8433"/>
                      <a:pt x="3250" y="8281"/>
                      <a:pt x="3212" y="8120"/>
                    </a:cubicBezTo>
                    <a:cubicBezTo>
                      <a:pt x="3357" y="8067"/>
                      <a:pt x="3494" y="8006"/>
                      <a:pt x="3624" y="7930"/>
                    </a:cubicBezTo>
                    <a:cubicBezTo>
                      <a:pt x="3784" y="8098"/>
                      <a:pt x="4180" y="8296"/>
                      <a:pt x="4226" y="8319"/>
                    </a:cubicBezTo>
                    <a:cubicBezTo>
                      <a:pt x="4173" y="8456"/>
                      <a:pt x="4119" y="8578"/>
                      <a:pt x="4066" y="8700"/>
                    </a:cubicBezTo>
                    <a:cubicBezTo>
                      <a:pt x="3959" y="8952"/>
                      <a:pt x="3852" y="9181"/>
                      <a:pt x="3761" y="9371"/>
                    </a:cubicBezTo>
                    <a:lnTo>
                      <a:pt x="3974" y="9371"/>
                    </a:lnTo>
                    <a:cubicBezTo>
                      <a:pt x="4058" y="9196"/>
                      <a:pt x="4142" y="8998"/>
                      <a:pt x="4234" y="8776"/>
                    </a:cubicBezTo>
                    <a:cubicBezTo>
                      <a:pt x="4287" y="8639"/>
                      <a:pt x="4348" y="8494"/>
                      <a:pt x="4402" y="8342"/>
                    </a:cubicBezTo>
                    <a:cubicBezTo>
                      <a:pt x="4444" y="8354"/>
                      <a:pt x="4753" y="8415"/>
                      <a:pt x="4988" y="8415"/>
                    </a:cubicBezTo>
                    <a:cubicBezTo>
                      <a:pt x="5045" y="8415"/>
                      <a:pt x="5098" y="8412"/>
                      <a:pt x="5141" y="8403"/>
                    </a:cubicBezTo>
                    <a:cubicBezTo>
                      <a:pt x="5340" y="8357"/>
                      <a:pt x="5576" y="8250"/>
                      <a:pt x="5660" y="8052"/>
                    </a:cubicBezTo>
                    <a:cubicBezTo>
                      <a:pt x="5759" y="7861"/>
                      <a:pt x="5668" y="7632"/>
                      <a:pt x="5469" y="7556"/>
                    </a:cubicBezTo>
                    <a:cubicBezTo>
                      <a:pt x="5435" y="7545"/>
                      <a:pt x="5398" y="7540"/>
                      <a:pt x="5359" y="7540"/>
                    </a:cubicBezTo>
                    <a:cubicBezTo>
                      <a:pt x="5079" y="7540"/>
                      <a:pt x="4726" y="7811"/>
                      <a:pt x="4585" y="8006"/>
                    </a:cubicBezTo>
                    <a:cubicBezTo>
                      <a:pt x="4569" y="8014"/>
                      <a:pt x="4486" y="8166"/>
                      <a:pt x="4432" y="8265"/>
                    </a:cubicBezTo>
                    <a:cubicBezTo>
                      <a:pt x="4455" y="8204"/>
                      <a:pt x="4478" y="8143"/>
                      <a:pt x="4501" y="8082"/>
                    </a:cubicBezTo>
                    <a:cubicBezTo>
                      <a:pt x="4547" y="7953"/>
                      <a:pt x="4585" y="7831"/>
                      <a:pt x="4630" y="7701"/>
                    </a:cubicBezTo>
                    <a:lnTo>
                      <a:pt x="4691" y="7495"/>
                    </a:lnTo>
                    <a:cubicBezTo>
                      <a:pt x="4714" y="7434"/>
                      <a:pt x="4730" y="7358"/>
                      <a:pt x="4745" y="7289"/>
                    </a:cubicBezTo>
                    <a:cubicBezTo>
                      <a:pt x="4783" y="7129"/>
                      <a:pt x="4821" y="6961"/>
                      <a:pt x="4844" y="6786"/>
                    </a:cubicBezTo>
                    <a:cubicBezTo>
                      <a:pt x="4945" y="6829"/>
                      <a:pt x="5298" y="6947"/>
                      <a:pt x="5510" y="6947"/>
                    </a:cubicBezTo>
                    <a:cubicBezTo>
                      <a:pt x="5522" y="6947"/>
                      <a:pt x="5534" y="6947"/>
                      <a:pt x="5546" y="6946"/>
                    </a:cubicBezTo>
                    <a:cubicBezTo>
                      <a:pt x="5744" y="6938"/>
                      <a:pt x="5996" y="6862"/>
                      <a:pt x="6118" y="6687"/>
                    </a:cubicBezTo>
                    <a:cubicBezTo>
                      <a:pt x="6240" y="6511"/>
                      <a:pt x="6179" y="6267"/>
                      <a:pt x="5996" y="6168"/>
                    </a:cubicBezTo>
                    <a:cubicBezTo>
                      <a:pt x="5941" y="6138"/>
                      <a:pt x="5878" y="6126"/>
                      <a:pt x="5810" y="6126"/>
                    </a:cubicBezTo>
                    <a:cubicBezTo>
                      <a:pt x="5545" y="6126"/>
                      <a:pt x="5209" y="6321"/>
                      <a:pt x="5058" y="6473"/>
                    </a:cubicBezTo>
                    <a:cubicBezTo>
                      <a:pt x="5042" y="6481"/>
                      <a:pt x="4920" y="6633"/>
                      <a:pt x="4852" y="6717"/>
                    </a:cubicBezTo>
                    <a:cubicBezTo>
                      <a:pt x="4874" y="6618"/>
                      <a:pt x="4890" y="6519"/>
                      <a:pt x="4897" y="6412"/>
                    </a:cubicBezTo>
                    <a:cubicBezTo>
                      <a:pt x="4936" y="6115"/>
                      <a:pt x="4966" y="5809"/>
                      <a:pt x="4997" y="5504"/>
                    </a:cubicBezTo>
                    <a:cubicBezTo>
                      <a:pt x="5004" y="5413"/>
                      <a:pt x="5012" y="5321"/>
                      <a:pt x="5027" y="5230"/>
                    </a:cubicBezTo>
                    <a:cubicBezTo>
                      <a:pt x="5064" y="5244"/>
                      <a:pt x="5484" y="5399"/>
                      <a:pt x="5721" y="5399"/>
                    </a:cubicBezTo>
                    <a:cubicBezTo>
                      <a:pt x="5731" y="5399"/>
                      <a:pt x="5742" y="5398"/>
                      <a:pt x="5752" y="5398"/>
                    </a:cubicBezTo>
                    <a:cubicBezTo>
                      <a:pt x="5950" y="5382"/>
                      <a:pt x="6202" y="5306"/>
                      <a:pt x="6324" y="5131"/>
                    </a:cubicBezTo>
                    <a:cubicBezTo>
                      <a:pt x="6446" y="4955"/>
                      <a:pt x="6385" y="4711"/>
                      <a:pt x="6202" y="4612"/>
                    </a:cubicBezTo>
                    <a:cubicBezTo>
                      <a:pt x="6148" y="4585"/>
                      <a:pt x="6087" y="4573"/>
                      <a:pt x="6020" y="4573"/>
                    </a:cubicBezTo>
                    <a:cubicBezTo>
                      <a:pt x="5754" y="4573"/>
                      <a:pt x="5416" y="4764"/>
                      <a:pt x="5263" y="4917"/>
                    </a:cubicBezTo>
                    <a:cubicBezTo>
                      <a:pt x="5248" y="4932"/>
                      <a:pt x="5073" y="5154"/>
                      <a:pt x="5027" y="5207"/>
                    </a:cubicBezTo>
                    <a:cubicBezTo>
                      <a:pt x="5050" y="5001"/>
                      <a:pt x="5073" y="4795"/>
                      <a:pt x="5103" y="4597"/>
                    </a:cubicBezTo>
                    <a:cubicBezTo>
                      <a:pt x="5149" y="4330"/>
                      <a:pt x="5202" y="4063"/>
                      <a:pt x="5279" y="3804"/>
                    </a:cubicBezTo>
                    <a:cubicBezTo>
                      <a:pt x="5293" y="3811"/>
                      <a:pt x="5720" y="3973"/>
                      <a:pt x="5967" y="3973"/>
                    </a:cubicBezTo>
                    <a:cubicBezTo>
                      <a:pt x="5982" y="3973"/>
                      <a:pt x="5997" y="3973"/>
                      <a:pt x="6011" y="3971"/>
                    </a:cubicBezTo>
                    <a:cubicBezTo>
                      <a:pt x="6209" y="3956"/>
                      <a:pt x="6461" y="3887"/>
                      <a:pt x="6583" y="3704"/>
                    </a:cubicBezTo>
                    <a:cubicBezTo>
                      <a:pt x="6705" y="3529"/>
                      <a:pt x="6644" y="3293"/>
                      <a:pt x="6461" y="3186"/>
                    </a:cubicBezTo>
                    <a:cubicBezTo>
                      <a:pt x="6409" y="3159"/>
                      <a:pt x="6348" y="3147"/>
                      <a:pt x="6283" y="3147"/>
                    </a:cubicBezTo>
                    <a:cubicBezTo>
                      <a:pt x="6017" y="3147"/>
                      <a:pt x="5676" y="3344"/>
                      <a:pt x="5523" y="3491"/>
                    </a:cubicBezTo>
                    <a:cubicBezTo>
                      <a:pt x="5508" y="3506"/>
                      <a:pt x="5317" y="3743"/>
                      <a:pt x="5286" y="3788"/>
                    </a:cubicBezTo>
                    <a:cubicBezTo>
                      <a:pt x="5286" y="3773"/>
                      <a:pt x="5294" y="3758"/>
                      <a:pt x="5294" y="3743"/>
                    </a:cubicBezTo>
                    <a:cubicBezTo>
                      <a:pt x="5378" y="3483"/>
                      <a:pt x="5485" y="3232"/>
                      <a:pt x="5614" y="2987"/>
                    </a:cubicBezTo>
                    <a:cubicBezTo>
                      <a:pt x="5683" y="2858"/>
                      <a:pt x="5752" y="2728"/>
                      <a:pt x="5828" y="2606"/>
                    </a:cubicBezTo>
                    <a:cubicBezTo>
                      <a:pt x="5912" y="2652"/>
                      <a:pt x="6308" y="2843"/>
                      <a:pt x="6522" y="2850"/>
                    </a:cubicBezTo>
                    <a:cubicBezTo>
                      <a:pt x="6536" y="2851"/>
                      <a:pt x="6550" y="2851"/>
                      <a:pt x="6565" y="2851"/>
                    </a:cubicBezTo>
                    <a:cubicBezTo>
                      <a:pt x="6762" y="2851"/>
                      <a:pt x="6989" y="2801"/>
                      <a:pt x="7117" y="2644"/>
                    </a:cubicBezTo>
                    <a:cubicBezTo>
                      <a:pt x="7254" y="2484"/>
                      <a:pt x="7224" y="2240"/>
                      <a:pt x="7048" y="2118"/>
                    </a:cubicBezTo>
                    <a:cubicBezTo>
                      <a:pt x="6982" y="2074"/>
                      <a:pt x="6898" y="2056"/>
                      <a:pt x="6807" y="2056"/>
                    </a:cubicBezTo>
                    <a:cubicBezTo>
                      <a:pt x="6549" y="2056"/>
                      <a:pt x="6231" y="2200"/>
                      <a:pt x="6080" y="2324"/>
                    </a:cubicBezTo>
                    <a:cubicBezTo>
                      <a:pt x="6072" y="2332"/>
                      <a:pt x="5965" y="2438"/>
                      <a:pt x="5889" y="2515"/>
                    </a:cubicBezTo>
                    <a:cubicBezTo>
                      <a:pt x="5927" y="2461"/>
                      <a:pt x="5958" y="2400"/>
                      <a:pt x="5996" y="2354"/>
                    </a:cubicBezTo>
                    <a:cubicBezTo>
                      <a:pt x="6118" y="2164"/>
                      <a:pt x="6247" y="1996"/>
                      <a:pt x="6362" y="1851"/>
                    </a:cubicBezTo>
                    <a:cubicBezTo>
                      <a:pt x="6430" y="1767"/>
                      <a:pt x="6491" y="1691"/>
                      <a:pt x="6545" y="1622"/>
                    </a:cubicBezTo>
                    <a:cubicBezTo>
                      <a:pt x="6652" y="1622"/>
                      <a:pt x="7079" y="1607"/>
                      <a:pt x="7269" y="1523"/>
                    </a:cubicBezTo>
                    <a:cubicBezTo>
                      <a:pt x="7452" y="1432"/>
                      <a:pt x="7658" y="1271"/>
                      <a:pt x="7704" y="1065"/>
                    </a:cubicBezTo>
                    <a:cubicBezTo>
                      <a:pt x="7750" y="859"/>
                      <a:pt x="7613" y="654"/>
                      <a:pt x="7399" y="623"/>
                    </a:cubicBezTo>
                    <a:cubicBezTo>
                      <a:pt x="7389" y="622"/>
                      <a:pt x="7378" y="621"/>
                      <a:pt x="7367" y="621"/>
                    </a:cubicBezTo>
                    <a:cubicBezTo>
                      <a:pt x="7077" y="621"/>
                      <a:pt x="6739" y="1013"/>
                      <a:pt x="6636" y="1248"/>
                    </a:cubicBezTo>
                    <a:cubicBezTo>
                      <a:pt x="6629" y="1271"/>
                      <a:pt x="6522" y="1622"/>
                      <a:pt x="6530" y="1622"/>
                    </a:cubicBezTo>
                    <a:cubicBezTo>
                      <a:pt x="6476" y="1691"/>
                      <a:pt x="6415" y="1759"/>
                      <a:pt x="6354" y="1836"/>
                    </a:cubicBezTo>
                    <a:cubicBezTo>
                      <a:pt x="6232" y="1981"/>
                      <a:pt x="6102" y="2141"/>
                      <a:pt x="5973" y="2332"/>
                    </a:cubicBezTo>
                    <a:cubicBezTo>
                      <a:pt x="5828" y="2530"/>
                      <a:pt x="5698" y="2743"/>
                      <a:pt x="5576" y="2957"/>
                    </a:cubicBezTo>
                    <a:cubicBezTo>
                      <a:pt x="5439" y="3201"/>
                      <a:pt x="5332" y="3453"/>
                      <a:pt x="5241" y="3720"/>
                    </a:cubicBezTo>
                    <a:lnTo>
                      <a:pt x="5241" y="3369"/>
                    </a:lnTo>
                    <a:cubicBezTo>
                      <a:pt x="5202" y="3102"/>
                      <a:pt x="4981" y="2606"/>
                      <a:pt x="4684" y="2553"/>
                    </a:cubicBezTo>
                    <a:cubicBezTo>
                      <a:pt x="4665" y="2550"/>
                      <a:pt x="4647" y="2549"/>
                      <a:pt x="4629" y="2549"/>
                    </a:cubicBezTo>
                    <a:cubicBezTo>
                      <a:pt x="4439" y="2549"/>
                      <a:pt x="4279" y="2693"/>
                      <a:pt x="4272" y="2888"/>
                    </a:cubicBezTo>
                    <a:cubicBezTo>
                      <a:pt x="4257" y="3102"/>
                      <a:pt x="4409" y="3315"/>
                      <a:pt x="4554" y="3445"/>
                    </a:cubicBezTo>
                    <a:cubicBezTo>
                      <a:pt x="4730" y="3598"/>
                      <a:pt x="5195" y="3750"/>
                      <a:pt x="5233" y="3758"/>
                    </a:cubicBezTo>
                    <a:cubicBezTo>
                      <a:pt x="5149" y="4025"/>
                      <a:pt x="5080" y="4299"/>
                      <a:pt x="5035" y="4582"/>
                    </a:cubicBezTo>
                    <a:cubicBezTo>
                      <a:pt x="5004" y="4742"/>
                      <a:pt x="4981" y="4902"/>
                      <a:pt x="4958" y="5070"/>
                    </a:cubicBezTo>
                    <a:lnTo>
                      <a:pt x="4958" y="4917"/>
                    </a:lnTo>
                    <a:cubicBezTo>
                      <a:pt x="4928" y="4650"/>
                      <a:pt x="4699" y="4154"/>
                      <a:pt x="4402" y="4093"/>
                    </a:cubicBezTo>
                    <a:cubicBezTo>
                      <a:pt x="4384" y="4091"/>
                      <a:pt x="4366" y="4089"/>
                      <a:pt x="4349" y="4089"/>
                    </a:cubicBezTo>
                    <a:cubicBezTo>
                      <a:pt x="4164" y="4089"/>
                      <a:pt x="4004" y="4234"/>
                      <a:pt x="3990" y="4429"/>
                    </a:cubicBezTo>
                    <a:cubicBezTo>
                      <a:pt x="3974" y="4643"/>
                      <a:pt x="4127" y="4856"/>
                      <a:pt x="4280" y="4993"/>
                    </a:cubicBezTo>
                    <a:cubicBezTo>
                      <a:pt x="4424" y="5123"/>
                      <a:pt x="4829" y="5260"/>
                      <a:pt x="4936" y="5291"/>
                    </a:cubicBezTo>
                    <a:cubicBezTo>
                      <a:pt x="4928" y="5359"/>
                      <a:pt x="4920" y="5420"/>
                      <a:pt x="4913" y="5482"/>
                    </a:cubicBezTo>
                    <a:cubicBezTo>
                      <a:pt x="4874" y="5787"/>
                      <a:pt x="4836" y="6092"/>
                      <a:pt x="4798" y="6389"/>
                    </a:cubicBezTo>
                    <a:cubicBezTo>
                      <a:pt x="4783" y="6488"/>
                      <a:pt x="4760" y="6595"/>
                      <a:pt x="4745" y="6694"/>
                    </a:cubicBezTo>
                    <a:lnTo>
                      <a:pt x="4745" y="6565"/>
                    </a:lnTo>
                    <a:cubicBezTo>
                      <a:pt x="4707" y="6298"/>
                      <a:pt x="4486" y="5802"/>
                      <a:pt x="4188" y="5741"/>
                    </a:cubicBezTo>
                    <a:cubicBezTo>
                      <a:pt x="4170" y="5738"/>
                      <a:pt x="4153" y="5737"/>
                      <a:pt x="4135" y="5737"/>
                    </a:cubicBezTo>
                    <a:cubicBezTo>
                      <a:pt x="3950" y="5737"/>
                      <a:pt x="3783" y="5881"/>
                      <a:pt x="3776" y="6076"/>
                    </a:cubicBezTo>
                    <a:cubicBezTo>
                      <a:pt x="3761" y="6290"/>
                      <a:pt x="3913" y="6504"/>
                      <a:pt x="4058" y="6641"/>
                    </a:cubicBezTo>
                    <a:cubicBezTo>
                      <a:pt x="4211" y="6770"/>
                      <a:pt x="4577" y="6893"/>
                      <a:pt x="4699" y="6938"/>
                    </a:cubicBezTo>
                    <a:cubicBezTo>
                      <a:pt x="4676" y="7037"/>
                      <a:pt x="4653" y="7144"/>
                      <a:pt x="4630" y="7243"/>
                    </a:cubicBezTo>
                    <a:cubicBezTo>
                      <a:pt x="4608" y="7312"/>
                      <a:pt x="4600" y="7381"/>
                      <a:pt x="4577" y="7442"/>
                    </a:cubicBezTo>
                    <a:cubicBezTo>
                      <a:pt x="4554" y="7510"/>
                      <a:pt x="4531" y="7579"/>
                      <a:pt x="4508" y="7648"/>
                    </a:cubicBezTo>
                    <a:cubicBezTo>
                      <a:pt x="4463" y="7770"/>
                      <a:pt x="4417" y="7899"/>
                      <a:pt x="4371" y="8021"/>
                    </a:cubicBezTo>
                    <a:cubicBezTo>
                      <a:pt x="4341" y="8105"/>
                      <a:pt x="4302" y="8181"/>
                      <a:pt x="4272" y="8265"/>
                    </a:cubicBezTo>
                    <a:cubicBezTo>
                      <a:pt x="4295" y="8159"/>
                      <a:pt x="4318" y="7953"/>
                      <a:pt x="4318" y="7937"/>
                    </a:cubicBezTo>
                    <a:cubicBezTo>
                      <a:pt x="4318" y="7701"/>
                      <a:pt x="4257" y="7465"/>
                      <a:pt x="4135" y="7266"/>
                    </a:cubicBezTo>
                    <a:cubicBezTo>
                      <a:pt x="4135" y="7236"/>
                      <a:pt x="4135" y="7213"/>
                      <a:pt x="4127" y="7182"/>
                    </a:cubicBezTo>
                    <a:cubicBezTo>
                      <a:pt x="4107" y="6997"/>
                      <a:pt x="3949" y="6868"/>
                      <a:pt x="3772" y="6868"/>
                    </a:cubicBezTo>
                    <a:cubicBezTo>
                      <a:pt x="3746" y="6868"/>
                      <a:pt x="3719" y="6871"/>
                      <a:pt x="3692" y="6877"/>
                    </a:cubicBezTo>
                    <a:cubicBezTo>
                      <a:pt x="3402" y="6961"/>
                      <a:pt x="3212" y="7472"/>
                      <a:pt x="3204" y="7739"/>
                    </a:cubicBezTo>
                    <a:cubicBezTo>
                      <a:pt x="3204" y="7754"/>
                      <a:pt x="3212" y="7930"/>
                      <a:pt x="3219" y="8037"/>
                    </a:cubicBezTo>
                    <a:cubicBezTo>
                      <a:pt x="3204" y="7976"/>
                      <a:pt x="3189" y="7915"/>
                      <a:pt x="3174" y="7846"/>
                    </a:cubicBezTo>
                    <a:cubicBezTo>
                      <a:pt x="3143" y="7716"/>
                      <a:pt x="3113" y="7587"/>
                      <a:pt x="3074" y="7449"/>
                    </a:cubicBezTo>
                    <a:lnTo>
                      <a:pt x="3013" y="7251"/>
                    </a:lnTo>
                    <a:cubicBezTo>
                      <a:pt x="2991" y="7182"/>
                      <a:pt x="2968" y="7114"/>
                      <a:pt x="2945" y="7045"/>
                    </a:cubicBezTo>
                    <a:cubicBezTo>
                      <a:pt x="2884" y="6885"/>
                      <a:pt x="2815" y="6732"/>
                      <a:pt x="2754" y="6572"/>
                    </a:cubicBezTo>
                    <a:cubicBezTo>
                      <a:pt x="2869" y="6549"/>
                      <a:pt x="3265" y="6443"/>
                      <a:pt x="3425" y="6320"/>
                    </a:cubicBezTo>
                    <a:cubicBezTo>
                      <a:pt x="3586" y="6198"/>
                      <a:pt x="3753" y="6000"/>
                      <a:pt x="3753" y="5787"/>
                    </a:cubicBezTo>
                    <a:cubicBezTo>
                      <a:pt x="3761" y="5582"/>
                      <a:pt x="3593" y="5420"/>
                      <a:pt x="3391" y="5420"/>
                    </a:cubicBezTo>
                    <a:cubicBezTo>
                      <a:pt x="3382" y="5420"/>
                      <a:pt x="3373" y="5420"/>
                      <a:pt x="3364" y="5420"/>
                    </a:cubicBezTo>
                    <a:cubicBezTo>
                      <a:pt x="3067" y="5451"/>
                      <a:pt x="2808" y="5932"/>
                      <a:pt x="2754" y="6191"/>
                    </a:cubicBezTo>
                    <a:cubicBezTo>
                      <a:pt x="2754" y="6214"/>
                      <a:pt x="2731" y="6404"/>
                      <a:pt x="2724" y="6511"/>
                    </a:cubicBezTo>
                    <a:cubicBezTo>
                      <a:pt x="2678" y="6420"/>
                      <a:pt x="2640" y="6320"/>
                      <a:pt x="2594" y="6229"/>
                    </a:cubicBezTo>
                    <a:cubicBezTo>
                      <a:pt x="2457" y="5962"/>
                      <a:pt x="2312" y="5687"/>
                      <a:pt x="2167" y="5420"/>
                    </a:cubicBezTo>
                    <a:lnTo>
                      <a:pt x="2037" y="5176"/>
                    </a:lnTo>
                    <a:cubicBezTo>
                      <a:pt x="2083" y="5161"/>
                      <a:pt x="2556" y="5054"/>
                      <a:pt x="2739" y="4917"/>
                    </a:cubicBezTo>
                    <a:cubicBezTo>
                      <a:pt x="2899" y="4795"/>
                      <a:pt x="3067" y="4589"/>
                      <a:pt x="3067" y="4376"/>
                    </a:cubicBezTo>
                    <a:cubicBezTo>
                      <a:pt x="3074" y="4171"/>
                      <a:pt x="2907" y="4009"/>
                      <a:pt x="2705" y="4009"/>
                    </a:cubicBezTo>
                    <a:cubicBezTo>
                      <a:pt x="2696" y="4009"/>
                      <a:pt x="2687" y="4009"/>
                      <a:pt x="2678" y="4009"/>
                    </a:cubicBezTo>
                    <a:cubicBezTo>
                      <a:pt x="2380" y="4048"/>
                      <a:pt x="2121" y="4520"/>
                      <a:pt x="2068" y="4787"/>
                    </a:cubicBezTo>
                    <a:cubicBezTo>
                      <a:pt x="2068" y="4810"/>
                      <a:pt x="2037" y="5085"/>
                      <a:pt x="2030" y="5161"/>
                    </a:cubicBezTo>
                    <a:cubicBezTo>
                      <a:pt x="1938" y="4978"/>
                      <a:pt x="1839" y="4795"/>
                      <a:pt x="1763" y="4612"/>
                    </a:cubicBezTo>
                    <a:cubicBezTo>
                      <a:pt x="1648" y="4360"/>
                      <a:pt x="1549" y="4109"/>
                      <a:pt x="1465" y="3849"/>
                    </a:cubicBezTo>
                    <a:cubicBezTo>
                      <a:pt x="1488" y="3849"/>
                      <a:pt x="1984" y="3727"/>
                      <a:pt x="2167" y="3590"/>
                    </a:cubicBezTo>
                    <a:cubicBezTo>
                      <a:pt x="2327" y="3468"/>
                      <a:pt x="2495" y="3262"/>
                      <a:pt x="2495" y="3048"/>
                    </a:cubicBezTo>
                    <a:cubicBezTo>
                      <a:pt x="2502" y="2847"/>
                      <a:pt x="2335" y="2682"/>
                      <a:pt x="2127" y="2682"/>
                    </a:cubicBezTo>
                    <a:cubicBezTo>
                      <a:pt x="2123" y="2682"/>
                      <a:pt x="2118" y="2682"/>
                      <a:pt x="2113" y="2682"/>
                    </a:cubicBezTo>
                    <a:cubicBezTo>
                      <a:pt x="1816" y="2721"/>
                      <a:pt x="1557" y="3193"/>
                      <a:pt x="1503" y="3460"/>
                    </a:cubicBezTo>
                    <a:cubicBezTo>
                      <a:pt x="1503" y="3483"/>
                      <a:pt x="1465" y="3781"/>
                      <a:pt x="1465" y="3834"/>
                    </a:cubicBezTo>
                    <a:cubicBezTo>
                      <a:pt x="1465" y="3819"/>
                      <a:pt x="1458" y="3804"/>
                      <a:pt x="1450" y="3788"/>
                    </a:cubicBezTo>
                    <a:cubicBezTo>
                      <a:pt x="1381" y="3529"/>
                      <a:pt x="1328" y="3262"/>
                      <a:pt x="1297" y="2987"/>
                    </a:cubicBezTo>
                    <a:cubicBezTo>
                      <a:pt x="1282" y="2835"/>
                      <a:pt x="1274" y="2690"/>
                      <a:pt x="1267" y="2553"/>
                    </a:cubicBezTo>
                    <a:cubicBezTo>
                      <a:pt x="1366" y="2537"/>
                      <a:pt x="1801" y="2484"/>
                      <a:pt x="1976" y="2377"/>
                    </a:cubicBezTo>
                    <a:cubicBezTo>
                      <a:pt x="2159" y="2263"/>
                      <a:pt x="2342" y="2087"/>
                      <a:pt x="2358" y="1874"/>
                    </a:cubicBezTo>
                    <a:cubicBezTo>
                      <a:pt x="2388" y="1668"/>
                      <a:pt x="2228" y="1477"/>
                      <a:pt x="2014" y="1470"/>
                    </a:cubicBezTo>
                    <a:cubicBezTo>
                      <a:pt x="1717" y="1470"/>
                      <a:pt x="1404" y="1920"/>
                      <a:pt x="1320" y="2171"/>
                    </a:cubicBezTo>
                    <a:cubicBezTo>
                      <a:pt x="1320" y="2187"/>
                      <a:pt x="1282" y="2332"/>
                      <a:pt x="1267" y="2438"/>
                    </a:cubicBezTo>
                    <a:lnTo>
                      <a:pt x="1267" y="2248"/>
                    </a:lnTo>
                    <a:cubicBezTo>
                      <a:pt x="1267" y="2019"/>
                      <a:pt x="1282" y="1813"/>
                      <a:pt x="1297" y="1630"/>
                    </a:cubicBezTo>
                    <a:cubicBezTo>
                      <a:pt x="1305" y="1523"/>
                      <a:pt x="1313" y="1432"/>
                      <a:pt x="1320" y="1340"/>
                    </a:cubicBezTo>
                    <a:cubicBezTo>
                      <a:pt x="1412" y="1279"/>
                      <a:pt x="1763" y="1035"/>
                      <a:pt x="1869" y="859"/>
                    </a:cubicBezTo>
                    <a:cubicBezTo>
                      <a:pt x="1976" y="684"/>
                      <a:pt x="2060" y="440"/>
                      <a:pt x="1984" y="242"/>
                    </a:cubicBezTo>
                    <a:cubicBezTo>
                      <a:pt x="1928" y="90"/>
                      <a:pt x="1789" y="0"/>
                      <a:pt x="16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p12"/>
              <p:cNvSpPr/>
              <p:nvPr/>
            </p:nvSpPr>
            <p:spPr>
              <a:xfrm>
                <a:off x="7861980" y="4142462"/>
                <a:ext cx="111674" cy="164098"/>
              </a:xfrm>
              <a:custGeom>
                <a:rect b="b" l="l" r="r" t="t"/>
                <a:pathLst>
                  <a:path extrusionOk="0" h="1346" w="916">
                    <a:moveTo>
                      <a:pt x="411" y="1"/>
                    </a:moveTo>
                    <a:cubicBezTo>
                      <a:pt x="263" y="1"/>
                      <a:pt x="120" y="98"/>
                      <a:pt x="69" y="247"/>
                    </a:cubicBezTo>
                    <a:cubicBezTo>
                      <a:pt x="0" y="446"/>
                      <a:pt x="92" y="697"/>
                      <a:pt x="198" y="865"/>
                    </a:cubicBezTo>
                    <a:cubicBezTo>
                      <a:pt x="336" y="1064"/>
                      <a:pt x="778" y="1346"/>
                      <a:pt x="778" y="1346"/>
                    </a:cubicBezTo>
                    <a:cubicBezTo>
                      <a:pt x="778" y="1346"/>
                      <a:pt x="877" y="995"/>
                      <a:pt x="877" y="972"/>
                    </a:cubicBezTo>
                    <a:cubicBezTo>
                      <a:pt x="915" y="705"/>
                      <a:pt x="831" y="164"/>
                      <a:pt x="557" y="34"/>
                    </a:cubicBezTo>
                    <a:cubicBezTo>
                      <a:pt x="510" y="11"/>
                      <a:pt x="460" y="1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2" name="Google Shape;1532;p12"/>
            <p:cNvSpPr/>
            <p:nvPr/>
          </p:nvSpPr>
          <p:spPr>
            <a:xfrm rot="5400000">
              <a:off x="5042654" y="1319353"/>
              <a:ext cx="3807724" cy="2369418"/>
            </a:xfrm>
            <a:custGeom>
              <a:rect b="b" l="l" r="r" t="t"/>
              <a:pathLst>
                <a:path extrusionOk="0" h="19435" w="31448">
                  <a:moveTo>
                    <a:pt x="916" y="0"/>
                  </a:moveTo>
                  <a:cubicBezTo>
                    <a:pt x="413" y="0"/>
                    <a:pt x="1" y="412"/>
                    <a:pt x="1" y="916"/>
                  </a:cubicBezTo>
                  <a:lnTo>
                    <a:pt x="1" y="18527"/>
                  </a:lnTo>
                  <a:cubicBezTo>
                    <a:pt x="1" y="19030"/>
                    <a:pt x="413" y="19434"/>
                    <a:pt x="916" y="19434"/>
                  </a:cubicBezTo>
                  <a:lnTo>
                    <a:pt x="30532" y="19434"/>
                  </a:lnTo>
                  <a:cubicBezTo>
                    <a:pt x="31036" y="19434"/>
                    <a:pt x="31448" y="19030"/>
                    <a:pt x="31448" y="18527"/>
                  </a:cubicBezTo>
                  <a:lnTo>
                    <a:pt x="31448" y="916"/>
                  </a:lnTo>
                  <a:cubicBezTo>
                    <a:pt x="31448" y="412"/>
                    <a:pt x="31036" y="0"/>
                    <a:pt x="30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12"/>
            <p:cNvSpPr/>
            <p:nvPr/>
          </p:nvSpPr>
          <p:spPr>
            <a:xfrm rot="5400000">
              <a:off x="5177165" y="1448978"/>
              <a:ext cx="3538713" cy="2109008"/>
            </a:xfrm>
            <a:custGeom>
              <a:rect b="b" l="l" r="r" t="t"/>
              <a:pathLst>
                <a:path extrusionOk="0" h="17299" w="29251">
                  <a:moveTo>
                    <a:pt x="916" y="0"/>
                  </a:moveTo>
                  <a:cubicBezTo>
                    <a:pt x="412" y="0"/>
                    <a:pt x="0" y="412"/>
                    <a:pt x="0" y="915"/>
                  </a:cubicBezTo>
                  <a:lnTo>
                    <a:pt x="0" y="16383"/>
                  </a:lnTo>
                  <a:cubicBezTo>
                    <a:pt x="0" y="16894"/>
                    <a:pt x="412" y="17298"/>
                    <a:pt x="916" y="17298"/>
                  </a:cubicBezTo>
                  <a:lnTo>
                    <a:pt x="28335" y="17298"/>
                  </a:lnTo>
                  <a:cubicBezTo>
                    <a:pt x="28838" y="17298"/>
                    <a:pt x="29250" y="16894"/>
                    <a:pt x="29250" y="16383"/>
                  </a:cubicBezTo>
                  <a:lnTo>
                    <a:pt x="29250" y="915"/>
                  </a:lnTo>
                  <a:cubicBezTo>
                    <a:pt x="29250" y="412"/>
                    <a:pt x="28838" y="0"/>
                    <a:pt x="28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12"/>
            <p:cNvSpPr/>
            <p:nvPr/>
          </p:nvSpPr>
          <p:spPr>
            <a:xfrm>
              <a:off x="6324796" y="2419430"/>
              <a:ext cx="1603194" cy="1854619"/>
            </a:xfrm>
            <a:custGeom>
              <a:rect b="b" l="l" r="r" t="t"/>
              <a:pathLst>
                <a:path extrusionOk="0" h="11366" w="9825">
                  <a:moveTo>
                    <a:pt x="4768" y="1"/>
                  </a:moveTo>
                  <a:cubicBezTo>
                    <a:pt x="4676" y="1"/>
                    <a:pt x="2891" y="176"/>
                    <a:pt x="2891" y="176"/>
                  </a:cubicBezTo>
                  <a:lnTo>
                    <a:pt x="1" y="1930"/>
                  </a:lnTo>
                  <a:lnTo>
                    <a:pt x="436" y="11365"/>
                  </a:lnTo>
                  <a:lnTo>
                    <a:pt x="7575" y="11357"/>
                  </a:lnTo>
                  <a:lnTo>
                    <a:pt x="7750" y="8642"/>
                  </a:lnTo>
                  <a:cubicBezTo>
                    <a:pt x="7803" y="8863"/>
                    <a:pt x="7872" y="9077"/>
                    <a:pt x="7956" y="9283"/>
                  </a:cubicBezTo>
                  <a:cubicBezTo>
                    <a:pt x="7964" y="9300"/>
                    <a:pt x="7988" y="9308"/>
                    <a:pt x="8025" y="9308"/>
                  </a:cubicBezTo>
                  <a:cubicBezTo>
                    <a:pt x="8369" y="9308"/>
                    <a:pt x="9825" y="8642"/>
                    <a:pt x="9825" y="8642"/>
                  </a:cubicBezTo>
                  <a:cubicBezTo>
                    <a:pt x="9825" y="8642"/>
                    <a:pt x="9352" y="5485"/>
                    <a:pt x="9062" y="4356"/>
                  </a:cubicBezTo>
                  <a:cubicBezTo>
                    <a:pt x="8764" y="3219"/>
                    <a:pt x="8680" y="1724"/>
                    <a:pt x="8414" y="1633"/>
                  </a:cubicBezTo>
                  <a:cubicBezTo>
                    <a:pt x="8154" y="1549"/>
                    <a:pt x="4852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2"/>
            <p:cNvSpPr/>
            <p:nvPr/>
          </p:nvSpPr>
          <p:spPr>
            <a:xfrm>
              <a:off x="6317453" y="2410782"/>
              <a:ext cx="1618043" cy="1870610"/>
            </a:xfrm>
            <a:custGeom>
              <a:rect b="b" l="l" r="r" t="t"/>
              <a:pathLst>
                <a:path extrusionOk="0" h="11464" w="9916">
                  <a:moveTo>
                    <a:pt x="4805" y="100"/>
                  </a:moveTo>
                  <a:cubicBezTo>
                    <a:pt x="4881" y="115"/>
                    <a:pt x="5842" y="557"/>
                    <a:pt x="6689" y="938"/>
                  </a:cubicBezTo>
                  <a:cubicBezTo>
                    <a:pt x="7528" y="1327"/>
                    <a:pt x="8321" y="1686"/>
                    <a:pt x="8451" y="1732"/>
                  </a:cubicBezTo>
                  <a:cubicBezTo>
                    <a:pt x="8581" y="1777"/>
                    <a:pt x="8687" y="2411"/>
                    <a:pt x="8786" y="3021"/>
                  </a:cubicBezTo>
                  <a:cubicBezTo>
                    <a:pt x="8863" y="3463"/>
                    <a:pt x="8947" y="3966"/>
                    <a:pt x="9061" y="4416"/>
                  </a:cubicBezTo>
                  <a:cubicBezTo>
                    <a:pt x="9336" y="5477"/>
                    <a:pt x="9763" y="8322"/>
                    <a:pt x="9816" y="8672"/>
                  </a:cubicBezTo>
                  <a:cubicBezTo>
                    <a:pt x="9071" y="9006"/>
                    <a:pt x="8260" y="9326"/>
                    <a:pt x="8071" y="9326"/>
                  </a:cubicBezTo>
                  <a:cubicBezTo>
                    <a:pt x="8057" y="9326"/>
                    <a:pt x="8046" y="9324"/>
                    <a:pt x="8039" y="9321"/>
                  </a:cubicBezTo>
                  <a:cubicBezTo>
                    <a:pt x="7955" y="9115"/>
                    <a:pt x="7894" y="8901"/>
                    <a:pt x="7841" y="8688"/>
                  </a:cubicBezTo>
                  <a:cubicBezTo>
                    <a:pt x="7833" y="8665"/>
                    <a:pt x="7810" y="8649"/>
                    <a:pt x="7787" y="8649"/>
                  </a:cubicBezTo>
                  <a:cubicBezTo>
                    <a:pt x="7764" y="8649"/>
                    <a:pt x="7749" y="8672"/>
                    <a:pt x="7749" y="8695"/>
                  </a:cubicBezTo>
                  <a:lnTo>
                    <a:pt x="7574" y="11365"/>
                  </a:lnTo>
                  <a:lnTo>
                    <a:pt x="526" y="11365"/>
                  </a:lnTo>
                  <a:lnTo>
                    <a:pt x="99" y="2006"/>
                  </a:lnTo>
                  <a:lnTo>
                    <a:pt x="2959" y="275"/>
                  </a:lnTo>
                  <a:cubicBezTo>
                    <a:pt x="3463" y="222"/>
                    <a:pt x="4744" y="100"/>
                    <a:pt x="4805" y="100"/>
                  </a:cubicBezTo>
                  <a:close/>
                  <a:moveTo>
                    <a:pt x="4813" y="0"/>
                  </a:moveTo>
                  <a:cubicBezTo>
                    <a:pt x="4721" y="0"/>
                    <a:pt x="3013" y="168"/>
                    <a:pt x="2936" y="176"/>
                  </a:cubicBezTo>
                  <a:cubicBezTo>
                    <a:pt x="2929" y="176"/>
                    <a:pt x="2921" y="176"/>
                    <a:pt x="2921" y="183"/>
                  </a:cubicBezTo>
                  <a:lnTo>
                    <a:pt x="23" y="1930"/>
                  </a:lnTo>
                  <a:cubicBezTo>
                    <a:pt x="8" y="1945"/>
                    <a:pt x="0" y="1961"/>
                    <a:pt x="0" y="1976"/>
                  </a:cubicBezTo>
                  <a:lnTo>
                    <a:pt x="435" y="11418"/>
                  </a:lnTo>
                  <a:cubicBezTo>
                    <a:pt x="435" y="11441"/>
                    <a:pt x="458" y="11464"/>
                    <a:pt x="481" y="11464"/>
                  </a:cubicBezTo>
                  <a:lnTo>
                    <a:pt x="7620" y="11464"/>
                  </a:lnTo>
                  <a:cubicBezTo>
                    <a:pt x="7642" y="11464"/>
                    <a:pt x="7665" y="11441"/>
                    <a:pt x="7665" y="11418"/>
                  </a:cubicBezTo>
                  <a:lnTo>
                    <a:pt x="7825" y="8985"/>
                  </a:lnTo>
                  <a:cubicBezTo>
                    <a:pt x="7856" y="9107"/>
                    <a:pt x="7902" y="9237"/>
                    <a:pt x="7955" y="9359"/>
                  </a:cubicBezTo>
                  <a:cubicBezTo>
                    <a:pt x="7970" y="9387"/>
                    <a:pt x="8008" y="9400"/>
                    <a:pt x="8066" y="9400"/>
                  </a:cubicBezTo>
                  <a:cubicBezTo>
                    <a:pt x="8367" y="9400"/>
                    <a:pt x="9189" y="9053"/>
                    <a:pt x="9892" y="8733"/>
                  </a:cubicBezTo>
                  <a:cubicBezTo>
                    <a:pt x="9908" y="8726"/>
                    <a:pt x="9915" y="8711"/>
                    <a:pt x="9915" y="8688"/>
                  </a:cubicBezTo>
                  <a:cubicBezTo>
                    <a:pt x="9908" y="8657"/>
                    <a:pt x="9442" y="5515"/>
                    <a:pt x="9153" y="4386"/>
                  </a:cubicBezTo>
                  <a:cubicBezTo>
                    <a:pt x="9038" y="3944"/>
                    <a:pt x="8954" y="3440"/>
                    <a:pt x="8886" y="2998"/>
                  </a:cubicBezTo>
                  <a:cubicBezTo>
                    <a:pt x="8748" y="2166"/>
                    <a:pt x="8657" y="1694"/>
                    <a:pt x="8481" y="1633"/>
                  </a:cubicBezTo>
                  <a:cubicBezTo>
                    <a:pt x="8359" y="1594"/>
                    <a:pt x="7528" y="1213"/>
                    <a:pt x="6727" y="847"/>
                  </a:cubicBezTo>
                  <a:cubicBezTo>
                    <a:pt x="5309" y="199"/>
                    <a:pt x="4859" y="0"/>
                    <a:pt x="4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12"/>
            <p:cNvSpPr/>
            <p:nvPr/>
          </p:nvSpPr>
          <p:spPr>
            <a:xfrm>
              <a:off x="7176080" y="3074080"/>
              <a:ext cx="18928" cy="61190"/>
            </a:xfrm>
            <a:custGeom>
              <a:rect b="b" l="l" r="r" t="t"/>
              <a:pathLst>
                <a:path extrusionOk="0" h="375" w="116">
                  <a:moveTo>
                    <a:pt x="69" y="1"/>
                  </a:moveTo>
                  <a:cubicBezTo>
                    <a:pt x="47" y="1"/>
                    <a:pt x="24" y="16"/>
                    <a:pt x="24" y="46"/>
                  </a:cubicBezTo>
                  <a:cubicBezTo>
                    <a:pt x="16" y="138"/>
                    <a:pt x="16" y="237"/>
                    <a:pt x="8" y="321"/>
                  </a:cubicBezTo>
                  <a:cubicBezTo>
                    <a:pt x="1" y="351"/>
                    <a:pt x="24" y="374"/>
                    <a:pt x="47" y="374"/>
                  </a:cubicBezTo>
                  <a:cubicBezTo>
                    <a:pt x="77" y="374"/>
                    <a:pt x="100" y="359"/>
                    <a:pt x="100" y="336"/>
                  </a:cubicBezTo>
                  <a:cubicBezTo>
                    <a:pt x="108" y="237"/>
                    <a:pt x="115" y="146"/>
                    <a:pt x="115" y="46"/>
                  </a:cubicBezTo>
                  <a:cubicBezTo>
                    <a:pt x="115" y="23"/>
                    <a:pt x="100" y="1"/>
                    <a:pt x="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12"/>
            <p:cNvSpPr/>
            <p:nvPr/>
          </p:nvSpPr>
          <p:spPr>
            <a:xfrm>
              <a:off x="7149972" y="2662231"/>
              <a:ext cx="45036" cy="359795"/>
            </a:xfrm>
            <a:custGeom>
              <a:rect b="b" l="l" r="r" t="t"/>
              <a:pathLst>
                <a:path extrusionOk="0" h="2205" w="276">
                  <a:moveTo>
                    <a:pt x="46" y="0"/>
                  </a:moveTo>
                  <a:cubicBezTo>
                    <a:pt x="16" y="8"/>
                    <a:pt x="1" y="31"/>
                    <a:pt x="1" y="61"/>
                  </a:cubicBezTo>
                  <a:cubicBezTo>
                    <a:pt x="107" y="755"/>
                    <a:pt x="161" y="1449"/>
                    <a:pt x="184" y="2159"/>
                  </a:cubicBezTo>
                  <a:cubicBezTo>
                    <a:pt x="184" y="2181"/>
                    <a:pt x="207" y="2204"/>
                    <a:pt x="229" y="2204"/>
                  </a:cubicBezTo>
                  <a:lnTo>
                    <a:pt x="229" y="2197"/>
                  </a:lnTo>
                  <a:cubicBezTo>
                    <a:pt x="260" y="2197"/>
                    <a:pt x="275" y="2174"/>
                    <a:pt x="275" y="2151"/>
                  </a:cubicBezTo>
                  <a:cubicBezTo>
                    <a:pt x="260" y="1442"/>
                    <a:pt x="199" y="740"/>
                    <a:pt x="100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12"/>
            <p:cNvSpPr/>
            <p:nvPr/>
          </p:nvSpPr>
          <p:spPr>
            <a:xfrm>
              <a:off x="7527069" y="2958391"/>
              <a:ext cx="17623" cy="91050"/>
            </a:xfrm>
            <a:custGeom>
              <a:rect b="b" l="l" r="r" t="t"/>
              <a:pathLst>
                <a:path extrusionOk="0" h="558" w="108">
                  <a:moveTo>
                    <a:pt x="62" y="0"/>
                  </a:moveTo>
                  <a:cubicBezTo>
                    <a:pt x="39" y="0"/>
                    <a:pt x="16" y="16"/>
                    <a:pt x="16" y="46"/>
                  </a:cubicBezTo>
                  <a:lnTo>
                    <a:pt x="1" y="511"/>
                  </a:lnTo>
                  <a:cubicBezTo>
                    <a:pt x="1" y="534"/>
                    <a:pt x="23" y="557"/>
                    <a:pt x="54" y="557"/>
                  </a:cubicBezTo>
                  <a:cubicBezTo>
                    <a:pt x="77" y="557"/>
                    <a:pt x="100" y="542"/>
                    <a:pt x="100" y="511"/>
                  </a:cubicBezTo>
                  <a:lnTo>
                    <a:pt x="107" y="46"/>
                  </a:lnTo>
                  <a:cubicBezTo>
                    <a:pt x="107" y="16"/>
                    <a:pt x="85" y="0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2"/>
            <p:cNvSpPr/>
            <p:nvPr/>
          </p:nvSpPr>
          <p:spPr>
            <a:xfrm>
              <a:off x="7513362" y="3090234"/>
              <a:ext cx="28882" cy="719591"/>
            </a:xfrm>
            <a:custGeom>
              <a:rect b="b" l="l" r="r" t="t"/>
              <a:pathLst>
                <a:path extrusionOk="0" h="4410" w="177">
                  <a:moveTo>
                    <a:pt x="130" y="1"/>
                  </a:moveTo>
                  <a:cubicBezTo>
                    <a:pt x="100" y="1"/>
                    <a:pt x="77" y="24"/>
                    <a:pt x="85" y="47"/>
                  </a:cubicBezTo>
                  <a:lnTo>
                    <a:pt x="1" y="4356"/>
                  </a:lnTo>
                  <a:cubicBezTo>
                    <a:pt x="1" y="4386"/>
                    <a:pt x="24" y="4409"/>
                    <a:pt x="46" y="4409"/>
                  </a:cubicBezTo>
                  <a:cubicBezTo>
                    <a:pt x="77" y="4409"/>
                    <a:pt x="92" y="4386"/>
                    <a:pt x="100" y="4356"/>
                  </a:cubicBezTo>
                  <a:lnTo>
                    <a:pt x="176" y="47"/>
                  </a:lnTo>
                  <a:cubicBezTo>
                    <a:pt x="176" y="24"/>
                    <a:pt x="153" y="1"/>
                    <a:pt x="1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12"/>
            <p:cNvSpPr/>
            <p:nvPr/>
          </p:nvSpPr>
          <p:spPr>
            <a:xfrm>
              <a:off x="7625464" y="3982628"/>
              <a:ext cx="361106" cy="290121"/>
            </a:xfrm>
            <a:custGeom>
              <a:rect b="b" l="l" r="r" t="t"/>
              <a:pathLst>
                <a:path extrusionOk="0" h="1778" w="2213">
                  <a:moveTo>
                    <a:pt x="1998" y="0"/>
                  </a:moveTo>
                  <a:lnTo>
                    <a:pt x="0" y="382"/>
                  </a:lnTo>
                  <a:lnTo>
                    <a:pt x="679" y="1777"/>
                  </a:lnTo>
                  <a:lnTo>
                    <a:pt x="2212" y="17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12"/>
            <p:cNvSpPr/>
            <p:nvPr/>
          </p:nvSpPr>
          <p:spPr>
            <a:xfrm>
              <a:off x="7617958" y="3974633"/>
              <a:ext cx="377261" cy="306764"/>
            </a:xfrm>
            <a:custGeom>
              <a:rect b="b" l="l" r="r" t="t"/>
              <a:pathLst>
                <a:path extrusionOk="0" h="1880" w="2312">
                  <a:moveTo>
                    <a:pt x="2006" y="103"/>
                  </a:moveTo>
                  <a:lnTo>
                    <a:pt x="2205" y="1781"/>
                  </a:lnTo>
                  <a:lnTo>
                    <a:pt x="755" y="1781"/>
                  </a:lnTo>
                  <a:lnTo>
                    <a:pt x="115" y="469"/>
                  </a:lnTo>
                  <a:lnTo>
                    <a:pt x="2006" y="103"/>
                  </a:lnTo>
                  <a:close/>
                  <a:moveTo>
                    <a:pt x="2050" y="0"/>
                  </a:moveTo>
                  <a:cubicBezTo>
                    <a:pt x="2046" y="0"/>
                    <a:pt x="2041" y="1"/>
                    <a:pt x="2037" y="4"/>
                  </a:cubicBezTo>
                  <a:lnTo>
                    <a:pt x="39" y="385"/>
                  </a:lnTo>
                  <a:cubicBezTo>
                    <a:pt x="23" y="385"/>
                    <a:pt x="8" y="393"/>
                    <a:pt x="0" y="408"/>
                  </a:cubicBezTo>
                  <a:cubicBezTo>
                    <a:pt x="0" y="423"/>
                    <a:pt x="0" y="438"/>
                    <a:pt x="0" y="454"/>
                  </a:cubicBezTo>
                  <a:lnTo>
                    <a:pt x="687" y="1849"/>
                  </a:lnTo>
                  <a:cubicBezTo>
                    <a:pt x="694" y="1865"/>
                    <a:pt x="710" y="1872"/>
                    <a:pt x="733" y="1880"/>
                  </a:cubicBezTo>
                  <a:lnTo>
                    <a:pt x="2258" y="1880"/>
                  </a:lnTo>
                  <a:cubicBezTo>
                    <a:pt x="2273" y="1880"/>
                    <a:pt x="2289" y="1872"/>
                    <a:pt x="2296" y="1865"/>
                  </a:cubicBezTo>
                  <a:cubicBezTo>
                    <a:pt x="2304" y="1849"/>
                    <a:pt x="2311" y="1834"/>
                    <a:pt x="2311" y="1826"/>
                  </a:cubicBezTo>
                  <a:lnTo>
                    <a:pt x="2098" y="42"/>
                  </a:lnTo>
                  <a:cubicBezTo>
                    <a:pt x="2090" y="34"/>
                    <a:pt x="2090" y="19"/>
                    <a:pt x="2075" y="11"/>
                  </a:cubicBezTo>
                  <a:cubicBezTo>
                    <a:pt x="2070" y="6"/>
                    <a:pt x="2060" y="0"/>
                    <a:pt x="20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12"/>
            <p:cNvSpPr/>
            <p:nvPr/>
          </p:nvSpPr>
          <p:spPr>
            <a:xfrm>
              <a:off x="7556930" y="3768708"/>
              <a:ext cx="473044" cy="343478"/>
            </a:xfrm>
            <a:custGeom>
              <a:rect b="b" l="l" r="r" t="t"/>
              <a:pathLst>
                <a:path extrusionOk="0" h="2105" w="2899">
                  <a:moveTo>
                    <a:pt x="2032" y="1"/>
                  </a:moveTo>
                  <a:cubicBezTo>
                    <a:pt x="1787" y="1"/>
                    <a:pt x="1456" y="118"/>
                    <a:pt x="1114" y="327"/>
                  </a:cubicBezTo>
                  <a:cubicBezTo>
                    <a:pt x="786" y="526"/>
                    <a:pt x="451" y="709"/>
                    <a:pt x="100" y="869"/>
                  </a:cubicBezTo>
                  <a:cubicBezTo>
                    <a:pt x="24" y="1060"/>
                    <a:pt x="1" y="1266"/>
                    <a:pt x="39" y="1464"/>
                  </a:cubicBezTo>
                  <a:cubicBezTo>
                    <a:pt x="39" y="1464"/>
                    <a:pt x="382" y="2105"/>
                    <a:pt x="573" y="2105"/>
                  </a:cubicBezTo>
                  <a:cubicBezTo>
                    <a:pt x="763" y="2105"/>
                    <a:pt x="2640" y="1502"/>
                    <a:pt x="2769" y="1380"/>
                  </a:cubicBezTo>
                  <a:cubicBezTo>
                    <a:pt x="2899" y="1250"/>
                    <a:pt x="2548" y="457"/>
                    <a:pt x="2388" y="167"/>
                  </a:cubicBezTo>
                  <a:cubicBezTo>
                    <a:pt x="2324" y="54"/>
                    <a:pt x="2197" y="1"/>
                    <a:pt x="2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12"/>
            <p:cNvSpPr/>
            <p:nvPr/>
          </p:nvSpPr>
          <p:spPr>
            <a:xfrm>
              <a:off x="7549424" y="3760550"/>
              <a:ext cx="496868" cy="360285"/>
            </a:xfrm>
            <a:custGeom>
              <a:rect b="b" l="l" r="r" t="t"/>
              <a:pathLst>
                <a:path extrusionOk="0" h="2208" w="3045">
                  <a:moveTo>
                    <a:pt x="2077" y="94"/>
                  </a:moveTo>
                  <a:cubicBezTo>
                    <a:pt x="2127" y="94"/>
                    <a:pt x="2172" y="100"/>
                    <a:pt x="2213" y="111"/>
                  </a:cubicBezTo>
                  <a:cubicBezTo>
                    <a:pt x="2289" y="126"/>
                    <a:pt x="2350" y="179"/>
                    <a:pt x="2388" y="240"/>
                  </a:cubicBezTo>
                  <a:cubicBezTo>
                    <a:pt x="2602" y="614"/>
                    <a:pt x="2869" y="1308"/>
                    <a:pt x="2777" y="1392"/>
                  </a:cubicBezTo>
                  <a:cubicBezTo>
                    <a:pt x="2678" y="1491"/>
                    <a:pt x="825" y="2109"/>
                    <a:pt x="619" y="2109"/>
                  </a:cubicBezTo>
                  <a:cubicBezTo>
                    <a:pt x="512" y="2109"/>
                    <a:pt x="268" y="1758"/>
                    <a:pt x="131" y="1499"/>
                  </a:cubicBezTo>
                  <a:cubicBezTo>
                    <a:pt x="100" y="1316"/>
                    <a:pt x="115" y="1125"/>
                    <a:pt x="184" y="957"/>
                  </a:cubicBezTo>
                  <a:cubicBezTo>
                    <a:pt x="527" y="797"/>
                    <a:pt x="863" y="614"/>
                    <a:pt x="1183" y="416"/>
                  </a:cubicBezTo>
                  <a:cubicBezTo>
                    <a:pt x="1522" y="209"/>
                    <a:pt x="1845" y="94"/>
                    <a:pt x="2077" y="94"/>
                  </a:cubicBezTo>
                  <a:close/>
                  <a:moveTo>
                    <a:pt x="2085" y="0"/>
                  </a:moveTo>
                  <a:cubicBezTo>
                    <a:pt x="1831" y="0"/>
                    <a:pt x="1492" y="120"/>
                    <a:pt x="1137" y="332"/>
                  </a:cubicBezTo>
                  <a:cubicBezTo>
                    <a:pt x="817" y="530"/>
                    <a:pt x="481" y="713"/>
                    <a:pt x="131" y="873"/>
                  </a:cubicBezTo>
                  <a:cubicBezTo>
                    <a:pt x="115" y="873"/>
                    <a:pt x="108" y="889"/>
                    <a:pt x="108" y="896"/>
                  </a:cubicBezTo>
                  <a:cubicBezTo>
                    <a:pt x="24" y="1094"/>
                    <a:pt x="1" y="1316"/>
                    <a:pt x="39" y="1522"/>
                  </a:cubicBezTo>
                  <a:cubicBezTo>
                    <a:pt x="39" y="1529"/>
                    <a:pt x="39" y="1529"/>
                    <a:pt x="39" y="1537"/>
                  </a:cubicBezTo>
                  <a:cubicBezTo>
                    <a:pt x="100" y="1651"/>
                    <a:pt x="413" y="2208"/>
                    <a:pt x="619" y="2208"/>
                  </a:cubicBezTo>
                  <a:cubicBezTo>
                    <a:pt x="825" y="2208"/>
                    <a:pt x="2709" y="1598"/>
                    <a:pt x="2853" y="1461"/>
                  </a:cubicBezTo>
                  <a:cubicBezTo>
                    <a:pt x="3044" y="1270"/>
                    <a:pt x="2487" y="202"/>
                    <a:pt x="2480" y="194"/>
                  </a:cubicBezTo>
                  <a:cubicBezTo>
                    <a:pt x="2426" y="103"/>
                    <a:pt x="2342" y="42"/>
                    <a:pt x="2243" y="19"/>
                  </a:cubicBezTo>
                  <a:cubicBezTo>
                    <a:pt x="2195" y="6"/>
                    <a:pt x="2142" y="0"/>
                    <a:pt x="20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2"/>
            <p:cNvSpPr/>
            <p:nvPr/>
          </p:nvSpPr>
          <p:spPr>
            <a:xfrm>
              <a:off x="6745461" y="2295908"/>
              <a:ext cx="586451" cy="475974"/>
            </a:xfrm>
            <a:custGeom>
              <a:rect b="b" l="l" r="r" t="t"/>
              <a:pathLst>
                <a:path extrusionOk="0" h="2917" w="3594">
                  <a:moveTo>
                    <a:pt x="1322" y="0"/>
                  </a:moveTo>
                  <a:cubicBezTo>
                    <a:pt x="1023" y="0"/>
                    <a:pt x="772" y="35"/>
                    <a:pt x="672" y="79"/>
                  </a:cubicBezTo>
                  <a:cubicBezTo>
                    <a:pt x="504" y="209"/>
                    <a:pt x="359" y="354"/>
                    <a:pt x="230" y="514"/>
                  </a:cubicBezTo>
                  <a:cubicBezTo>
                    <a:pt x="123" y="720"/>
                    <a:pt x="47" y="933"/>
                    <a:pt x="1" y="1162"/>
                  </a:cubicBezTo>
                  <a:lnTo>
                    <a:pt x="1252" y="2916"/>
                  </a:lnTo>
                  <a:lnTo>
                    <a:pt x="2045" y="1688"/>
                  </a:lnTo>
                  <a:lnTo>
                    <a:pt x="2335" y="1513"/>
                  </a:lnTo>
                  <a:lnTo>
                    <a:pt x="3593" y="2359"/>
                  </a:lnTo>
                  <a:cubicBezTo>
                    <a:pt x="3593" y="2359"/>
                    <a:pt x="3151" y="842"/>
                    <a:pt x="2686" y="376"/>
                  </a:cubicBezTo>
                  <a:cubicBezTo>
                    <a:pt x="2399" y="90"/>
                    <a:pt x="1800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12"/>
            <p:cNvSpPr/>
            <p:nvPr/>
          </p:nvSpPr>
          <p:spPr>
            <a:xfrm>
              <a:off x="6736812" y="2287259"/>
              <a:ext cx="603748" cy="491965"/>
            </a:xfrm>
            <a:custGeom>
              <a:rect b="b" l="l" r="r" t="t"/>
              <a:pathLst>
                <a:path extrusionOk="0" h="3015" w="3700">
                  <a:moveTo>
                    <a:pt x="1376" y="96"/>
                  </a:moveTo>
                  <a:cubicBezTo>
                    <a:pt x="1842" y="96"/>
                    <a:pt x="2424" y="180"/>
                    <a:pt x="2700" y="452"/>
                  </a:cubicBezTo>
                  <a:cubicBezTo>
                    <a:pt x="3082" y="834"/>
                    <a:pt x="3440" y="1917"/>
                    <a:pt x="3562" y="2290"/>
                  </a:cubicBezTo>
                  <a:lnTo>
                    <a:pt x="2418" y="1520"/>
                  </a:lnTo>
                  <a:cubicBezTo>
                    <a:pt x="2411" y="1516"/>
                    <a:pt x="2401" y="1514"/>
                    <a:pt x="2391" y="1514"/>
                  </a:cubicBezTo>
                  <a:cubicBezTo>
                    <a:pt x="2382" y="1514"/>
                    <a:pt x="2372" y="1516"/>
                    <a:pt x="2365" y="1520"/>
                  </a:cubicBezTo>
                  <a:lnTo>
                    <a:pt x="2075" y="1695"/>
                  </a:lnTo>
                  <a:cubicBezTo>
                    <a:pt x="2067" y="1703"/>
                    <a:pt x="2060" y="1703"/>
                    <a:pt x="2060" y="1711"/>
                  </a:cubicBezTo>
                  <a:lnTo>
                    <a:pt x="1305" y="2878"/>
                  </a:lnTo>
                  <a:lnTo>
                    <a:pt x="100" y="1200"/>
                  </a:lnTo>
                  <a:cubicBezTo>
                    <a:pt x="145" y="986"/>
                    <a:pt x="222" y="780"/>
                    <a:pt x="321" y="590"/>
                  </a:cubicBezTo>
                  <a:cubicBezTo>
                    <a:pt x="443" y="437"/>
                    <a:pt x="588" y="292"/>
                    <a:pt x="740" y="170"/>
                  </a:cubicBezTo>
                  <a:cubicBezTo>
                    <a:pt x="837" y="129"/>
                    <a:pt x="1084" y="96"/>
                    <a:pt x="1376" y="96"/>
                  </a:cubicBezTo>
                  <a:close/>
                  <a:moveTo>
                    <a:pt x="1394" y="0"/>
                  </a:moveTo>
                  <a:cubicBezTo>
                    <a:pt x="1082" y="0"/>
                    <a:pt x="815" y="39"/>
                    <a:pt x="702" y="86"/>
                  </a:cubicBezTo>
                  <a:lnTo>
                    <a:pt x="694" y="94"/>
                  </a:lnTo>
                  <a:cubicBezTo>
                    <a:pt x="527" y="223"/>
                    <a:pt x="374" y="376"/>
                    <a:pt x="244" y="544"/>
                  </a:cubicBezTo>
                  <a:cubicBezTo>
                    <a:pt x="138" y="750"/>
                    <a:pt x="54" y="971"/>
                    <a:pt x="8" y="1200"/>
                  </a:cubicBezTo>
                  <a:cubicBezTo>
                    <a:pt x="0" y="1215"/>
                    <a:pt x="8" y="1230"/>
                    <a:pt x="16" y="1238"/>
                  </a:cubicBezTo>
                  <a:lnTo>
                    <a:pt x="1266" y="2992"/>
                  </a:lnTo>
                  <a:cubicBezTo>
                    <a:pt x="1282" y="3007"/>
                    <a:pt x="1289" y="3015"/>
                    <a:pt x="1305" y="3015"/>
                  </a:cubicBezTo>
                  <a:lnTo>
                    <a:pt x="1312" y="3007"/>
                  </a:lnTo>
                  <a:cubicBezTo>
                    <a:pt x="1328" y="3007"/>
                    <a:pt x="1343" y="3000"/>
                    <a:pt x="1350" y="2984"/>
                  </a:cubicBezTo>
                  <a:lnTo>
                    <a:pt x="2128" y="1764"/>
                  </a:lnTo>
                  <a:lnTo>
                    <a:pt x="2388" y="1612"/>
                  </a:lnTo>
                  <a:lnTo>
                    <a:pt x="3616" y="2443"/>
                  </a:lnTo>
                  <a:cubicBezTo>
                    <a:pt x="3623" y="2451"/>
                    <a:pt x="3633" y="2454"/>
                    <a:pt x="3643" y="2454"/>
                  </a:cubicBezTo>
                  <a:cubicBezTo>
                    <a:pt x="3654" y="2454"/>
                    <a:pt x="3665" y="2451"/>
                    <a:pt x="3677" y="2443"/>
                  </a:cubicBezTo>
                  <a:cubicBezTo>
                    <a:pt x="3692" y="2435"/>
                    <a:pt x="3700" y="2412"/>
                    <a:pt x="3692" y="2390"/>
                  </a:cubicBezTo>
                  <a:cubicBezTo>
                    <a:pt x="3677" y="2336"/>
                    <a:pt x="3242" y="857"/>
                    <a:pt x="2777" y="391"/>
                  </a:cubicBezTo>
                  <a:cubicBezTo>
                    <a:pt x="2479" y="94"/>
                    <a:pt x="1881" y="0"/>
                    <a:pt x="13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12"/>
            <p:cNvSpPr/>
            <p:nvPr/>
          </p:nvSpPr>
          <p:spPr>
            <a:xfrm>
              <a:off x="7064142" y="1316869"/>
              <a:ext cx="173129" cy="290121"/>
            </a:xfrm>
            <a:custGeom>
              <a:rect b="b" l="l" r="r" t="t"/>
              <a:pathLst>
                <a:path extrusionOk="0" h="1778" w="1061">
                  <a:moveTo>
                    <a:pt x="267" y="0"/>
                  </a:moveTo>
                  <a:lnTo>
                    <a:pt x="0" y="69"/>
                  </a:lnTo>
                  <a:lnTo>
                    <a:pt x="877" y="1777"/>
                  </a:lnTo>
                  <a:cubicBezTo>
                    <a:pt x="877" y="1777"/>
                    <a:pt x="1060" y="1121"/>
                    <a:pt x="992" y="824"/>
                  </a:cubicBezTo>
                  <a:cubicBezTo>
                    <a:pt x="931" y="526"/>
                    <a:pt x="267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12"/>
            <p:cNvSpPr/>
            <p:nvPr/>
          </p:nvSpPr>
          <p:spPr>
            <a:xfrm>
              <a:off x="7056636" y="1307568"/>
              <a:ext cx="188141" cy="306927"/>
            </a:xfrm>
            <a:custGeom>
              <a:rect b="b" l="l" r="r" t="t"/>
              <a:pathLst>
                <a:path extrusionOk="0" h="1881" w="1153">
                  <a:moveTo>
                    <a:pt x="298" y="111"/>
                  </a:moveTo>
                  <a:cubicBezTo>
                    <a:pt x="489" y="263"/>
                    <a:pt x="939" y="667"/>
                    <a:pt x="992" y="896"/>
                  </a:cubicBezTo>
                  <a:cubicBezTo>
                    <a:pt x="1038" y="1102"/>
                    <a:pt x="954" y="1499"/>
                    <a:pt x="908" y="1697"/>
                  </a:cubicBezTo>
                  <a:lnTo>
                    <a:pt x="115" y="156"/>
                  </a:lnTo>
                  <a:lnTo>
                    <a:pt x="298" y="111"/>
                  </a:lnTo>
                  <a:close/>
                  <a:moveTo>
                    <a:pt x="311" y="1"/>
                  </a:moveTo>
                  <a:cubicBezTo>
                    <a:pt x="307" y="1"/>
                    <a:pt x="302" y="2"/>
                    <a:pt x="298" y="4"/>
                  </a:cubicBezTo>
                  <a:lnTo>
                    <a:pt x="39" y="72"/>
                  </a:lnTo>
                  <a:cubicBezTo>
                    <a:pt x="23" y="72"/>
                    <a:pt x="8" y="80"/>
                    <a:pt x="1" y="95"/>
                  </a:cubicBezTo>
                  <a:cubicBezTo>
                    <a:pt x="1" y="111"/>
                    <a:pt x="1" y="126"/>
                    <a:pt x="1" y="141"/>
                  </a:cubicBezTo>
                  <a:lnTo>
                    <a:pt x="878" y="1857"/>
                  </a:lnTo>
                  <a:cubicBezTo>
                    <a:pt x="885" y="1872"/>
                    <a:pt x="908" y="1880"/>
                    <a:pt x="923" y="1880"/>
                  </a:cubicBezTo>
                  <a:lnTo>
                    <a:pt x="931" y="1880"/>
                  </a:lnTo>
                  <a:cubicBezTo>
                    <a:pt x="946" y="1880"/>
                    <a:pt x="962" y="1865"/>
                    <a:pt x="969" y="1842"/>
                  </a:cubicBezTo>
                  <a:cubicBezTo>
                    <a:pt x="977" y="1819"/>
                    <a:pt x="1152" y="1186"/>
                    <a:pt x="1084" y="873"/>
                  </a:cubicBezTo>
                  <a:cubicBezTo>
                    <a:pt x="1015" y="553"/>
                    <a:pt x="367" y="34"/>
                    <a:pt x="344" y="11"/>
                  </a:cubicBezTo>
                  <a:cubicBezTo>
                    <a:pt x="333" y="6"/>
                    <a:pt x="322" y="1"/>
                    <a:pt x="3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2"/>
            <p:cNvSpPr/>
            <p:nvPr/>
          </p:nvSpPr>
          <p:spPr>
            <a:xfrm>
              <a:off x="6550140" y="1274444"/>
              <a:ext cx="776713" cy="1354332"/>
            </a:xfrm>
            <a:custGeom>
              <a:rect b="b" l="l" r="r" t="t"/>
              <a:pathLst>
                <a:path extrusionOk="0" h="8300" w="4760">
                  <a:moveTo>
                    <a:pt x="3211" y="1"/>
                  </a:moveTo>
                  <a:cubicBezTo>
                    <a:pt x="2708" y="47"/>
                    <a:pt x="2220" y="207"/>
                    <a:pt x="1785" y="466"/>
                  </a:cubicBezTo>
                  <a:cubicBezTo>
                    <a:pt x="1144" y="878"/>
                    <a:pt x="61" y="1084"/>
                    <a:pt x="153" y="1725"/>
                  </a:cubicBezTo>
                  <a:cubicBezTo>
                    <a:pt x="237" y="2365"/>
                    <a:pt x="618" y="3326"/>
                    <a:pt x="618" y="3326"/>
                  </a:cubicBezTo>
                  <a:cubicBezTo>
                    <a:pt x="153" y="3387"/>
                    <a:pt x="0" y="3624"/>
                    <a:pt x="176" y="4295"/>
                  </a:cubicBezTo>
                  <a:cubicBezTo>
                    <a:pt x="307" y="4795"/>
                    <a:pt x="747" y="4859"/>
                    <a:pt x="963" y="4859"/>
                  </a:cubicBezTo>
                  <a:cubicBezTo>
                    <a:pt x="1036" y="4859"/>
                    <a:pt x="1083" y="4852"/>
                    <a:pt x="1083" y="4852"/>
                  </a:cubicBezTo>
                  <a:cubicBezTo>
                    <a:pt x="1640" y="5225"/>
                    <a:pt x="1816" y="6514"/>
                    <a:pt x="1816" y="6514"/>
                  </a:cubicBezTo>
                  <a:cubicBezTo>
                    <a:pt x="1816" y="6514"/>
                    <a:pt x="1960" y="6774"/>
                    <a:pt x="2044" y="6926"/>
                  </a:cubicBezTo>
                  <a:cubicBezTo>
                    <a:pt x="2136" y="7071"/>
                    <a:pt x="3684" y="8299"/>
                    <a:pt x="3684" y="8299"/>
                  </a:cubicBezTo>
                  <a:lnTo>
                    <a:pt x="3684" y="6308"/>
                  </a:lnTo>
                  <a:cubicBezTo>
                    <a:pt x="3684" y="6308"/>
                    <a:pt x="3702" y="6313"/>
                    <a:pt x="3734" y="6313"/>
                  </a:cubicBezTo>
                  <a:cubicBezTo>
                    <a:pt x="3840" y="6313"/>
                    <a:pt x="4101" y="6259"/>
                    <a:pt x="4348" y="5782"/>
                  </a:cubicBezTo>
                  <a:cubicBezTo>
                    <a:pt x="4676" y="5172"/>
                    <a:pt x="4760" y="4356"/>
                    <a:pt x="4584" y="3479"/>
                  </a:cubicBezTo>
                  <a:cubicBezTo>
                    <a:pt x="4409" y="2602"/>
                    <a:pt x="3211" y="1"/>
                    <a:pt x="3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12"/>
            <p:cNvSpPr/>
            <p:nvPr/>
          </p:nvSpPr>
          <p:spPr>
            <a:xfrm>
              <a:off x="6553893" y="1265796"/>
              <a:ext cx="780466" cy="1370323"/>
            </a:xfrm>
            <a:custGeom>
              <a:rect b="b" l="l" r="r" t="t"/>
              <a:pathLst>
                <a:path extrusionOk="0" h="8398" w="4783">
                  <a:moveTo>
                    <a:pt x="3158" y="107"/>
                  </a:moveTo>
                  <a:cubicBezTo>
                    <a:pt x="3295" y="397"/>
                    <a:pt x="4355" y="2731"/>
                    <a:pt x="4515" y="3539"/>
                  </a:cubicBezTo>
                  <a:cubicBezTo>
                    <a:pt x="4683" y="4394"/>
                    <a:pt x="4607" y="5202"/>
                    <a:pt x="4287" y="5812"/>
                  </a:cubicBezTo>
                  <a:cubicBezTo>
                    <a:pt x="4047" y="6274"/>
                    <a:pt x="3802" y="6318"/>
                    <a:pt x="3708" y="6318"/>
                  </a:cubicBezTo>
                  <a:cubicBezTo>
                    <a:pt x="3686" y="6318"/>
                    <a:pt x="3672" y="6316"/>
                    <a:pt x="3669" y="6316"/>
                  </a:cubicBezTo>
                  <a:cubicBezTo>
                    <a:pt x="3654" y="6316"/>
                    <a:pt x="3638" y="6316"/>
                    <a:pt x="3631" y="6323"/>
                  </a:cubicBezTo>
                  <a:cubicBezTo>
                    <a:pt x="3615" y="6331"/>
                    <a:pt x="3608" y="6346"/>
                    <a:pt x="3608" y="6361"/>
                  </a:cubicBezTo>
                  <a:lnTo>
                    <a:pt x="3608" y="8253"/>
                  </a:lnTo>
                  <a:cubicBezTo>
                    <a:pt x="2990" y="7757"/>
                    <a:pt x="2121" y="7048"/>
                    <a:pt x="2060" y="6949"/>
                  </a:cubicBezTo>
                  <a:cubicBezTo>
                    <a:pt x="1983" y="6819"/>
                    <a:pt x="1854" y="6598"/>
                    <a:pt x="1831" y="6552"/>
                  </a:cubicBezTo>
                  <a:cubicBezTo>
                    <a:pt x="1815" y="6430"/>
                    <a:pt x="1632" y="5240"/>
                    <a:pt x="1083" y="4867"/>
                  </a:cubicBezTo>
                  <a:cubicBezTo>
                    <a:pt x="1078" y="4861"/>
                    <a:pt x="1069" y="4856"/>
                    <a:pt x="1058" y="4856"/>
                  </a:cubicBezTo>
                  <a:cubicBezTo>
                    <a:pt x="1054" y="4856"/>
                    <a:pt x="1050" y="4857"/>
                    <a:pt x="1045" y="4859"/>
                  </a:cubicBezTo>
                  <a:cubicBezTo>
                    <a:pt x="1040" y="4859"/>
                    <a:pt x="996" y="4865"/>
                    <a:pt x="931" y="4865"/>
                  </a:cubicBezTo>
                  <a:cubicBezTo>
                    <a:pt x="729" y="4865"/>
                    <a:pt x="320" y="4808"/>
                    <a:pt x="199" y="4340"/>
                  </a:cubicBezTo>
                  <a:cubicBezTo>
                    <a:pt x="99" y="3982"/>
                    <a:pt x="99" y="3753"/>
                    <a:pt x="199" y="3616"/>
                  </a:cubicBezTo>
                  <a:cubicBezTo>
                    <a:pt x="267" y="3517"/>
                    <a:pt x="397" y="3456"/>
                    <a:pt x="595" y="3433"/>
                  </a:cubicBezTo>
                  <a:cubicBezTo>
                    <a:pt x="610" y="3433"/>
                    <a:pt x="626" y="3425"/>
                    <a:pt x="633" y="3410"/>
                  </a:cubicBezTo>
                  <a:cubicBezTo>
                    <a:pt x="641" y="3394"/>
                    <a:pt x="641" y="3379"/>
                    <a:pt x="633" y="3372"/>
                  </a:cubicBezTo>
                  <a:cubicBezTo>
                    <a:pt x="626" y="3356"/>
                    <a:pt x="252" y="2403"/>
                    <a:pt x="168" y="1770"/>
                  </a:cubicBezTo>
                  <a:cubicBezTo>
                    <a:pt x="115" y="1350"/>
                    <a:pt x="610" y="1129"/>
                    <a:pt x="1137" y="893"/>
                  </a:cubicBezTo>
                  <a:cubicBezTo>
                    <a:pt x="1358" y="794"/>
                    <a:pt x="1571" y="687"/>
                    <a:pt x="1785" y="565"/>
                  </a:cubicBezTo>
                  <a:cubicBezTo>
                    <a:pt x="2204" y="313"/>
                    <a:pt x="2670" y="161"/>
                    <a:pt x="3158" y="107"/>
                  </a:cubicBezTo>
                  <a:close/>
                  <a:moveTo>
                    <a:pt x="3188" y="0"/>
                  </a:moveTo>
                  <a:cubicBezTo>
                    <a:pt x="2670" y="54"/>
                    <a:pt x="2174" y="214"/>
                    <a:pt x="1732" y="481"/>
                  </a:cubicBezTo>
                  <a:cubicBezTo>
                    <a:pt x="1526" y="603"/>
                    <a:pt x="1312" y="710"/>
                    <a:pt x="1099" y="801"/>
                  </a:cubicBezTo>
                  <a:cubicBezTo>
                    <a:pt x="565" y="1045"/>
                    <a:pt x="8" y="1297"/>
                    <a:pt x="76" y="1785"/>
                  </a:cubicBezTo>
                  <a:cubicBezTo>
                    <a:pt x="153" y="2334"/>
                    <a:pt x="443" y="3128"/>
                    <a:pt x="526" y="3349"/>
                  </a:cubicBezTo>
                  <a:cubicBezTo>
                    <a:pt x="321" y="3379"/>
                    <a:pt x="191" y="3448"/>
                    <a:pt x="115" y="3562"/>
                  </a:cubicBezTo>
                  <a:cubicBezTo>
                    <a:pt x="8" y="3722"/>
                    <a:pt x="0" y="3967"/>
                    <a:pt x="107" y="4363"/>
                  </a:cubicBezTo>
                  <a:cubicBezTo>
                    <a:pt x="244" y="4886"/>
                    <a:pt x="701" y="4957"/>
                    <a:pt x="931" y="4957"/>
                  </a:cubicBezTo>
                  <a:cubicBezTo>
                    <a:pt x="983" y="4957"/>
                    <a:pt x="1023" y="4953"/>
                    <a:pt x="1045" y="4950"/>
                  </a:cubicBezTo>
                  <a:cubicBezTo>
                    <a:pt x="1564" y="5324"/>
                    <a:pt x="1739" y="6560"/>
                    <a:pt x="1739" y="6575"/>
                  </a:cubicBezTo>
                  <a:cubicBezTo>
                    <a:pt x="1739" y="6583"/>
                    <a:pt x="1739" y="6583"/>
                    <a:pt x="1747" y="6590"/>
                  </a:cubicBezTo>
                  <a:cubicBezTo>
                    <a:pt x="1747" y="6590"/>
                    <a:pt x="1892" y="6857"/>
                    <a:pt x="1976" y="7002"/>
                  </a:cubicBezTo>
                  <a:cubicBezTo>
                    <a:pt x="2067" y="7147"/>
                    <a:pt x="3471" y="8261"/>
                    <a:pt x="3623" y="8390"/>
                  </a:cubicBezTo>
                  <a:cubicBezTo>
                    <a:pt x="3631" y="8390"/>
                    <a:pt x="3646" y="8398"/>
                    <a:pt x="3654" y="8398"/>
                  </a:cubicBezTo>
                  <a:cubicBezTo>
                    <a:pt x="3661" y="8398"/>
                    <a:pt x="3669" y="8398"/>
                    <a:pt x="3676" y="8390"/>
                  </a:cubicBezTo>
                  <a:cubicBezTo>
                    <a:pt x="3692" y="8383"/>
                    <a:pt x="3699" y="8367"/>
                    <a:pt x="3699" y="8352"/>
                  </a:cubicBezTo>
                  <a:lnTo>
                    <a:pt x="3699" y="6415"/>
                  </a:lnTo>
                  <a:cubicBezTo>
                    <a:pt x="3829" y="6415"/>
                    <a:pt x="4111" y="6354"/>
                    <a:pt x="4371" y="5858"/>
                  </a:cubicBezTo>
                  <a:cubicBezTo>
                    <a:pt x="4706" y="5233"/>
                    <a:pt x="4782" y="4394"/>
                    <a:pt x="4607" y="3517"/>
                  </a:cubicBezTo>
                  <a:cubicBezTo>
                    <a:pt x="4432" y="2647"/>
                    <a:pt x="3280" y="138"/>
                    <a:pt x="3234" y="31"/>
                  </a:cubicBezTo>
                  <a:cubicBezTo>
                    <a:pt x="3226" y="16"/>
                    <a:pt x="3204" y="0"/>
                    <a:pt x="31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12"/>
            <p:cNvSpPr/>
            <p:nvPr/>
          </p:nvSpPr>
          <p:spPr>
            <a:xfrm>
              <a:off x="7057941" y="2267679"/>
              <a:ext cx="92194" cy="160725"/>
            </a:xfrm>
            <a:custGeom>
              <a:rect b="b" l="l" r="r" t="t"/>
              <a:pathLst>
                <a:path extrusionOk="0" h="985" w="565">
                  <a:moveTo>
                    <a:pt x="0" y="0"/>
                  </a:moveTo>
                  <a:lnTo>
                    <a:pt x="534" y="984"/>
                  </a:lnTo>
                  <a:lnTo>
                    <a:pt x="565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12"/>
            <p:cNvSpPr/>
            <p:nvPr/>
          </p:nvSpPr>
          <p:spPr>
            <a:xfrm>
              <a:off x="7050435" y="2260662"/>
              <a:ext cx="108348" cy="175084"/>
            </a:xfrm>
            <a:custGeom>
              <a:rect b="b" l="l" r="r" t="t"/>
              <a:pathLst>
                <a:path extrusionOk="0" h="1073" w="664">
                  <a:moveTo>
                    <a:pt x="153" y="135"/>
                  </a:moveTo>
                  <a:lnTo>
                    <a:pt x="565" y="295"/>
                  </a:lnTo>
                  <a:lnTo>
                    <a:pt x="542" y="852"/>
                  </a:lnTo>
                  <a:lnTo>
                    <a:pt x="153" y="135"/>
                  </a:lnTo>
                  <a:close/>
                  <a:moveTo>
                    <a:pt x="42" y="0"/>
                  </a:moveTo>
                  <a:cubicBezTo>
                    <a:pt x="30" y="0"/>
                    <a:pt x="20" y="4"/>
                    <a:pt x="16" y="13"/>
                  </a:cubicBezTo>
                  <a:cubicBezTo>
                    <a:pt x="0" y="28"/>
                    <a:pt x="0" y="51"/>
                    <a:pt x="8" y="66"/>
                  </a:cubicBezTo>
                  <a:lnTo>
                    <a:pt x="534" y="1050"/>
                  </a:lnTo>
                  <a:cubicBezTo>
                    <a:pt x="550" y="1065"/>
                    <a:pt x="565" y="1073"/>
                    <a:pt x="580" y="1073"/>
                  </a:cubicBezTo>
                  <a:lnTo>
                    <a:pt x="588" y="1073"/>
                  </a:lnTo>
                  <a:cubicBezTo>
                    <a:pt x="611" y="1073"/>
                    <a:pt x="626" y="1050"/>
                    <a:pt x="626" y="1027"/>
                  </a:cubicBezTo>
                  <a:lnTo>
                    <a:pt x="656" y="264"/>
                  </a:lnTo>
                  <a:cubicBezTo>
                    <a:pt x="664" y="249"/>
                    <a:pt x="649" y="226"/>
                    <a:pt x="633" y="219"/>
                  </a:cubicBezTo>
                  <a:lnTo>
                    <a:pt x="69" y="5"/>
                  </a:lnTo>
                  <a:cubicBezTo>
                    <a:pt x="60" y="2"/>
                    <a:pt x="50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2"/>
            <p:cNvSpPr/>
            <p:nvPr/>
          </p:nvSpPr>
          <p:spPr>
            <a:xfrm>
              <a:off x="6426943" y="1182741"/>
              <a:ext cx="743099" cy="708985"/>
            </a:xfrm>
            <a:custGeom>
              <a:rect b="b" l="l" r="r" t="t"/>
              <a:pathLst>
                <a:path extrusionOk="0" h="4345" w="4554">
                  <a:moveTo>
                    <a:pt x="3558" y="0"/>
                  </a:moveTo>
                  <a:cubicBezTo>
                    <a:pt x="2910" y="0"/>
                    <a:pt x="1080" y="780"/>
                    <a:pt x="549" y="1615"/>
                  </a:cubicBezTo>
                  <a:cubicBezTo>
                    <a:pt x="0" y="2492"/>
                    <a:pt x="115" y="2897"/>
                    <a:pt x="527" y="3423"/>
                  </a:cubicBezTo>
                  <a:cubicBezTo>
                    <a:pt x="931" y="3949"/>
                    <a:pt x="1312" y="4094"/>
                    <a:pt x="1312" y="4094"/>
                  </a:cubicBezTo>
                  <a:cubicBezTo>
                    <a:pt x="1312" y="4094"/>
                    <a:pt x="1425" y="4345"/>
                    <a:pt x="1652" y="4345"/>
                  </a:cubicBezTo>
                  <a:cubicBezTo>
                    <a:pt x="1682" y="4345"/>
                    <a:pt x="1713" y="4340"/>
                    <a:pt x="1747" y="4331"/>
                  </a:cubicBezTo>
                  <a:cubicBezTo>
                    <a:pt x="2044" y="4239"/>
                    <a:pt x="1693" y="4102"/>
                    <a:pt x="1549" y="3919"/>
                  </a:cubicBezTo>
                  <a:cubicBezTo>
                    <a:pt x="1396" y="3743"/>
                    <a:pt x="1808" y="3240"/>
                    <a:pt x="1838" y="2775"/>
                  </a:cubicBezTo>
                  <a:cubicBezTo>
                    <a:pt x="1869" y="2317"/>
                    <a:pt x="1427" y="2401"/>
                    <a:pt x="1373" y="2111"/>
                  </a:cubicBezTo>
                  <a:cubicBezTo>
                    <a:pt x="1316" y="1841"/>
                    <a:pt x="1921" y="1518"/>
                    <a:pt x="2288" y="1518"/>
                  </a:cubicBezTo>
                  <a:cubicBezTo>
                    <a:pt x="2315" y="1518"/>
                    <a:pt x="2341" y="1520"/>
                    <a:pt x="2365" y="1524"/>
                  </a:cubicBezTo>
                  <a:cubicBezTo>
                    <a:pt x="2715" y="1585"/>
                    <a:pt x="2395" y="1844"/>
                    <a:pt x="2395" y="1844"/>
                  </a:cubicBezTo>
                  <a:cubicBezTo>
                    <a:pt x="2921" y="1722"/>
                    <a:pt x="3425" y="1516"/>
                    <a:pt x="3882" y="1234"/>
                  </a:cubicBezTo>
                  <a:cubicBezTo>
                    <a:pt x="4554" y="792"/>
                    <a:pt x="4203" y="98"/>
                    <a:pt x="3646" y="6"/>
                  </a:cubicBezTo>
                  <a:cubicBezTo>
                    <a:pt x="3620" y="2"/>
                    <a:pt x="3590" y="0"/>
                    <a:pt x="35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12"/>
            <p:cNvSpPr/>
            <p:nvPr/>
          </p:nvSpPr>
          <p:spPr>
            <a:xfrm>
              <a:off x="6418132" y="1175071"/>
              <a:ext cx="717154" cy="724323"/>
            </a:xfrm>
            <a:custGeom>
              <a:rect b="b" l="l" r="r" t="t"/>
              <a:pathLst>
                <a:path extrusionOk="0" h="4439" w="4395">
                  <a:moveTo>
                    <a:pt x="3608" y="91"/>
                  </a:moveTo>
                  <a:cubicBezTo>
                    <a:pt x="3639" y="91"/>
                    <a:pt x="3662" y="91"/>
                    <a:pt x="3692" y="99"/>
                  </a:cubicBezTo>
                  <a:cubicBezTo>
                    <a:pt x="3959" y="137"/>
                    <a:pt x="4181" y="328"/>
                    <a:pt x="4242" y="587"/>
                  </a:cubicBezTo>
                  <a:cubicBezTo>
                    <a:pt x="4295" y="831"/>
                    <a:pt x="4181" y="1060"/>
                    <a:pt x="3914" y="1235"/>
                  </a:cubicBezTo>
                  <a:cubicBezTo>
                    <a:pt x="3502" y="1495"/>
                    <a:pt x="3052" y="1685"/>
                    <a:pt x="2586" y="1807"/>
                  </a:cubicBezTo>
                  <a:cubicBezTo>
                    <a:pt x="2617" y="1762"/>
                    <a:pt x="2632" y="1708"/>
                    <a:pt x="2625" y="1655"/>
                  </a:cubicBezTo>
                  <a:cubicBezTo>
                    <a:pt x="2609" y="1586"/>
                    <a:pt x="2541" y="1548"/>
                    <a:pt x="2426" y="1525"/>
                  </a:cubicBezTo>
                  <a:cubicBezTo>
                    <a:pt x="2397" y="1520"/>
                    <a:pt x="2366" y="1518"/>
                    <a:pt x="2334" y="1518"/>
                  </a:cubicBezTo>
                  <a:cubicBezTo>
                    <a:pt x="2065" y="1518"/>
                    <a:pt x="1686" y="1679"/>
                    <a:pt x="1496" y="1876"/>
                  </a:cubicBezTo>
                  <a:cubicBezTo>
                    <a:pt x="1412" y="1945"/>
                    <a:pt x="1366" y="2059"/>
                    <a:pt x="1374" y="2166"/>
                  </a:cubicBezTo>
                  <a:cubicBezTo>
                    <a:pt x="1412" y="2288"/>
                    <a:pt x="1496" y="2387"/>
                    <a:pt x="1610" y="2433"/>
                  </a:cubicBezTo>
                  <a:cubicBezTo>
                    <a:pt x="1740" y="2509"/>
                    <a:pt x="1862" y="2585"/>
                    <a:pt x="1847" y="2829"/>
                  </a:cubicBezTo>
                  <a:cubicBezTo>
                    <a:pt x="1816" y="3043"/>
                    <a:pt x="1747" y="3256"/>
                    <a:pt x="1656" y="3447"/>
                  </a:cubicBezTo>
                  <a:cubicBezTo>
                    <a:pt x="1542" y="3691"/>
                    <a:pt x="1465" y="3882"/>
                    <a:pt x="1557" y="3996"/>
                  </a:cubicBezTo>
                  <a:cubicBezTo>
                    <a:pt x="1610" y="4057"/>
                    <a:pt x="1664" y="4103"/>
                    <a:pt x="1732" y="4149"/>
                  </a:cubicBezTo>
                  <a:cubicBezTo>
                    <a:pt x="1770" y="4187"/>
                    <a:pt x="1869" y="4263"/>
                    <a:pt x="1869" y="4294"/>
                  </a:cubicBezTo>
                  <a:cubicBezTo>
                    <a:pt x="1869" y="4294"/>
                    <a:pt x="1862" y="4309"/>
                    <a:pt x="1786" y="4332"/>
                  </a:cubicBezTo>
                  <a:cubicBezTo>
                    <a:pt x="1756" y="4341"/>
                    <a:pt x="1728" y="4345"/>
                    <a:pt x="1702" y="4345"/>
                  </a:cubicBezTo>
                  <a:cubicBezTo>
                    <a:pt x="1512" y="4345"/>
                    <a:pt x="1411" y="4133"/>
                    <a:pt x="1404" y="4126"/>
                  </a:cubicBezTo>
                  <a:cubicBezTo>
                    <a:pt x="1404" y="4111"/>
                    <a:pt x="1397" y="4103"/>
                    <a:pt x="1381" y="4095"/>
                  </a:cubicBezTo>
                  <a:cubicBezTo>
                    <a:pt x="1374" y="4095"/>
                    <a:pt x="1015" y="3958"/>
                    <a:pt x="611" y="3439"/>
                  </a:cubicBezTo>
                  <a:cubicBezTo>
                    <a:pt x="207" y="2928"/>
                    <a:pt x="108" y="2524"/>
                    <a:pt x="642" y="1685"/>
                  </a:cubicBezTo>
                  <a:cubicBezTo>
                    <a:pt x="1160" y="869"/>
                    <a:pt x="2983" y="91"/>
                    <a:pt x="3608" y="91"/>
                  </a:cubicBezTo>
                  <a:close/>
                  <a:moveTo>
                    <a:pt x="3610" y="0"/>
                  </a:moveTo>
                  <a:cubicBezTo>
                    <a:pt x="2947" y="0"/>
                    <a:pt x="1108" y="778"/>
                    <a:pt x="565" y="1632"/>
                  </a:cubicBezTo>
                  <a:cubicBezTo>
                    <a:pt x="1" y="2517"/>
                    <a:pt x="115" y="2959"/>
                    <a:pt x="535" y="3501"/>
                  </a:cubicBezTo>
                  <a:cubicBezTo>
                    <a:pt x="901" y="3973"/>
                    <a:pt x="1244" y="4141"/>
                    <a:pt x="1328" y="4179"/>
                  </a:cubicBezTo>
                  <a:cubicBezTo>
                    <a:pt x="1397" y="4332"/>
                    <a:pt x="1542" y="4431"/>
                    <a:pt x="1702" y="4439"/>
                  </a:cubicBezTo>
                  <a:cubicBezTo>
                    <a:pt x="1740" y="4439"/>
                    <a:pt x="1778" y="4439"/>
                    <a:pt x="1816" y="4423"/>
                  </a:cubicBezTo>
                  <a:cubicBezTo>
                    <a:pt x="1869" y="4408"/>
                    <a:pt x="1938" y="4393"/>
                    <a:pt x="1961" y="4309"/>
                  </a:cubicBezTo>
                  <a:cubicBezTo>
                    <a:pt x="1976" y="4233"/>
                    <a:pt x="1885" y="4164"/>
                    <a:pt x="1786" y="4080"/>
                  </a:cubicBezTo>
                  <a:cubicBezTo>
                    <a:pt x="1732" y="4042"/>
                    <a:pt x="1679" y="3989"/>
                    <a:pt x="1633" y="3943"/>
                  </a:cubicBezTo>
                  <a:cubicBezTo>
                    <a:pt x="1572" y="3874"/>
                    <a:pt x="1648" y="3684"/>
                    <a:pt x="1732" y="3493"/>
                  </a:cubicBezTo>
                  <a:cubicBezTo>
                    <a:pt x="1839" y="3287"/>
                    <a:pt x="1908" y="3066"/>
                    <a:pt x="1931" y="2837"/>
                  </a:cubicBezTo>
                  <a:cubicBezTo>
                    <a:pt x="1953" y="2539"/>
                    <a:pt x="1786" y="2433"/>
                    <a:pt x="1656" y="2356"/>
                  </a:cubicBezTo>
                  <a:cubicBezTo>
                    <a:pt x="1564" y="2303"/>
                    <a:pt x="1488" y="2257"/>
                    <a:pt x="1465" y="2151"/>
                  </a:cubicBezTo>
                  <a:cubicBezTo>
                    <a:pt x="1465" y="2074"/>
                    <a:pt x="1496" y="1998"/>
                    <a:pt x="1564" y="1945"/>
                  </a:cubicBezTo>
                  <a:cubicBezTo>
                    <a:pt x="1736" y="1766"/>
                    <a:pt x="2093" y="1619"/>
                    <a:pt x="2335" y="1619"/>
                  </a:cubicBezTo>
                  <a:cubicBezTo>
                    <a:pt x="2362" y="1619"/>
                    <a:pt x="2387" y="1620"/>
                    <a:pt x="2411" y="1624"/>
                  </a:cubicBezTo>
                  <a:cubicBezTo>
                    <a:pt x="2480" y="1632"/>
                    <a:pt x="2525" y="1655"/>
                    <a:pt x="2533" y="1685"/>
                  </a:cubicBezTo>
                  <a:cubicBezTo>
                    <a:pt x="2541" y="1731"/>
                    <a:pt x="2472" y="1815"/>
                    <a:pt x="2419" y="1861"/>
                  </a:cubicBezTo>
                  <a:cubicBezTo>
                    <a:pt x="2396" y="1876"/>
                    <a:pt x="2396" y="1899"/>
                    <a:pt x="2403" y="1922"/>
                  </a:cubicBezTo>
                  <a:cubicBezTo>
                    <a:pt x="2410" y="1934"/>
                    <a:pt x="2426" y="1947"/>
                    <a:pt x="2444" y="1947"/>
                  </a:cubicBezTo>
                  <a:cubicBezTo>
                    <a:pt x="2448" y="1947"/>
                    <a:pt x="2453" y="1946"/>
                    <a:pt x="2457" y="1945"/>
                  </a:cubicBezTo>
                  <a:cubicBezTo>
                    <a:pt x="2983" y="1823"/>
                    <a:pt x="3494" y="1609"/>
                    <a:pt x="3959" y="1327"/>
                  </a:cubicBezTo>
                  <a:cubicBezTo>
                    <a:pt x="4257" y="1128"/>
                    <a:pt x="4394" y="854"/>
                    <a:pt x="4341" y="579"/>
                  </a:cubicBezTo>
                  <a:cubicBezTo>
                    <a:pt x="4264" y="274"/>
                    <a:pt x="4013" y="53"/>
                    <a:pt x="3708" y="7"/>
                  </a:cubicBezTo>
                  <a:cubicBezTo>
                    <a:pt x="3679" y="3"/>
                    <a:pt x="3646" y="0"/>
                    <a:pt x="36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12"/>
            <p:cNvSpPr/>
            <p:nvPr/>
          </p:nvSpPr>
          <p:spPr>
            <a:xfrm>
              <a:off x="6893624" y="1919304"/>
              <a:ext cx="91868" cy="73428"/>
            </a:xfrm>
            <a:custGeom>
              <a:rect b="b" l="l" r="r" t="t"/>
              <a:pathLst>
                <a:path extrusionOk="0" h="450" w="563">
                  <a:moveTo>
                    <a:pt x="497" y="1"/>
                  </a:moveTo>
                  <a:cubicBezTo>
                    <a:pt x="486" y="1"/>
                    <a:pt x="476" y="5"/>
                    <a:pt x="466" y="15"/>
                  </a:cubicBezTo>
                  <a:lnTo>
                    <a:pt x="23" y="366"/>
                  </a:lnTo>
                  <a:cubicBezTo>
                    <a:pt x="8" y="381"/>
                    <a:pt x="0" y="412"/>
                    <a:pt x="16" y="427"/>
                  </a:cubicBezTo>
                  <a:cubicBezTo>
                    <a:pt x="23" y="442"/>
                    <a:pt x="39" y="450"/>
                    <a:pt x="54" y="450"/>
                  </a:cubicBezTo>
                  <a:cubicBezTo>
                    <a:pt x="69" y="450"/>
                    <a:pt x="77" y="442"/>
                    <a:pt x="84" y="434"/>
                  </a:cubicBezTo>
                  <a:lnTo>
                    <a:pt x="527" y="84"/>
                  </a:lnTo>
                  <a:cubicBezTo>
                    <a:pt x="562" y="54"/>
                    <a:pt x="533" y="1"/>
                    <a:pt x="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12"/>
            <p:cNvSpPr/>
            <p:nvPr/>
          </p:nvSpPr>
          <p:spPr>
            <a:xfrm>
              <a:off x="6930991" y="1958302"/>
              <a:ext cx="266465" cy="58089"/>
            </a:xfrm>
            <a:custGeom>
              <a:rect b="b" l="l" r="r" t="t"/>
              <a:pathLst>
                <a:path extrusionOk="0" h="356" w="1633">
                  <a:moveTo>
                    <a:pt x="61" y="0"/>
                  </a:moveTo>
                  <a:cubicBezTo>
                    <a:pt x="27" y="0"/>
                    <a:pt x="1" y="45"/>
                    <a:pt x="31" y="81"/>
                  </a:cubicBezTo>
                  <a:cubicBezTo>
                    <a:pt x="251" y="257"/>
                    <a:pt x="529" y="356"/>
                    <a:pt x="808" y="356"/>
                  </a:cubicBezTo>
                  <a:cubicBezTo>
                    <a:pt x="818" y="356"/>
                    <a:pt x="829" y="356"/>
                    <a:pt x="839" y="356"/>
                  </a:cubicBezTo>
                  <a:cubicBezTo>
                    <a:pt x="1106" y="348"/>
                    <a:pt x="1365" y="287"/>
                    <a:pt x="1602" y="173"/>
                  </a:cubicBezTo>
                  <a:cubicBezTo>
                    <a:pt x="1625" y="165"/>
                    <a:pt x="1632" y="134"/>
                    <a:pt x="1625" y="112"/>
                  </a:cubicBezTo>
                  <a:cubicBezTo>
                    <a:pt x="1614" y="95"/>
                    <a:pt x="1595" y="82"/>
                    <a:pt x="1577" y="82"/>
                  </a:cubicBezTo>
                  <a:cubicBezTo>
                    <a:pt x="1570" y="82"/>
                    <a:pt x="1563" y="84"/>
                    <a:pt x="1556" y="89"/>
                  </a:cubicBezTo>
                  <a:cubicBezTo>
                    <a:pt x="1279" y="215"/>
                    <a:pt x="1038" y="260"/>
                    <a:pt x="836" y="260"/>
                  </a:cubicBezTo>
                  <a:cubicBezTo>
                    <a:pt x="369" y="260"/>
                    <a:pt x="108" y="23"/>
                    <a:pt x="92" y="12"/>
                  </a:cubicBezTo>
                  <a:cubicBezTo>
                    <a:pt x="82" y="4"/>
                    <a:pt x="71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2"/>
            <p:cNvSpPr/>
            <p:nvPr/>
          </p:nvSpPr>
          <p:spPr>
            <a:xfrm>
              <a:off x="6974558" y="1993874"/>
              <a:ext cx="173292" cy="84034"/>
            </a:xfrm>
            <a:custGeom>
              <a:rect b="b" l="l" r="r" t="t"/>
              <a:pathLst>
                <a:path extrusionOk="0" h="515" w="1062">
                  <a:moveTo>
                    <a:pt x="0" y="0"/>
                  </a:moveTo>
                  <a:lnTo>
                    <a:pt x="0" y="0"/>
                  </a:lnTo>
                  <a:cubicBezTo>
                    <a:pt x="130" y="252"/>
                    <a:pt x="366" y="427"/>
                    <a:pt x="641" y="496"/>
                  </a:cubicBezTo>
                  <a:cubicBezTo>
                    <a:pt x="689" y="509"/>
                    <a:pt x="730" y="514"/>
                    <a:pt x="764" y="514"/>
                  </a:cubicBezTo>
                  <a:cubicBezTo>
                    <a:pt x="1061" y="514"/>
                    <a:pt x="877" y="92"/>
                    <a:pt x="877" y="92"/>
                  </a:cubicBezTo>
                  <a:cubicBezTo>
                    <a:pt x="877" y="92"/>
                    <a:pt x="22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12"/>
            <p:cNvSpPr/>
            <p:nvPr/>
          </p:nvSpPr>
          <p:spPr>
            <a:xfrm>
              <a:off x="6965747" y="1985879"/>
              <a:ext cx="178187" cy="100188"/>
            </a:xfrm>
            <a:custGeom>
              <a:rect b="b" l="l" r="r" t="t"/>
              <a:pathLst>
                <a:path extrusionOk="0" h="614" w="1092">
                  <a:moveTo>
                    <a:pt x="153" y="126"/>
                  </a:moveTo>
                  <a:lnTo>
                    <a:pt x="153" y="126"/>
                  </a:lnTo>
                  <a:cubicBezTo>
                    <a:pt x="397" y="164"/>
                    <a:pt x="649" y="187"/>
                    <a:pt x="893" y="187"/>
                  </a:cubicBezTo>
                  <a:cubicBezTo>
                    <a:pt x="924" y="263"/>
                    <a:pt x="962" y="415"/>
                    <a:pt x="916" y="484"/>
                  </a:cubicBezTo>
                  <a:cubicBezTo>
                    <a:pt x="893" y="507"/>
                    <a:pt x="859" y="515"/>
                    <a:pt x="821" y="515"/>
                  </a:cubicBezTo>
                  <a:cubicBezTo>
                    <a:pt x="783" y="515"/>
                    <a:pt x="741" y="507"/>
                    <a:pt x="702" y="499"/>
                  </a:cubicBezTo>
                  <a:cubicBezTo>
                    <a:pt x="481" y="446"/>
                    <a:pt x="291" y="316"/>
                    <a:pt x="153" y="126"/>
                  </a:cubicBezTo>
                  <a:close/>
                  <a:moveTo>
                    <a:pt x="53" y="1"/>
                  </a:moveTo>
                  <a:cubicBezTo>
                    <a:pt x="38" y="1"/>
                    <a:pt x="27" y="8"/>
                    <a:pt x="16" y="19"/>
                  </a:cubicBezTo>
                  <a:cubicBezTo>
                    <a:pt x="1" y="34"/>
                    <a:pt x="1" y="49"/>
                    <a:pt x="8" y="72"/>
                  </a:cubicBezTo>
                  <a:cubicBezTo>
                    <a:pt x="146" y="331"/>
                    <a:pt x="390" y="522"/>
                    <a:pt x="680" y="591"/>
                  </a:cubicBezTo>
                  <a:cubicBezTo>
                    <a:pt x="725" y="606"/>
                    <a:pt x="771" y="614"/>
                    <a:pt x="817" y="614"/>
                  </a:cubicBezTo>
                  <a:cubicBezTo>
                    <a:pt x="878" y="614"/>
                    <a:pt x="939" y="591"/>
                    <a:pt x="985" y="545"/>
                  </a:cubicBezTo>
                  <a:cubicBezTo>
                    <a:pt x="1091" y="408"/>
                    <a:pt x="985" y="148"/>
                    <a:pt x="969" y="118"/>
                  </a:cubicBezTo>
                  <a:cubicBezTo>
                    <a:pt x="962" y="103"/>
                    <a:pt x="947" y="87"/>
                    <a:pt x="924" y="87"/>
                  </a:cubicBezTo>
                  <a:cubicBezTo>
                    <a:pt x="924" y="87"/>
                    <a:pt x="291" y="87"/>
                    <a:pt x="69" y="4"/>
                  </a:cubicBezTo>
                  <a:cubicBezTo>
                    <a:pt x="63" y="1"/>
                    <a:pt x="58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12"/>
            <p:cNvSpPr/>
            <p:nvPr/>
          </p:nvSpPr>
          <p:spPr>
            <a:xfrm>
              <a:off x="6848751" y="1671281"/>
              <a:ext cx="51237" cy="83055"/>
            </a:xfrm>
            <a:custGeom>
              <a:rect b="b" l="l" r="r" t="t"/>
              <a:pathLst>
                <a:path extrusionOk="0" h="509" w="314">
                  <a:moveTo>
                    <a:pt x="91" y="0"/>
                  </a:moveTo>
                  <a:cubicBezTo>
                    <a:pt x="86" y="0"/>
                    <a:pt x="82" y="1"/>
                    <a:pt x="77" y="2"/>
                  </a:cubicBezTo>
                  <a:cubicBezTo>
                    <a:pt x="16" y="25"/>
                    <a:pt x="1" y="154"/>
                    <a:pt x="47" y="292"/>
                  </a:cubicBezTo>
                  <a:cubicBezTo>
                    <a:pt x="88" y="416"/>
                    <a:pt x="160" y="509"/>
                    <a:pt x="219" y="509"/>
                  </a:cubicBezTo>
                  <a:cubicBezTo>
                    <a:pt x="225" y="509"/>
                    <a:pt x="231" y="507"/>
                    <a:pt x="237" y="505"/>
                  </a:cubicBezTo>
                  <a:cubicBezTo>
                    <a:pt x="298" y="482"/>
                    <a:pt x="314" y="353"/>
                    <a:pt x="268" y="215"/>
                  </a:cubicBezTo>
                  <a:cubicBezTo>
                    <a:pt x="225" y="88"/>
                    <a:pt x="150" y="0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12"/>
            <p:cNvSpPr/>
            <p:nvPr/>
          </p:nvSpPr>
          <p:spPr>
            <a:xfrm>
              <a:off x="7097756" y="1601280"/>
              <a:ext cx="49932" cy="82076"/>
            </a:xfrm>
            <a:custGeom>
              <a:rect b="b" l="l" r="r" t="t"/>
              <a:pathLst>
                <a:path extrusionOk="0" h="503" w="306">
                  <a:moveTo>
                    <a:pt x="88" y="0"/>
                  </a:moveTo>
                  <a:cubicBezTo>
                    <a:pt x="82" y="0"/>
                    <a:pt x="75" y="1"/>
                    <a:pt x="69" y="4"/>
                  </a:cubicBezTo>
                  <a:cubicBezTo>
                    <a:pt x="8" y="19"/>
                    <a:pt x="0" y="149"/>
                    <a:pt x="38" y="286"/>
                  </a:cubicBezTo>
                  <a:cubicBezTo>
                    <a:pt x="80" y="410"/>
                    <a:pt x="152" y="503"/>
                    <a:pt x="211" y="503"/>
                  </a:cubicBezTo>
                  <a:cubicBezTo>
                    <a:pt x="217" y="503"/>
                    <a:pt x="223" y="502"/>
                    <a:pt x="229" y="500"/>
                  </a:cubicBezTo>
                  <a:cubicBezTo>
                    <a:pt x="290" y="477"/>
                    <a:pt x="305" y="355"/>
                    <a:pt x="260" y="217"/>
                  </a:cubicBezTo>
                  <a:cubicBezTo>
                    <a:pt x="219" y="87"/>
                    <a:pt x="147" y="0"/>
                    <a:pt x="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2"/>
            <p:cNvSpPr/>
            <p:nvPr/>
          </p:nvSpPr>
          <p:spPr>
            <a:xfrm>
              <a:off x="6736812" y="1587247"/>
              <a:ext cx="311338" cy="228768"/>
            </a:xfrm>
            <a:custGeom>
              <a:rect b="b" l="l" r="r" t="t"/>
              <a:pathLst>
                <a:path extrusionOk="0" h="1402" w="1908">
                  <a:moveTo>
                    <a:pt x="1465" y="97"/>
                  </a:moveTo>
                  <a:cubicBezTo>
                    <a:pt x="1526" y="97"/>
                    <a:pt x="1587" y="136"/>
                    <a:pt x="1610" y="197"/>
                  </a:cubicBezTo>
                  <a:lnTo>
                    <a:pt x="1778" y="715"/>
                  </a:lnTo>
                  <a:cubicBezTo>
                    <a:pt x="1808" y="799"/>
                    <a:pt x="1762" y="883"/>
                    <a:pt x="1686" y="906"/>
                  </a:cubicBezTo>
                  <a:lnTo>
                    <a:pt x="489" y="1302"/>
                  </a:lnTo>
                  <a:cubicBezTo>
                    <a:pt x="474" y="1307"/>
                    <a:pt x="459" y="1309"/>
                    <a:pt x="444" y="1309"/>
                  </a:cubicBezTo>
                  <a:cubicBezTo>
                    <a:pt x="382" y="1309"/>
                    <a:pt x="324" y="1271"/>
                    <a:pt x="305" y="1203"/>
                  </a:cubicBezTo>
                  <a:lnTo>
                    <a:pt x="130" y="685"/>
                  </a:lnTo>
                  <a:cubicBezTo>
                    <a:pt x="122" y="647"/>
                    <a:pt x="122" y="608"/>
                    <a:pt x="138" y="570"/>
                  </a:cubicBezTo>
                  <a:cubicBezTo>
                    <a:pt x="161" y="540"/>
                    <a:pt x="191" y="509"/>
                    <a:pt x="229" y="502"/>
                  </a:cubicBezTo>
                  <a:lnTo>
                    <a:pt x="1419" y="105"/>
                  </a:lnTo>
                  <a:cubicBezTo>
                    <a:pt x="1434" y="97"/>
                    <a:pt x="1450" y="97"/>
                    <a:pt x="1465" y="97"/>
                  </a:cubicBezTo>
                  <a:close/>
                  <a:moveTo>
                    <a:pt x="1466" y="0"/>
                  </a:moveTo>
                  <a:cubicBezTo>
                    <a:pt x="1441" y="0"/>
                    <a:pt x="1414" y="4"/>
                    <a:pt x="1389" y="13"/>
                  </a:cubicBezTo>
                  <a:lnTo>
                    <a:pt x="199" y="410"/>
                  </a:lnTo>
                  <a:cubicBezTo>
                    <a:pt x="69" y="448"/>
                    <a:pt x="0" y="586"/>
                    <a:pt x="46" y="715"/>
                  </a:cubicBezTo>
                  <a:lnTo>
                    <a:pt x="214" y="1234"/>
                  </a:lnTo>
                  <a:cubicBezTo>
                    <a:pt x="244" y="1333"/>
                    <a:pt x="344" y="1402"/>
                    <a:pt x="443" y="1402"/>
                  </a:cubicBezTo>
                  <a:cubicBezTo>
                    <a:pt x="473" y="1402"/>
                    <a:pt x="496" y="1402"/>
                    <a:pt x="519" y="1394"/>
                  </a:cubicBezTo>
                  <a:lnTo>
                    <a:pt x="1716" y="997"/>
                  </a:lnTo>
                  <a:cubicBezTo>
                    <a:pt x="1839" y="952"/>
                    <a:pt x="1907" y="814"/>
                    <a:pt x="1869" y="692"/>
                  </a:cubicBezTo>
                  <a:lnTo>
                    <a:pt x="1694" y="166"/>
                  </a:lnTo>
                  <a:cubicBezTo>
                    <a:pt x="1663" y="68"/>
                    <a:pt x="1569" y="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12"/>
            <p:cNvSpPr/>
            <p:nvPr/>
          </p:nvSpPr>
          <p:spPr>
            <a:xfrm>
              <a:off x="6993160" y="1570440"/>
              <a:ext cx="85993" cy="38998"/>
            </a:xfrm>
            <a:custGeom>
              <a:rect b="b" l="l" r="r" t="t"/>
              <a:pathLst>
                <a:path extrusionOk="0" h="239" w="527">
                  <a:moveTo>
                    <a:pt x="474" y="0"/>
                  </a:moveTo>
                  <a:cubicBezTo>
                    <a:pt x="469" y="0"/>
                    <a:pt x="464" y="1"/>
                    <a:pt x="458" y="2"/>
                  </a:cubicBezTo>
                  <a:lnTo>
                    <a:pt x="39" y="147"/>
                  </a:lnTo>
                  <a:cubicBezTo>
                    <a:pt x="16" y="155"/>
                    <a:pt x="1" y="177"/>
                    <a:pt x="8" y="200"/>
                  </a:cubicBezTo>
                  <a:cubicBezTo>
                    <a:pt x="16" y="223"/>
                    <a:pt x="31" y="239"/>
                    <a:pt x="54" y="239"/>
                  </a:cubicBezTo>
                  <a:lnTo>
                    <a:pt x="69" y="231"/>
                  </a:lnTo>
                  <a:lnTo>
                    <a:pt x="489" y="94"/>
                  </a:lnTo>
                  <a:cubicBezTo>
                    <a:pt x="519" y="86"/>
                    <a:pt x="527" y="55"/>
                    <a:pt x="519" y="33"/>
                  </a:cubicBezTo>
                  <a:cubicBezTo>
                    <a:pt x="513" y="14"/>
                    <a:pt x="496" y="0"/>
                    <a:pt x="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12"/>
            <p:cNvSpPr/>
            <p:nvPr/>
          </p:nvSpPr>
          <p:spPr>
            <a:xfrm>
              <a:off x="6616063" y="1693636"/>
              <a:ext cx="143268" cy="138533"/>
            </a:xfrm>
            <a:custGeom>
              <a:rect b="b" l="l" r="r" t="t"/>
              <a:pathLst>
                <a:path extrusionOk="0" h="849" w="878">
                  <a:moveTo>
                    <a:pt x="831" y="0"/>
                  </a:moveTo>
                  <a:cubicBezTo>
                    <a:pt x="819" y="0"/>
                    <a:pt x="805" y="6"/>
                    <a:pt x="794" y="17"/>
                  </a:cubicBezTo>
                  <a:lnTo>
                    <a:pt x="31" y="765"/>
                  </a:lnTo>
                  <a:cubicBezTo>
                    <a:pt x="1" y="795"/>
                    <a:pt x="23" y="849"/>
                    <a:pt x="69" y="849"/>
                  </a:cubicBezTo>
                  <a:cubicBezTo>
                    <a:pt x="77" y="849"/>
                    <a:pt x="92" y="841"/>
                    <a:pt x="100" y="834"/>
                  </a:cubicBezTo>
                  <a:lnTo>
                    <a:pt x="862" y="78"/>
                  </a:lnTo>
                  <a:cubicBezTo>
                    <a:pt x="878" y="63"/>
                    <a:pt x="878" y="33"/>
                    <a:pt x="862" y="17"/>
                  </a:cubicBezTo>
                  <a:cubicBezTo>
                    <a:pt x="855" y="6"/>
                    <a:pt x="843" y="0"/>
                    <a:pt x="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12"/>
            <p:cNvSpPr/>
            <p:nvPr/>
          </p:nvSpPr>
          <p:spPr>
            <a:xfrm>
              <a:off x="7205941" y="1497991"/>
              <a:ext cx="110959" cy="93987"/>
            </a:xfrm>
            <a:custGeom>
              <a:rect b="b" l="l" r="r" t="t"/>
              <a:pathLst>
                <a:path extrusionOk="0" h="576" w="680">
                  <a:moveTo>
                    <a:pt x="623" y="1"/>
                  </a:moveTo>
                  <a:cubicBezTo>
                    <a:pt x="613" y="1"/>
                    <a:pt x="603" y="4"/>
                    <a:pt x="596" y="11"/>
                  </a:cubicBezTo>
                  <a:lnTo>
                    <a:pt x="24" y="492"/>
                  </a:lnTo>
                  <a:cubicBezTo>
                    <a:pt x="8" y="507"/>
                    <a:pt x="1" y="538"/>
                    <a:pt x="24" y="560"/>
                  </a:cubicBezTo>
                  <a:cubicBezTo>
                    <a:pt x="31" y="568"/>
                    <a:pt x="47" y="576"/>
                    <a:pt x="54" y="576"/>
                  </a:cubicBezTo>
                  <a:cubicBezTo>
                    <a:pt x="69" y="576"/>
                    <a:pt x="77" y="568"/>
                    <a:pt x="85" y="560"/>
                  </a:cubicBezTo>
                  <a:lnTo>
                    <a:pt x="657" y="88"/>
                  </a:lnTo>
                  <a:cubicBezTo>
                    <a:pt x="672" y="72"/>
                    <a:pt x="680" y="42"/>
                    <a:pt x="657" y="19"/>
                  </a:cubicBezTo>
                  <a:cubicBezTo>
                    <a:pt x="648" y="6"/>
                    <a:pt x="635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12"/>
            <p:cNvSpPr/>
            <p:nvPr/>
          </p:nvSpPr>
          <p:spPr>
            <a:xfrm>
              <a:off x="7051740" y="1491790"/>
              <a:ext cx="308727" cy="229584"/>
            </a:xfrm>
            <a:custGeom>
              <a:rect b="b" l="l" r="r" t="t"/>
              <a:pathLst>
                <a:path extrusionOk="0" h="1407" w="1892">
                  <a:moveTo>
                    <a:pt x="1464" y="95"/>
                  </a:moveTo>
                  <a:cubicBezTo>
                    <a:pt x="1487" y="95"/>
                    <a:pt x="1503" y="103"/>
                    <a:pt x="1525" y="110"/>
                  </a:cubicBezTo>
                  <a:cubicBezTo>
                    <a:pt x="1564" y="126"/>
                    <a:pt x="1586" y="156"/>
                    <a:pt x="1602" y="194"/>
                  </a:cubicBezTo>
                  <a:lnTo>
                    <a:pt x="1777" y="713"/>
                  </a:lnTo>
                  <a:cubicBezTo>
                    <a:pt x="1800" y="797"/>
                    <a:pt x="1762" y="881"/>
                    <a:pt x="1678" y="904"/>
                  </a:cubicBezTo>
                  <a:lnTo>
                    <a:pt x="488" y="1308"/>
                  </a:lnTo>
                  <a:cubicBezTo>
                    <a:pt x="475" y="1312"/>
                    <a:pt x="461" y="1314"/>
                    <a:pt x="448" y="1314"/>
                  </a:cubicBezTo>
                  <a:cubicBezTo>
                    <a:pt x="384" y="1314"/>
                    <a:pt x="324" y="1272"/>
                    <a:pt x="305" y="1209"/>
                  </a:cubicBezTo>
                  <a:lnTo>
                    <a:pt x="130" y="690"/>
                  </a:lnTo>
                  <a:cubicBezTo>
                    <a:pt x="114" y="652"/>
                    <a:pt x="122" y="614"/>
                    <a:pt x="137" y="576"/>
                  </a:cubicBezTo>
                  <a:cubicBezTo>
                    <a:pt x="153" y="545"/>
                    <a:pt x="183" y="515"/>
                    <a:pt x="221" y="507"/>
                  </a:cubicBezTo>
                  <a:lnTo>
                    <a:pt x="1419" y="103"/>
                  </a:lnTo>
                  <a:cubicBezTo>
                    <a:pt x="1434" y="103"/>
                    <a:pt x="1449" y="95"/>
                    <a:pt x="1464" y="95"/>
                  </a:cubicBezTo>
                  <a:close/>
                  <a:moveTo>
                    <a:pt x="1457" y="1"/>
                  </a:moveTo>
                  <a:cubicBezTo>
                    <a:pt x="1434" y="1"/>
                    <a:pt x="1411" y="4"/>
                    <a:pt x="1388" y="11"/>
                  </a:cubicBezTo>
                  <a:lnTo>
                    <a:pt x="198" y="408"/>
                  </a:lnTo>
                  <a:cubicBezTo>
                    <a:pt x="69" y="454"/>
                    <a:pt x="0" y="591"/>
                    <a:pt x="38" y="713"/>
                  </a:cubicBezTo>
                  <a:lnTo>
                    <a:pt x="214" y="1239"/>
                  </a:lnTo>
                  <a:cubicBezTo>
                    <a:pt x="244" y="1338"/>
                    <a:pt x="336" y="1407"/>
                    <a:pt x="442" y="1407"/>
                  </a:cubicBezTo>
                  <a:cubicBezTo>
                    <a:pt x="473" y="1407"/>
                    <a:pt x="496" y="1399"/>
                    <a:pt x="526" y="1392"/>
                  </a:cubicBezTo>
                  <a:lnTo>
                    <a:pt x="1716" y="1003"/>
                  </a:lnTo>
                  <a:cubicBezTo>
                    <a:pt x="1777" y="980"/>
                    <a:pt x="1823" y="934"/>
                    <a:pt x="1853" y="881"/>
                  </a:cubicBezTo>
                  <a:cubicBezTo>
                    <a:pt x="1884" y="820"/>
                    <a:pt x="1892" y="759"/>
                    <a:pt x="1869" y="698"/>
                  </a:cubicBezTo>
                  <a:lnTo>
                    <a:pt x="1693" y="171"/>
                  </a:lnTo>
                  <a:cubicBezTo>
                    <a:pt x="1656" y="66"/>
                    <a:pt x="1558" y="1"/>
                    <a:pt x="1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12"/>
            <p:cNvSpPr/>
            <p:nvPr/>
          </p:nvSpPr>
          <p:spPr>
            <a:xfrm>
              <a:off x="6770427" y="1548575"/>
              <a:ext cx="182266" cy="94477"/>
            </a:xfrm>
            <a:custGeom>
              <a:rect b="b" l="l" r="r" t="t"/>
              <a:pathLst>
                <a:path extrusionOk="0" h="579" w="1117">
                  <a:moveTo>
                    <a:pt x="895" y="1"/>
                  </a:moveTo>
                  <a:cubicBezTo>
                    <a:pt x="382" y="1"/>
                    <a:pt x="52" y="404"/>
                    <a:pt x="31" y="418"/>
                  </a:cubicBezTo>
                  <a:cubicBezTo>
                    <a:pt x="0" y="464"/>
                    <a:pt x="8" y="525"/>
                    <a:pt x="46" y="556"/>
                  </a:cubicBezTo>
                  <a:cubicBezTo>
                    <a:pt x="69" y="571"/>
                    <a:pt x="84" y="578"/>
                    <a:pt x="107" y="578"/>
                  </a:cubicBezTo>
                  <a:cubicBezTo>
                    <a:pt x="138" y="578"/>
                    <a:pt x="160" y="563"/>
                    <a:pt x="183" y="540"/>
                  </a:cubicBezTo>
                  <a:cubicBezTo>
                    <a:pt x="183" y="540"/>
                    <a:pt x="471" y="192"/>
                    <a:pt x="890" y="192"/>
                  </a:cubicBezTo>
                  <a:cubicBezTo>
                    <a:pt x="918" y="192"/>
                    <a:pt x="947" y="194"/>
                    <a:pt x="977" y="197"/>
                  </a:cubicBezTo>
                  <a:cubicBezTo>
                    <a:pt x="981" y="198"/>
                    <a:pt x="986" y="198"/>
                    <a:pt x="990" y="198"/>
                  </a:cubicBezTo>
                  <a:cubicBezTo>
                    <a:pt x="1100" y="198"/>
                    <a:pt x="1117" y="21"/>
                    <a:pt x="999" y="6"/>
                  </a:cubicBezTo>
                  <a:cubicBezTo>
                    <a:pt x="964" y="3"/>
                    <a:pt x="929" y="1"/>
                    <a:pt x="8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12"/>
            <p:cNvSpPr/>
            <p:nvPr/>
          </p:nvSpPr>
          <p:spPr>
            <a:xfrm>
              <a:off x="7032975" y="1487548"/>
              <a:ext cx="144573" cy="55968"/>
            </a:xfrm>
            <a:custGeom>
              <a:rect b="b" l="l" r="r" t="t"/>
              <a:pathLst>
                <a:path extrusionOk="0" h="343" w="886">
                  <a:moveTo>
                    <a:pt x="536" y="1"/>
                  </a:moveTo>
                  <a:cubicBezTo>
                    <a:pt x="217" y="1"/>
                    <a:pt x="45" y="168"/>
                    <a:pt x="39" y="174"/>
                  </a:cubicBezTo>
                  <a:cubicBezTo>
                    <a:pt x="1" y="213"/>
                    <a:pt x="1" y="274"/>
                    <a:pt x="39" y="312"/>
                  </a:cubicBezTo>
                  <a:cubicBezTo>
                    <a:pt x="54" y="327"/>
                    <a:pt x="85" y="342"/>
                    <a:pt x="107" y="342"/>
                  </a:cubicBezTo>
                  <a:cubicBezTo>
                    <a:pt x="130" y="342"/>
                    <a:pt x="153" y="327"/>
                    <a:pt x="176" y="312"/>
                  </a:cubicBezTo>
                  <a:cubicBezTo>
                    <a:pt x="176" y="312"/>
                    <a:pt x="301" y="192"/>
                    <a:pt x="543" y="192"/>
                  </a:cubicBezTo>
                  <a:cubicBezTo>
                    <a:pt x="606" y="192"/>
                    <a:pt x="677" y="200"/>
                    <a:pt x="756" y="220"/>
                  </a:cubicBezTo>
                  <a:cubicBezTo>
                    <a:pt x="761" y="221"/>
                    <a:pt x="767" y="222"/>
                    <a:pt x="773" y="222"/>
                  </a:cubicBezTo>
                  <a:cubicBezTo>
                    <a:pt x="814" y="222"/>
                    <a:pt x="857" y="198"/>
                    <a:pt x="870" y="152"/>
                  </a:cubicBezTo>
                  <a:cubicBezTo>
                    <a:pt x="885" y="98"/>
                    <a:pt x="855" y="45"/>
                    <a:pt x="801" y="37"/>
                  </a:cubicBezTo>
                  <a:cubicBezTo>
                    <a:pt x="704" y="11"/>
                    <a:pt x="616" y="1"/>
                    <a:pt x="5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12"/>
            <p:cNvSpPr/>
            <p:nvPr/>
          </p:nvSpPr>
          <p:spPr>
            <a:xfrm>
              <a:off x="7064142" y="1617923"/>
              <a:ext cx="143268" cy="303501"/>
            </a:xfrm>
            <a:custGeom>
              <a:rect b="b" l="l" r="r" t="t"/>
              <a:pathLst>
                <a:path extrusionOk="0" h="1860" w="878">
                  <a:moveTo>
                    <a:pt x="0" y="1"/>
                  </a:moveTo>
                  <a:lnTo>
                    <a:pt x="122" y="1809"/>
                  </a:lnTo>
                  <a:cubicBezTo>
                    <a:pt x="122" y="1809"/>
                    <a:pt x="380" y="1859"/>
                    <a:pt x="579" y="1859"/>
                  </a:cubicBezTo>
                  <a:cubicBezTo>
                    <a:pt x="678" y="1859"/>
                    <a:pt x="763" y="1847"/>
                    <a:pt x="794" y="1809"/>
                  </a:cubicBezTo>
                  <a:cubicBezTo>
                    <a:pt x="877" y="169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12"/>
            <p:cNvSpPr/>
            <p:nvPr/>
          </p:nvSpPr>
          <p:spPr>
            <a:xfrm>
              <a:off x="7054514" y="1609112"/>
              <a:ext cx="159096" cy="320144"/>
            </a:xfrm>
            <a:custGeom>
              <a:rect b="b" l="l" r="r" t="t"/>
              <a:pathLst>
                <a:path extrusionOk="0" h="1962" w="975">
                  <a:moveTo>
                    <a:pt x="66" y="1"/>
                  </a:moveTo>
                  <a:cubicBezTo>
                    <a:pt x="33" y="1"/>
                    <a:pt x="0" y="34"/>
                    <a:pt x="21" y="70"/>
                  </a:cubicBezTo>
                  <a:cubicBezTo>
                    <a:pt x="425" y="856"/>
                    <a:pt x="830" y="1740"/>
                    <a:pt x="814" y="1832"/>
                  </a:cubicBezTo>
                  <a:cubicBezTo>
                    <a:pt x="795" y="1855"/>
                    <a:pt x="726" y="1865"/>
                    <a:pt x="632" y="1865"/>
                  </a:cubicBezTo>
                  <a:cubicBezTo>
                    <a:pt x="508" y="1865"/>
                    <a:pt x="341" y="1847"/>
                    <a:pt x="189" y="1817"/>
                  </a:cubicBezTo>
                  <a:cubicBezTo>
                    <a:pt x="185" y="1816"/>
                    <a:pt x="180" y="1815"/>
                    <a:pt x="177" y="1815"/>
                  </a:cubicBezTo>
                  <a:cubicBezTo>
                    <a:pt x="125" y="1815"/>
                    <a:pt x="110" y="1901"/>
                    <a:pt x="174" y="1908"/>
                  </a:cubicBezTo>
                  <a:cubicBezTo>
                    <a:pt x="319" y="1939"/>
                    <a:pt x="471" y="1962"/>
                    <a:pt x="624" y="1962"/>
                  </a:cubicBezTo>
                  <a:cubicBezTo>
                    <a:pt x="746" y="1962"/>
                    <a:pt x="853" y="1946"/>
                    <a:pt x="891" y="1893"/>
                  </a:cubicBezTo>
                  <a:cubicBezTo>
                    <a:pt x="975" y="1771"/>
                    <a:pt x="509" y="810"/>
                    <a:pt x="105" y="24"/>
                  </a:cubicBezTo>
                  <a:cubicBezTo>
                    <a:pt x="95" y="8"/>
                    <a:pt x="81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12"/>
            <p:cNvSpPr/>
            <p:nvPr/>
          </p:nvSpPr>
          <p:spPr>
            <a:xfrm>
              <a:off x="6029938" y="2704493"/>
              <a:ext cx="557732" cy="1017870"/>
            </a:xfrm>
            <a:custGeom>
              <a:rect b="b" l="l" r="r" t="t"/>
              <a:pathLst>
                <a:path extrusionOk="0" h="6238" w="3418">
                  <a:moveTo>
                    <a:pt x="2166" y="0"/>
                  </a:moveTo>
                  <a:cubicBezTo>
                    <a:pt x="2166" y="0"/>
                    <a:pt x="1671" y="0"/>
                    <a:pt x="1518" y="435"/>
                  </a:cubicBezTo>
                  <a:cubicBezTo>
                    <a:pt x="1373" y="877"/>
                    <a:pt x="0" y="5873"/>
                    <a:pt x="145" y="6018"/>
                  </a:cubicBezTo>
                  <a:cubicBezTo>
                    <a:pt x="265" y="6138"/>
                    <a:pt x="1554" y="6237"/>
                    <a:pt x="2109" y="6237"/>
                  </a:cubicBezTo>
                  <a:cubicBezTo>
                    <a:pt x="2223" y="6237"/>
                    <a:pt x="2306" y="6233"/>
                    <a:pt x="2342" y="6224"/>
                  </a:cubicBezTo>
                  <a:cubicBezTo>
                    <a:pt x="2548" y="6163"/>
                    <a:pt x="3417" y="2807"/>
                    <a:pt x="3417" y="2807"/>
                  </a:cubicBezTo>
                  <a:lnTo>
                    <a:pt x="2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2"/>
            <p:cNvSpPr/>
            <p:nvPr/>
          </p:nvSpPr>
          <p:spPr>
            <a:xfrm>
              <a:off x="6017374" y="2696987"/>
              <a:ext cx="578945" cy="1033698"/>
            </a:xfrm>
            <a:custGeom>
              <a:rect b="b" l="l" r="r" t="t"/>
              <a:pathLst>
                <a:path extrusionOk="0" h="6335" w="3548">
                  <a:moveTo>
                    <a:pt x="2243" y="1"/>
                  </a:moveTo>
                  <a:cubicBezTo>
                    <a:pt x="2236" y="1"/>
                    <a:pt x="1709" y="8"/>
                    <a:pt x="1549" y="473"/>
                  </a:cubicBezTo>
                  <a:cubicBezTo>
                    <a:pt x="1534" y="519"/>
                    <a:pt x="1" y="5904"/>
                    <a:pt x="192" y="6095"/>
                  </a:cubicBezTo>
                  <a:cubicBezTo>
                    <a:pt x="321" y="6232"/>
                    <a:pt x="1572" y="6331"/>
                    <a:pt x="2152" y="6331"/>
                  </a:cubicBezTo>
                  <a:cubicBezTo>
                    <a:pt x="2179" y="6333"/>
                    <a:pt x="2205" y="6334"/>
                    <a:pt x="2232" y="6334"/>
                  </a:cubicBezTo>
                  <a:cubicBezTo>
                    <a:pt x="2297" y="6334"/>
                    <a:pt x="2362" y="6329"/>
                    <a:pt x="2426" y="6323"/>
                  </a:cubicBezTo>
                  <a:cubicBezTo>
                    <a:pt x="2640" y="6262"/>
                    <a:pt x="3281" y="3883"/>
                    <a:pt x="3548" y="2868"/>
                  </a:cubicBezTo>
                  <a:cubicBezTo>
                    <a:pt x="3548" y="2846"/>
                    <a:pt x="3532" y="2815"/>
                    <a:pt x="3509" y="2807"/>
                  </a:cubicBezTo>
                  <a:cubicBezTo>
                    <a:pt x="3505" y="2806"/>
                    <a:pt x="3501" y="2805"/>
                    <a:pt x="3497" y="2805"/>
                  </a:cubicBezTo>
                  <a:cubicBezTo>
                    <a:pt x="3477" y="2805"/>
                    <a:pt x="3455" y="2820"/>
                    <a:pt x="3448" y="2846"/>
                  </a:cubicBezTo>
                  <a:cubicBezTo>
                    <a:pt x="3120" y="4096"/>
                    <a:pt x="2548" y="6133"/>
                    <a:pt x="2403" y="6232"/>
                  </a:cubicBezTo>
                  <a:cubicBezTo>
                    <a:pt x="2371" y="6240"/>
                    <a:pt x="2298" y="6244"/>
                    <a:pt x="2198" y="6244"/>
                  </a:cubicBezTo>
                  <a:cubicBezTo>
                    <a:pt x="1671" y="6244"/>
                    <a:pt x="395" y="6137"/>
                    <a:pt x="260" y="6041"/>
                  </a:cubicBezTo>
                  <a:cubicBezTo>
                    <a:pt x="192" y="5736"/>
                    <a:pt x="1442" y="1099"/>
                    <a:pt x="1641" y="504"/>
                  </a:cubicBezTo>
                  <a:cubicBezTo>
                    <a:pt x="1778" y="100"/>
                    <a:pt x="2220" y="100"/>
                    <a:pt x="2243" y="100"/>
                  </a:cubicBezTo>
                  <a:cubicBezTo>
                    <a:pt x="2266" y="100"/>
                    <a:pt x="2289" y="77"/>
                    <a:pt x="2289" y="46"/>
                  </a:cubicBezTo>
                  <a:cubicBezTo>
                    <a:pt x="2289" y="23"/>
                    <a:pt x="2266" y="1"/>
                    <a:pt x="2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12"/>
            <p:cNvSpPr/>
            <p:nvPr/>
          </p:nvSpPr>
          <p:spPr>
            <a:xfrm>
              <a:off x="6010031" y="3542387"/>
              <a:ext cx="511554" cy="441218"/>
            </a:xfrm>
            <a:custGeom>
              <a:rect b="b" l="l" r="r" t="t"/>
              <a:pathLst>
                <a:path extrusionOk="0" h="2704" w="3135">
                  <a:moveTo>
                    <a:pt x="1893" y="0"/>
                  </a:moveTo>
                  <a:cubicBezTo>
                    <a:pt x="1513" y="0"/>
                    <a:pt x="1114" y="104"/>
                    <a:pt x="824" y="326"/>
                  </a:cubicBezTo>
                  <a:cubicBezTo>
                    <a:pt x="328" y="708"/>
                    <a:pt x="244" y="616"/>
                    <a:pt x="122" y="1348"/>
                  </a:cubicBezTo>
                  <a:cubicBezTo>
                    <a:pt x="0" y="2088"/>
                    <a:pt x="504" y="2546"/>
                    <a:pt x="915" y="2637"/>
                  </a:cubicBezTo>
                  <a:cubicBezTo>
                    <a:pt x="1072" y="2670"/>
                    <a:pt x="1223" y="2704"/>
                    <a:pt x="1376" y="2704"/>
                  </a:cubicBezTo>
                  <a:cubicBezTo>
                    <a:pt x="1618" y="2704"/>
                    <a:pt x="1868" y="2620"/>
                    <a:pt x="2166" y="2317"/>
                  </a:cubicBezTo>
                  <a:cubicBezTo>
                    <a:pt x="2662" y="1821"/>
                    <a:pt x="3013" y="967"/>
                    <a:pt x="3013" y="967"/>
                  </a:cubicBezTo>
                  <a:cubicBezTo>
                    <a:pt x="3013" y="967"/>
                    <a:pt x="3135" y="387"/>
                    <a:pt x="2632" y="151"/>
                  </a:cubicBezTo>
                  <a:cubicBezTo>
                    <a:pt x="2425" y="53"/>
                    <a:pt x="2164" y="0"/>
                    <a:pt x="1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12"/>
            <p:cNvSpPr/>
            <p:nvPr/>
          </p:nvSpPr>
          <p:spPr>
            <a:xfrm>
              <a:off x="6001220" y="3536023"/>
              <a:ext cx="527871" cy="455414"/>
            </a:xfrm>
            <a:custGeom>
              <a:rect b="b" l="l" r="r" t="t"/>
              <a:pathLst>
                <a:path extrusionOk="0" h="2791" w="3235">
                  <a:moveTo>
                    <a:pt x="1993" y="90"/>
                  </a:moveTo>
                  <a:cubicBezTo>
                    <a:pt x="2228" y="90"/>
                    <a:pt x="2456" y="143"/>
                    <a:pt x="2670" y="236"/>
                  </a:cubicBezTo>
                  <a:cubicBezTo>
                    <a:pt x="3113" y="442"/>
                    <a:pt x="3036" y="937"/>
                    <a:pt x="3021" y="998"/>
                  </a:cubicBezTo>
                  <a:cubicBezTo>
                    <a:pt x="2998" y="1059"/>
                    <a:pt x="2655" y="1853"/>
                    <a:pt x="2190" y="2318"/>
                  </a:cubicBezTo>
                  <a:cubicBezTo>
                    <a:pt x="1900" y="2612"/>
                    <a:pt x="1667" y="2697"/>
                    <a:pt x="1435" y="2697"/>
                  </a:cubicBezTo>
                  <a:cubicBezTo>
                    <a:pt x="1294" y="2697"/>
                    <a:pt x="1153" y="2665"/>
                    <a:pt x="1000" y="2631"/>
                  </a:cubicBezTo>
                  <a:lnTo>
                    <a:pt x="977" y="2631"/>
                  </a:lnTo>
                  <a:cubicBezTo>
                    <a:pt x="596" y="2547"/>
                    <a:pt x="108" y="2112"/>
                    <a:pt x="222" y="1395"/>
                  </a:cubicBezTo>
                  <a:cubicBezTo>
                    <a:pt x="313" y="823"/>
                    <a:pt x="382" y="777"/>
                    <a:pt x="672" y="579"/>
                  </a:cubicBezTo>
                  <a:cubicBezTo>
                    <a:pt x="741" y="533"/>
                    <a:pt x="809" y="480"/>
                    <a:pt x="908" y="403"/>
                  </a:cubicBezTo>
                  <a:cubicBezTo>
                    <a:pt x="1203" y="197"/>
                    <a:pt x="1548" y="90"/>
                    <a:pt x="1908" y="90"/>
                  </a:cubicBezTo>
                  <a:cubicBezTo>
                    <a:pt x="1921" y="90"/>
                    <a:pt x="1933" y="91"/>
                    <a:pt x="1946" y="91"/>
                  </a:cubicBezTo>
                  <a:cubicBezTo>
                    <a:pt x="1962" y="90"/>
                    <a:pt x="1977" y="90"/>
                    <a:pt x="1993" y="90"/>
                  </a:cubicBezTo>
                  <a:close/>
                  <a:moveTo>
                    <a:pt x="1953" y="0"/>
                  </a:moveTo>
                  <a:cubicBezTo>
                    <a:pt x="1567" y="0"/>
                    <a:pt x="1155" y="102"/>
                    <a:pt x="847" y="335"/>
                  </a:cubicBezTo>
                  <a:cubicBezTo>
                    <a:pt x="756" y="403"/>
                    <a:pt x="680" y="457"/>
                    <a:pt x="611" y="503"/>
                  </a:cubicBezTo>
                  <a:cubicBezTo>
                    <a:pt x="321" y="709"/>
                    <a:pt x="230" y="770"/>
                    <a:pt x="130" y="1387"/>
                  </a:cubicBezTo>
                  <a:cubicBezTo>
                    <a:pt x="1" y="2158"/>
                    <a:pt x="542" y="2631"/>
                    <a:pt x="954" y="2722"/>
                  </a:cubicBezTo>
                  <a:lnTo>
                    <a:pt x="985" y="2730"/>
                  </a:lnTo>
                  <a:cubicBezTo>
                    <a:pt x="1130" y="2760"/>
                    <a:pt x="1274" y="2783"/>
                    <a:pt x="1427" y="2791"/>
                  </a:cubicBezTo>
                  <a:cubicBezTo>
                    <a:pt x="1679" y="2791"/>
                    <a:pt x="1938" y="2707"/>
                    <a:pt x="2258" y="2394"/>
                  </a:cubicBezTo>
                  <a:cubicBezTo>
                    <a:pt x="2754" y="1891"/>
                    <a:pt x="3105" y="1067"/>
                    <a:pt x="3120" y="1037"/>
                  </a:cubicBezTo>
                  <a:lnTo>
                    <a:pt x="3120" y="1021"/>
                  </a:lnTo>
                  <a:cubicBezTo>
                    <a:pt x="3120" y="1021"/>
                    <a:pt x="3235" y="403"/>
                    <a:pt x="2708" y="152"/>
                  </a:cubicBezTo>
                  <a:cubicBezTo>
                    <a:pt x="2505" y="55"/>
                    <a:pt x="2236" y="0"/>
                    <a:pt x="19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12"/>
            <p:cNvSpPr/>
            <p:nvPr/>
          </p:nvSpPr>
          <p:spPr>
            <a:xfrm>
              <a:off x="6847608" y="3193523"/>
              <a:ext cx="843941" cy="1030924"/>
            </a:xfrm>
            <a:custGeom>
              <a:rect b="b" l="l" r="r" t="t"/>
              <a:pathLst>
                <a:path extrusionOk="0" h="6318" w="5172">
                  <a:moveTo>
                    <a:pt x="5171" y="1"/>
                  </a:moveTo>
                  <a:cubicBezTo>
                    <a:pt x="5171" y="1"/>
                    <a:pt x="4904" y="207"/>
                    <a:pt x="3417" y="291"/>
                  </a:cubicBezTo>
                  <a:cubicBezTo>
                    <a:pt x="3245" y="301"/>
                    <a:pt x="3079" y="306"/>
                    <a:pt x="2922" y="306"/>
                  </a:cubicBezTo>
                  <a:cubicBezTo>
                    <a:pt x="1713" y="306"/>
                    <a:pt x="961" y="31"/>
                    <a:pt x="961" y="31"/>
                  </a:cubicBezTo>
                  <a:cubicBezTo>
                    <a:pt x="961" y="31"/>
                    <a:pt x="755" y="4501"/>
                    <a:pt x="0" y="6171"/>
                  </a:cubicBezTo>
                  <a:cubicBezTo>
                    <a:pt x="0" y="6171"/>
                    <a:pt x="464" y="6318"/>
                    <a:pt x="1263" y="6318"/>
                  </a:cubicBezTo>
                  <a:cubicBezTo>
                    <a:pt x="1462" y="6318"/>
                    <a:pt x="1683" y="6308"/>
                    <a:pt x="1922" y="6286"/>
                  </a:cubicBezTo>
                  <a:cubicBezTo>
                    <a:pt x="3120" y="6163"/>
                    <a:pt x="4233" y="5523"/>
                    <a:pt x="4233" y="5523"/>
                  </a:cubicBezTo>
                  <a:cubicBezTo>
                    <a:pt x="4233" y="5523"/>
                    <a:pt x="4645" y="3067"/>
                    <a:pt x="4843" y="1869"/>
                  </a:cubicBezTo>
                  <a:cubicBezTo>
                    <a:pt x="5049" y="672"/>
                    <a:pt x="5171" y="1"/>
                    <a:pt x="5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12"/>
            <p:cNvSpPr/>
            <p:nvPr/>
          </p:nvSpPr>
          <p:spPr>
            <a:xfrm>
              <a:off x="6838797" y="3186670"/>
              <a:ext cx="860259" cy="1044957"/>
            </a:xfrm>
            <a:custGeom>
              <a:rect b="b" l="l" r="r" t="t"/>
              <a:pathLst>
                <a:path extrusionOk="0" h="6404" w="5272">
                  <a:moveTo>
                    <a:pt x="5157" y="127"/>
                  </a:moveTo>
                  <a:lnTo>
                    <a:pt x="5157" y="127"/>
                  </a:lnTo>
                  <a:cubicBezTo>
                    <a:pt x="5119" y="348"/>
                    <a:pt x="5012" y="966"/>
                    <a:pt x="4852" y="1904"/>
                  </a:cubicBezTo>
                  <a:cubicBezTo>
                    <a:pt x="4661" y="3033"/>
                    <a:pt x="4287" y="5290"/>
                    <a:pt x="4241" y="5534"/>
                  </a:cubicBezTo>
                  <a:cubicBezTo>
                    <a:pt x="4089" y="5618"/>
                    <a:pt x="3059" y="6175"/>
                    <a:pt x="1976" y="6282"/>
                  </a:cubicBezTo>
                  <a:cubicBezTo>
                    <a:pt x="1746" y="6303"/>
                    <a:pt x="1533" y="6311"/>
                    <a:pt x="1339" y="6311"/>
                  </a:cubicBezTo>
                  <a:cubicBezTo>
                    <a:pt x="691" y="6311"/>
                    <a:pt x="256" y="6216"/>
                    <a:pt x="115" y="6175"/>
                  </a:cubicBezTo>
                  <a:cubicBezTo>
                    <a:pt x="802" y="4596"/>
                    <a:pt x="1030" y="683"/>
                    <a:pt x="1061" y="142"/>
                  </a:cubicBezTo>
                  <a:cubicBezTo>
                    <a:pt x="1681" y="318"/>
                    <a:pt x="2325" y="402"/>
                    <a:pt x="2973" y="402"/>
                  </a:cubicBezTo>
                  <a:cubicBezTo>
                    <a:pt x="3139" y="402"/>
                    <a:pt x="3305" y="397"/>
                    <a:pt x="3471" y="386"/>
                  </a:cubicBezTo>
                  <a:cubicBezTo>
                    <a:pt x="4547" y="317"/>
                    <a:pt x="4989" y="195"/>
                    <a:pt x="5157" y="127"/>
                  </a:cubicBezTo>
                  <a:close/>
                  <a:moveTo>
                    <a:pt x="5222" y="1"/>
                  </a:moveTo>
                  <a:cubicBezTo>
                    <a:pt x="5212" y="1"/>
                    <a:pt x="5203" y="5"/>
                    <a:pt x="5195" y="12"/>
                  </a:cubicBezTo>
                  <a:cubicBezTo>
                    <a:pt x="5187" y="12"/>
                    <a:pt x="4905" y="211"/>
                    <a:pt x="3464" y="295"/>
                  </a:cubicBezTo>
                  <a:cubicBezTo>
                    <a:pt x="3305" y="304"/>
                    <a:pt x="3152" y="308"/>
                    <a:pt x="3006" y="308"/>
                  </a:cubicBezTo>
                  <a:cubicBezTo>
                    <a:pt x="1807" y="308"/>
                    <a:pt x="1037" y="35"/>
                    <a:pt x="1030" y="35"/>
                  </a:cubicBezTo>
                  <a:cubicBezTo>
                    <a:pt x="1023" y="31"/>
                    <a:pt x="1015" y="29"/>
                    <a:pt x="1008" y="29"/>
                  </a:cubicBezTo>
                  <a:cubicBezTo>
                    <a:pt x="1000" y="29"/>
                    <a:pt x="992" y="31"/>
                    <a:pt x="985" y="35"/>
                  </a:cubicBezTo>
                  <a:cubicBezTo>
                    <a:pt x="977" y="43"/>
                    <a:pt x="969" y="58"/>
                    <a:pt x="969" y="73"/>
                  </a:cubicBezTo>
                  <a:cubicBezTo>
                    <a:pt x="962" y="119"/>
                    <a:pt x="756" y="4550"/>
                    <a:pt x="8" y="6190"/>
                  </a:cubicBezTo>
                  <a:cubicBezTo>
                    <a:pt x="1" y="6205"/>
                    <a:pt x="1" y="6213"/>
                    <a:pt x="8" y="6228"/>
                  </a:cubicBezTo>
                  <a:cubicBezTo>
                    <a:pt x="8" y="6244"/>
                    <a:pt x="24" y="6251"/>
                    <a:pt x="39" y="6251"/>
                  </a:cubicBezTo>
                  <a:cubicBezTo>
                    <a:pt x="62" y="6267"/>
                    <a:pt x="519" y="6404"/>
                    <a:pt x="1313" y="6404"/>
                  </a:cubicBezTo>
                  <a:cubicBezTo>
                    <a:pt x="1519" y="6404"/>
                    <a:pt x="1747" y="6396"/>
                    <a:pt x="1984" y="6373"/>
                  </a:cubicBezTo>
                  <a:cubicBezTo>
                    <a:pt x="3181" y="6259"/>
                    <a:pt x="4303" y="5618"/>
                    <a:pt x="4310" y="5611"/>
                  </a:cubicBezTo>
                  <a:cubicBezTo>
                    <a:pt x="4325" y="5603"/>
                    <a:pt x="4333" y="5595"/>
                    <a:pt x="4333" y="5580"/>
                  </a:cubicBezTo>
                  <a:cubicBezTo>
                    <a:pt x="4341" y="5550"/>
                    <a:pt x="4745" y="3109"/>
                    <a:pt x="4951" y="1927"/>
                  </a:cubicBezTo>
                  <a:cubicBezTo>
                    <a:pt x="5149" y="722"/>
                    <a:pt x="5271" y="58"/>
                    <a:pt x="5271" y="58"/>
                  </a:cubicBezTo>
                  <a:cubicBezTo>
                    <a:pt x="5271" y="35"/>
                    <a:pt x="5264" y="20"/>
                    <a:pt x="5248" y="12"/>
                  </a:cubicBezTo>
                  <a:cubicBezTo>
                    <a:pt x="5241" y="5"/>
                    <a:pt x="5231" y="1"/>
                    <a:pt x="52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12"/>
            <p:cNvSpPr/>
            <p:nvPr/>
          </p:nvSpPr>
          <p:spPr>
            <a:xfrm>
              <a:off x="6130617" y="3624137"/>
              <a:ext cx="1191341" cy="415927"/>
            </a:xfrm>
            <a:custGeom>
              <a:rect b="b" l="l" r="r" t="t"/>
              <a:pathLst>
                <a:path extrusionOk="0" h="2549" w="7301">
                  <a:moveTo>
                    <a:pt x="5729" y="1"/>
                  </a:moveTo>
                  <a:cubicBezTo>
                    <a:pt x="5431" y="1"/>
                    <a:pt x="3883" y="1053"/>
                    <a:pt x="3883" y="1053"/>
                  </a:cubicBezTo>
                  <a:lnTo>
                    <a:pt x="3448" y="1053"/>
                  </a:lnTo>
                  <a:cubicBezTo>
                    <a:pt x="3448" y="1053"/>
                    <a:pt x="1748" y="8"/>
                    <a:pt x="1519" y="8"/>
                  </a:cubicBezTo>
                  <a:cubicBezTo>
                    <a:pt x="1282" y="8"/>
                    <a:pt x="581" y="237"/>
                    <a:pt x="291" y="908"/>
                  </a:cubicBezTo>
                  <a:cubicBezTo>
                    <a:pt x="1" y="1580"/>
                    <a:pt x="24" y="1930"/>
                    <a:pt x="405" y="2052"/>
                  </a:cubicBezTo>
                  <a:cubicBezTo>
                    <a:pt x="787" y="2175"/>
                    <a:pt x="3243" y="2403"/>
                    <a:pt x="3532" y="2403"/>
                  </a:cubicBezTo>
                  <a:cubicBezTo>
                    <a:pt x="3830" y="2403"/>
                    <a:pt x="4524" y="2548"/>
                    <a:pt x="4936" y="2548"/>
                  </a:cubicBezTo>
                  <a:cubicBezTo>
                    <a:pt x="5348" y="2548"/>
                    <a:pt x="6423" y="2434"/>
                    <a:pt x="6568" y="2197"/>
                  </a:cubicBezTo>
                  <a:cubicBezTo>
                    <a:pt x="6666" y="2050"/>
                    <a:pt x="6204" y="2032"/>
                    <a:pt x="5837" y="2032"/>
                  </a:cubicBezTo>
                  <a:cubicBezTo>
                    <a:pt x="5721" y="2032"/>
                    <a:pt x="5615" y="2034"/>
                    <a:pt x="5538" y="2034"/>
                  </a:cubicBezTo>
                  <a:cubicBezTo>
                    <a:pt x="5480" y="2034"/>
                    <a:pt x="5439" y="2033"/>
                    <a:pt x="5424" y="2030"/>
                  </a:cubicBezTo>
                  <a:cubicBezTo>
                    <a:pt x="5332" y="1999"/>
                    <a:pt x="6522" y="1770"/>
                    <a:pt x="6682" y="1732"/>
                  </a:cubicBezTo>
                  <a:cubicBezTo>
                    <a:pt x="6843" y="1694"/>
                    <a:pt x="7064" y="1473"/>
                    <a:pt x="6743" y="1381"/>
                  </a:cubicBezTo>
                  <a:cubicBezTo>
                    <a:pt x="6743" y="1381"/>
                    <a:pt x="7300" y="1122"/>
                    <a:pt x="6949" y="886"/>
                  </a:cubicBezTo>
                  <a:lnTo>
                    <a:pt x="5325" y="596"/>
                  </a:lnTo>
                  <a:lnTo>
                    <a:pt x="5828" y="489"/>
                  </a:lnTo>
                  <a:cubicBezTo>
                    <a:pt x="5828" y="489"/>
                    <a:pt x="6289" y="612"/>
                    <a:pt x="6620" y="612"/>
                  </a:cubicBezTo>
                  <a:cubicBezTo>
                    <a:pt x="6810" y="612"/>
                    <a:pt x="6958" y="571"/>
                    <a:pt x="6949" y="443"/>
                  </a:cubicBezTo>
                  <a:cubicBezTo>
                    <a:pt x="6949" y="298"/>
                    <a:pt x="6019" y="1"/>
                    <a:pt x="5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2"/>
            <p:cNvSpPr/>
            <p:nvPr/>
          </p:nvSpPr>
          <p:spPr>
            <a:xfrm>
              <a:off x="6130617" y="3616794"/>
              <a:ext cx="1161480" cy="430612"/>
            </a:xfrm>
            <a:custGeom>
              <a:rect b="b" l="l" r="r" t="t"/>
              <a:pathLst>
                <a:path extrusionOk="0" h="2639" w="7118">
                  <a:moveTo>
                    <a:pt x="1519" y="92"/>
                  </a:moveTo>
                  <a:cubicBezTo>
                    <a:pt x="1679" y="92"/>
                    <a:pt x="2770" y="732"/>
                    <a:pt x="3433" y="1144"/>
                  </a:cubicBezTo>
                  <a:cubicBezTo>
                    <a:pt x="3441" y="1152"/>
                    <a:pt x="3448" y="1152"/>
                    <a:pt x="3456" y="1152"/>
                  </a:cubicBezTo>
                  <a:lnTo>
                    <a:pt x="3898" y="1152"/>
                  </a:lnTo>
                  <a:cubicBezTo>
                    <a:pt x="3906" y="1152"/>
                    <a:pt x="3914" y="1152"/>
                    <a:pt x="3921" y="1144"/>
                  </a:cubicBezTo>
                  <a:cubicBezTo>
                    <a:pt x="4539" y="717"/>
                    <a:pt x="5531" y="99"/>
                    <a:pt x="5737" y="99"/>
                  </a:cubicBezTo>
                  <a:cubicBezTo>
                    <a:pt x="6057" y="99"/>
                    <a:pt x="6881" y="397"/>
                    <a:pt x="6911" y="488"/>
                  </a:cubicBezTo>
                  <a:cubicBezTo>
                    <a:pt x="6911" y="511"/>
                    <a:pt x="6904" y="542"/>
                    <a:pt x="6881" y="557"/>
                  </a:cubicBezTo>
                  <a:cubicBezTo>
                    <a:pt x="6833" y="593"/>
                    <a:pt x="6742" y="607"/>
                    <a:pt x="6631" y="607"/>
                  </a:cubicBezTo>
                  <a:cubicBezTo>
                    <a:pt x="6373" y="607"/>
                    <a:pt x="6009" y="531"/>
                    <a:pt x="5843" y="488"/>
                  </a:cubicBezTo>
                  <a:lnTo>
                    <a:pt x="5820" y="488"/>
                  </a:lnTo>
                  <a:lnTo>
                    <a:pt x="5317" y="595"/>
                  </a:lnTo>
                  <a:cubicBezTo>
                    <a:pt x="5294" y="595"/>
                    <a:pt x="5279" y="618"/>
                    <a:pt x="5279" y="641"/>
                  </a:cubicBezTo>
                  <a:cubicBezTo>
                    <a:pt x="5279" y="664"/>
                    <a:pt x="5294" y="679"/>
                    <a:pt x="5317" y="686"/>
                  </a:cubicBezTo>
                  <a:lnTo>
                    <a:pt x="6942" y="969"/>
                  </a:lnTo>
                  <a:cubicBezTo>
                    <a:pt x="7003" y="1014"/>
                    <a:pt x="7026" y="1060"/>
                    <a:pt x="7026" y="1106"/>
                  </a:cubicBezTo>
                  <a:cubicBezTo>
                    <a:pt x="7018" y="1220"/>
                    <a:pt x="6812" y="1342"/>
                    <a:pt x="6736" y="1381"/>
                  </a:cubicBezTo>
                  <a:cubicBezTo>
                    <a:pt x="6713" y="1388"/>
                    <a:pt x="6705" y="1411"/>
                    <a:pt x="6705" y="1426"/>
                  </a:cubicBezTo>
                  <a:cubicBezTo>
                    <a:pt x="6705" y="1449"/>
                    <a:pt x="6720" y="1464"/>
                    <a:pt x="6743" y="1472"/>
                  </a:cubicBezTo>
                  <a:cubicBezTo>
                    <a:pt x="6789" y="1480"/>
                    <a:pt x="6881" y="1503"/>
                    <a:pt x="6873" y="1564"/>
                  </a:cubicBezTo>
                  <a:cubicBezTo>
                    <a:pt x="6865" y="1625"/>
                    <a:pt x="6774" y="1708"/>
                    <a:pt x="6682" y="1724"/>
                  </a:cubicBezTo>
                  <a:cubicBezTo>
                    <a:pt x="6644" y="1731"/>
                    <a:pt x="6583" y="1747"/>
                    <a:pt x="6492" y="1762"/>
                  </a:cubicBezTo>
                  <a:cubicBezTo>
                    <a:pt x="5378" y="1991"/>
                    <a:pt x="5378" y="2006"/>
                    <a:pt x="5378" y="2059"/>
                  </a:cubicBezTo>
                  <a:cubicBezTo>
                    <a:pt x="5378" y="2082"/>
                    <a:pt x="5393" y="2105"/>
                    <a:pt x="5416" y="2113"/>
                  </a:cubicBezTo>
                  <a:cubicBezTo>
                    <a:pt x="5481" y="2118"/>
                    <a:pt x="5546" y="2124"/>
                    <a:pt x="5608" y="2124"/>
                  </a:cubicBezTo>
                  <a:cubicBezTo>
                    <a:pt x="5633" y="2124"/>
                    <a:pt x="5659" y="2123"/>
                    <a:pt x="5683" y="2120"/>
                  </a:cubicBezTo>
                  <a:cubicBezTo>
                    <a:pt x="6232" y="2120"/>
                    <a:pt x="6515" y="2143"/>
                    <a:pt x="6537" y="2204"/>
                  </a:cubicBezTo>
                  <a:cubicBezTo>
                    <a:pt x="6537" y="2204"/>
                    <a:pt x="6537" y="2212"/>
                    <a:pt x="6537" y="2220"/>
                  </a:cubicBezTo>
                  <a:cubicBezTo>
                    <a:pt x="6415" y="2410"/>
                    <a:pt x="5431" y="2547"/>
                    <a:pt x="4943" y="2547"/>
                  </a:cubicBezTo>
                  <a:cubicBezTo>
                    <a:pt x="4669" y="2532"/>
                    <a:pt x="4402" y="2502"/>
                    <a:pt x="4135" y="2456"/>
                  </a:cubicBezTo>
                  <a:cubicBezTo>
                    <a:pt x="3937" y="2425"/>
                    <a:pt x="3731" y="2403"/>
                    <a:pt x="3532" y="2395"/>
                  </a:cubicBezTo>
                  <a:cubicBezTo>
                    <a:pt x="3273" y="2395"/>
                    <a:pt x="802" y="2166"/>
                    <a:pt x="420" y="2044"/>
                  </a:cubicBezTo>
                  <a:cubicBezTo>
                    <a:pt x="314" y="2021"/>
                    <a:pt x="222" y="1953"/>
                    <a:pt x="176" y="1853"/>
                  </a:cubicBezTo>
                  <a:cubicBezTo>
                    <a:pt x="100" y="1686"/>
                    <a:pt x="154" y="1396"/>
                    <a:pt x="337" y="969"/>
                  </a:cubicBezTo>
                  <a:cubicBezTo>
                    <a:pt x="619" y="313"/>
                    <a:pt x="1313" y="92"/>
                    <a:pt x="1519" y="92"/>
                  </a:cubicBezTo>
                  <a:close/>
                  <a:moveTo>
                    <a:pt x="1519" y="0"/>
                  </a:moveTo>
                  <a:cubicBezTo>
                    <a:pt x="1290" y="0"/>
                    <a:pt x="558" y="221"/>
                    <a:pt x="253" y="938"/>
                  </a:cubicBezTo>
                  <a:cubicBezTo>
                    <a:pt x="54" y="1396"/>
                    <a:pt x="1" y="1701"/>
                    <a:pt x="93" y="1899"/>
                  </a:cubicBezTo>
                  <a:cubicBezTo>
                    <a:pt x="154" y="2021"/>
                    <a:pt x="268" y="2105"/>
                    <a:pt x="398" y="2143"/>
                  </a:cubicBezTo>
                  <a:cubicBezTo>
                    <a:pt x="802" y="2265"/>
                    <a:pt x="3273" y="2494"/>
                    <a:pt x="3540" y="2494"/>
                  </a:cubicBezTo>
                  <a:cubicBezTo>
                    <a:pt x="3731" y="2502"/>
                    <a:pt x="3929" y="2525"/>
                    <a:pt x="4120" y="2555"/>
                  </a:cubicBezTo>
                  <a:cubicBezTo>
                    <a:pt x="4394" y="2601"/>
                    <a:pt x="4669" y="2631"/>
                    <a:pt x="4943" y="2639"/>
                  </a:cubicBezTo>
                  <a:cubicBezTo>
                    <a:pt x="5241" y="2639"/>
                    <a:pt x="6438" y="2547"/>
                    <a:pt x="6614" y="2265"/>
                  </a:cubicBezTo>
                  <a:cubicBezTo>
                    <a:pt x="6637" y="2235"/>
                    <a:pt x="6637" y="2189"/>
                    <a:pt x="6621" y="2158"/>
                  </a:cubicBezTo>
                  <a:cubicBezTo>
                    <a:pt x="6560" y="2044"/>
                    <a:pt x="6255" y="2029"/>
                    <a:pt x="5721" y="2029"/>
                  </a:cubicBezTo>
                  <a:cubicBezTo>
                    <a:pt x="5973" y="1968"/>
                    <a:pt x="6339" y="1892"/>
                    <a:pt x="6515" y="1861"/>
                  </a:cubicBezTo>
                  <a:lnTo>
                    <a:pt x="6705" y="1823"/>
                  </a:lnTo>
                  <a:cubicBezTo>
                    <a:pt x="6827" y="1792"/>
                    <a:pt x="6965" y="1686"/>
                    <a:pt x="6965" y="1571"/>
                  </a:cubicBezTo>
                  <a:cubicBezTo>
                    <a:pt x="6965" y="1503"/>
                    <a:pt x="6926" y="1442"/>
                    <a:pt x="6865" y="1419"/>
                  </a:cubicBezTo>
                  <a:cubicBezTo>
                    <a:pt x="6965" y="1358"/>
                    <a:pt x="7109" y="1243"/>
                    <a:pt x="7117" y="1114"/>
                  </a:cubicBezTo>
                  <a:cubicBezTo>
                    <a:pt x="7117" y="1014"/>
                    <a:pt x="7064" y="931"/>
                    <a:pt x="6980" y="885"/>
                  </a:cubicBezTo>
                  <a:cubicBezTo>
                    <a:pt x="6980" y="885"/>
                    <a:pt x="6972" y="877"/>
                    <a:pt x="6965" y="877"/>
                  </a:cubicBezTo>
                  <a:lnTo>
                    <a:pt x="5576" y="633"/>
                  </a:lnTo>
                  <a:lnTo>
                    <a:pt x="5828" y="580"/>
                  </a:lnTo>
                  <a:cubicBezTo>
                    <a:pt x="5918" y="606"/>
                    <a:pt x="6313" y="706"/>
                    <a:pt x="6620" y="706"/>
                  </a:cubicBezTo>
                  <a:cubicBezTo>
                    <a:pt x="6756" y="706"/>
                    <a:pt x="6874" y="687"/>
                    <a:pt x="6942" y="633"/>
                  </a:cubicBezTo>
                  <a:cubicBezTo>
                    <a:pt x="6980" y="595"/>
                    <a:pt x="7010" y="542"/>
                    <a:pt x="7003" y="488"/>
                  </a:cubicBezTo>
                  <a:cubicBezTo>
                    <a:pt x="6995" y="282"/>
                    <a:pt x="5988" y="0"/>
                    <a:pt x="5729" y="0"/>
                  </a:cubicBezTo>
                  <a:cubicBezTo>
                    <a:pt x="5439" y="0"/>
                    <a:pt x="4081" y="908"/>
                    <a:pt x="3876" y="1053"/>
                  </a:cubicBezTo>
                  <a:lnTo>
                    <a:pt x="3464" y="1053"/>
                  </a:lnTo>
                  <a:cubicBezTo>
                    <a:pt x="3235" y="915"/>
                    <a:pt x="1755" y="0"/>
                    <a:pt x="15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12"/>
            <p:cNvSpPr/>
            <p:nvPr/>
          </p:nvSpPr>
          <p:spPr>
            <a:xfrm>
              <a:off x="6978638" y="3822066"/>
              <a:ext cx="263528" cy="35082"/>
            </a:xfrm>
            <a:custGeom>
              <a:rect b="b" l="l" r="r" t="t"/>
              <a:pathLst>
                <a:path extrusionOk="0" h="215" w="1615">
                  <a:moveTo>
                    <a:pt x="67" y="0"/>
                  </a:moveTo>
                  <a:cubicBezTo>
                    <a:pt x="5" y="0"/>
                    <a:pt x="1" y="92"/>
                    <a:pt x="67" y="92"/>
                  </a:cubicBezTo>
                  <a:lnTo>
                    <a:pt x="1554" y="206"/>
                  </a:lnTo>
                  <a:lnTo>
                    <a:pt x="1554" y="214"/>
                  </a:lnTo>
                  <a:cubicBezTo>
                    <a:pt x="1615" y="214"/>
                    <a:pt x="1615" y="115"/>
                    <a:pt x="1554" y="115"/>
                  </a:cubicBezTo>
                  <a:lnTo>
                    <a:pt x="74" y="0"/>
                  </a:lnTo>
                  <a:cubicBezTo>
                    <a:pt x="72" y="0"/>
                    <a:pt x="69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12"/>
            <p:cNvSpPr/>
            <p:nvPr/>
          </p:nvSpPr>
          <p:spPr>
            <a:xfrm>
              <a:off x="7441239" y="612450"/>
              <a:ext cx="972197" cy="1127685"/>
            </a:xfrm>
            <a:custGeom>
              <a:rect b="b" l="l" r="r" t="t"/>
              <a:pathLst>
                <a:path extrusionOk="0" h="6911" w="5958">
                  <a:moveTo>
                    <a:pt x="2975" y="0"/>
                  </a:moveTo>
                  <a:cubicBezTo>
                    <a:pt x="1327" y="0"/>
                    <a:pt x="0" y="1129"/>
                    <a:pt x="0" y="2525"/>
                  </a:cubicBezTo>
                  <a:cubicBezTo>
                    <a:pt x="0" y="3608"/>
                    <a:pt x="801" y="4531"/>
                    <a:pt x="1930" y="4889"/>
                  </a:cubicBezTo>
                  <a:lnTo>
                    <a:pt x="778" y="6910"/>
                  </a:lnTo>
                  <a:lnTo>
                    <a:pt x="778" y="6910"/>
                  </a:lnTo>
                  <a:lnTo>
                    <a:pt x="2914" y="5049"/>
                  </a:lnTo>
                  <a:lnTo>
                    <a:pt x="2975" y="5049"/>
                  </a:lnTo>
                  <a:cubicBezTo>
                    <a:pt x="4622" y="5049"/>
                    <a:pt x="5957" y="3921"/>
                    <a:pt x="5957" y="2525"/>
                  </a:cubicBezTo>
                  <a:cubicBezTo>
                    <a:pt x="5957" y="1129"/>
                    <a:pt x="4622" y="0"/>
                    <a:pt x="297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12"/>
            <p:cNvSpPr/>
            <p:nvPr/>
          </p:nvSpPr>
          <p:spPr>
            <a:xfrm>
              <a:off x="7629217" y="978774"/>
              <a:ext cx="125808" cy="108020"/>
            </a:xfrm>
            <a:custGeom>
              <a:rect b="b" l="l" r="r" t="t"/>
              <a:pathLst>
                <a:path extrusionOk="0" h="662" w="771">
                  <a:moveTo>
                    <a:pt x="436" y="0"/>
                  </a:moveTo>
                  <a:cubicBezTo>
                    <a:pt x="355" y="0"/>
                    <a:pt x="272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06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12"/>
            <p:cNvSpPr/>
            <p:nvPr/>
          </p:nvSpPr>
          <p:spPr>
            <a:xfrm>
              <a:off x="7869410" y="978774"/>
              <a:ext cx="125808" cy="108020"/>
            </a:xfrm>
            <a:custGeom>
              <a:rect b="b" l="l" r="r" t="t"/>
              <a:pathLst>
                <a:path extrusionOk="0" h="662" w="771">
                  <a:moveTo>
                    <a:pt x="439" y="0"/>
                  </a:moveTo>
                  <a:cubicBezTo>
                    <a:pt x="358" y="0"/>
                    <a:pt x="275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10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2"/>
            <p:cNvSpPr/>
            <p:nvPr/>
          </p:nvSpPr>
          <p:spPr>
            <a:xfrm>
              <a:off x="8128206" y="978285"/>
              <a:ext cx="107206" cy="108510"/>
            </a:xfrm>
            <a:custGeom>
              <a:rect b="b" l="l" r="r" t="t"/>
              <a:pathLst>
                <a:path extrusionOk="0" h="665" w="657">
                  <a:moveTo>
                    <a:pt x="328" y="1"/>
                  </a:moveTo>
                  <a:cubicBezTo>
                    <a:pt x="145" y="1"/>
                    <a:pt x="1" y="153"/>
                    <a:pt x="1" y="336"/>
                  </a:cubicBezTo>
                  <a:cubicBezTo>
                    <a:pt x="1" y="519"/>
                    <a:pt x="145" y="664"/>
                    <a:pt x="328" y="664"/>
                  </a:cubicBezTo>
                  <a:cubicBezTo>
                    <a:pt x="512" y="664"/>
                    <a:pt x="656" y="519"/>
                    <a:pt x="656" y="336"/>
                  </a:cubicBezTo>
                  <a:cubicBezTo>
                    <a:pt x="656" y="153"/>
                    <a:pt x="512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2" name="Google Shape;1582;p12"/>
          <p:cNvSpPr txBox="1"/>
          <p:nvPr>
            <p:ph type="title"/>
          </p:nvPr>
        </p:nvSpPr>
        <p:spPr>
          <a:xfrm flipH="1">
            <a:off x="4604750" y="2826413"/>
            <a:ext cx="28560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Statistika Deskriptif</a:t>
            </a:r>
            <a:endParaRPr/>
          </a:p>
        </p:txBody>
      </p:sp>
      <p:sp>
        <p:nvSpPr>
          <p:cNvPr id="1583" name="Google Shape;1583;p12"/>
          <p:cNvSpPr/>
          <p:nvPr/>
        </p:nvSpPr>
        <p:spPr>
          <a:xfrm flipH="1">
            <a:off x="4995650" y="1398713"/>
            <a:ext cx="1921800" cy="1010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12"/>
          <p:cNvSpPr txBox="1"/>
          <p:nvPr>
            <p:ph idx="2" type="title"/>
          </p:nvPr>
        </p:nvSpPr>
        <p:spPr>
          <a:xfrm flipH="1">
            <a:off x="5197325" y="1479925"/>
            <a:ext cx="15183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585" name="Google Shape;158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3"/>
          <p:cNvSpPr txBox="1"/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sp>
        <p:nvSpPr>
          <p:cNvPr id="1591" name="Google Shape;1591;p13"/>
          <p:cNvSpPr/>
          <p:nvPr/>
        </p:nvSpPr>
        <p:spPr>
          <a:xfrm>
            <a:off x="1706675" y="4937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13"/>
          <p:cNvSpPr txBox="1"/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Statdes </a:t>
            </a:r>
            <a:r>
              <a:rPr i="1" lang="en-US"/>
              <a:t>Vocabulary</a:t>
            </a:r>
            <a:endParaRPr i="1"/>
          </a:p>
        </p:txBody>
      </p:sp>
      <p:sp>
        <p:nvSpPr>
          <p:cNvPr id="1593" name="Google Shape;1593;p13"/>
          <p:cNvSpPr txBox="1"/>
          <p:nvPr>
            <p:ph idx="4294967295" type="subTitle"/>
          </p:nvPr>
        </p:nvSpPr>
        <p:spPr>
          <a:xfrm>
            <a:off x="2552199" y="2072975"/>
            <a:ext cx="2499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Mean</a:t>
            </a:r>
            <a:endParaRPr b="1" i="0" sz="2000" u="none" cap="none" strike="noStrike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4" name="Google Shape;1594;p13"/>
          <p:cNvSpPr txBox="1"/>
          <p:nvPr>
            <p:ph idx="4294967295" type="subTitle"/>
          </p:nvPr>
        </p:nvSpPr>
        <p:spPr>
          <a:xfrm>
            <a:off x="2567024" y="2831878"/>
            <a:ext cx="2499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Median</a:t>
            </a:r>
            <a:endParaRPr b="1" i="0" sz="2000" u="none" cap="none" strike="noStrike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5" name="Google Shape;1595;p13"/>
          <p:cNvSpPr txBox="1"/>
          <p:nvPr>
            <p:ph idx="4294967295" type="subTitle"/>
          </p:nvPr>
        </p:nvSpPr>
        <p:spPr>
          <a:xfrm>
            <a:off x="2567024" y="3523858"/>
            <a:ext cx="2499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Modus</a:t>
            </a:r>
            <a:endParaRPr b="1" i="0" sz="2000" u="none" cap="none" strike="noStrike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6" name="Google Shape;1596;p13"/>
          <p:cNvSpPr txBox="1"/>
          <p:nvPr>
            <p:ph idx="4294967295" type="subTitle"/>
          </p:nvPr>
        </p:nvSpPr>
        <p:spPr>
          <a:xfrm>
            <a:off x="7220132" y="2039536"/>
            <a:ext cx="2499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Skewness</a:t>
            </a:r>
            <a:endParaRPr b="1" i="0" sz="20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7" name="Google Shape;1597;p13"/>
          <p:cNvSpPr txBox="1"/>
          <p:nvPr>
            <p:ph idx="4294967295" type="subTitle"/>
          </p:nvPr>
        </p:nvSpPr>
        <p:spPr>
          <a:xfrm>
            <a:off x="4820472" y="2073726"/>
            <a:ext cx="1667342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1" i="0" lang="en-US" sz="2000" u="none" cap="none" strike="noStrike">
                <a:solidFill>
                  <a:srgbClr val="00C3B1"/>
                </a:solidFill>
                <a:latin typeface="Nunito"/>
                <a:ea typeface="Nunito"/>
                <a:cs typeface="Nunito"/>
                <a:sym typeface="Nunito"/>
              </a:rPr>
              <a:t>Range</a:t>
            </a:r>
            <a:endParaRPr b="1" i="0" sz="2000" u="none" cap="none" strike="noStrike">
              <a:solidFill>
                <a:srgbClr val="00C3B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8" name="Google Shape;1598;p13"/>
          <p:cNvSpPr txBox="1"/>
          <p:nvPr>
            <p:ph idx="4294967295" type="subTitle"/>
          </p:nvPr>
        </p:nvSpPr>
        <p:spPr>
          <a:xfrm>
            <a:off x="4846053" y="2802892"/>
            <a:ext cx="1634286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1" i="0" lang="en-US" sz="2000" u="none" cap="none" strike="noStrike">
                <a:solidFill>
                  <a:srgbClr val="00C3B1"/>
                </a:solidFill>
                <a:latin typeface="Nunito"/>
                <a:ea typeface="Nunito"/>
                <a:cs typeface="Nunito"/>
                <a:sym typeface="Nunito"/>
              </a:rPr>
              <a:t>Varians</a:t>
            </a:r>
            <a:endParaRPr b="1" i="0" sz="2000" u="none" cap="none" strike="noStrike">
              <a:solidFill>
                <a:srgbClr val="00C3B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9" name="Google Shape;1599;p13"/>
          <p:cNvSpPr txBox="1"/>
          <p:nvPr>
            <p:ph idx="4294967295" type="subTitle"/>
          </p:nvPr>
        </p:nvSpPr>
        <p:spPr>
          <a:xfrm>
            <a:off x="4812998" y="3472262"/>
            <a:ext cx="1667341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1" i="0" lang="en-US" sz="2000" u="none" cap="none" strike="noStrike">
                <a:solidFill>
                  <a:srgbClr val="00C3B1"/>
                </a:solidFill>
                <a:latin typeface="Nunito"/>
                <a:ea typeface="Nunito"/>
                <a:cs typeface="Nunito"/>
                <a:sym typeface="Nunito"/>
              </a:rPr>
              <a:t>Standar Deviasi</a:t>
            </a:r>
            <a:endParaRPr b="1" i="0" sz="2000" u="none" cap="none" strike="noStrike">
              <a:solidFill>
                <a:srgbClr val="00C3B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0" name="Google Shape;1600;p13"/>
          <p:cNvSpPr txBox="1"/>
          <p:nvPr>
            <p:ph idx="4294967295" type="subTitle"/>
          </p:nvPr>
        </p:nvSpPr>
        <p:spPr>
          <a:xfrm>
            <a:off x="4812999" y="4221805"/>
            <a:ext cx="166734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1" i="0" lang="en-US" sz="2000" u="none" cap="none" strike="noStrike">
                <a:solidFill>
                  <a:srgbClr val="00C3B1"/>
                </a:solidFill>
                <a:latin typeface="Nunito"/>
                <a:ea typeface="Nunito"/>
                <a:cs typeface="Nunito"/>
                <a:sym typeface="Nunito"/>
              </a:rPr>
              <a:t>Interquartile Range</a:t>
            </a:r>
            <a:endParaRPr b="1" i="0" sz="2000" u="none" cap="none" strike="noStrike">
              <a:solidFill>
                <a:srgbClr val="00C3B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1" name="Google Shape;1601;p13"/>
          <p:cNvSpPr txBox="1"/>
          <p:nvPr>
            <p:ph idx="4294967295" type="subTitle"/>
          </p:nvPr>
        </p:nvSpPr>
        <p:spPr>
          <a:xfrm>
            <a:off x="7120073" y="4798238"/>
            <a:ext cx="2499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0" i="0" lang="en-US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kdnuggets.com</a:t>
            </a:r>
            <a:endParaRPr b="0" i="0" sz="13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02" name="Google Shape;1602;p13"/>
          <p:cNvSpPr/>
          <p:nvPr/>
        </p:nvSpPr>
        <p:spPr>
          <a:xfrm>
            <a:off x="1496990" y="2587401"/>
            <a:ext cx="1130400" cy="591600"/>
          </a:xfrm>
          <a:prstGeom prst="roundRect">
            <a:avLst>
              <a:gd fmla="val 50000" name="adj"/>
            </a:avLst>
          </a:prstGeom>
          <a:solidFill>
            <a:srgbClr val="0169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13"/>
          <p:cNvSpPr/>
          <p:nvPr/>
        </p:nvSpPr>
        <p:spPr>
          <a:xfrm>
            <a:off x="6136958" y="1861567"/>
            <a:ext cx="1130400" cy="591600"/>
          </a:xfrm>
          <a:prstGeom prst="roundRect">
            <a:avLst>
              <a:gd fmla="val 50000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13"/>
          <p:cNvSpPr/>
          <p:nvPr/>
        </p:nvSpPr>
        <p:spPr>
          <a:xfrm>
            <a:off x="1496990" y="3315619"/>
            <a:ext cx="1130400" cy="591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13"/>
          <p:cNvSpPr/>
          <p:nvPr/>
        </p:nvSpPr>
        <p:spPr>
          <a:xfrm>
            <a:off x="1496990" y="1859184"/>
            <a:ext cx="1130400" cy="591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13"/>
          <p:cNvSpPr txBox="1"/>
          <p:nvPr>
            <p:ph idx="4294967295" type="title"/>
          </p:nvPr>
        </p:nvSpPr>
        <p:spPr>
          <a:xfrm flipH="1">
            <a:off x="1375831" y="1957177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07" name="Google Shape;1607;p13"/>
          <p:cNvSpPr txBox="1"/>
          <p:nvPr>
            <p:ph type="title"/>
          </p:nvPr>
        </p:nvSpPr>
        <p:spPr>
          <a:xfrm flipH="1">
            <a:off x="1375831" y="2685394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608" name="Google Shape;1608;p13"/>
          <p:cNvSpPr txBox="1"/>
          <p:nvPr>
            <p:ph idx="4294967295" type="title"/>
          </p:nvPr>
        </p:nvSpPr>
        <p:spPr>
          <a:xfrm flipH="1">
            <a:off x="1375831" y="3413612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>
                <a:solidFill>
                  <a:schemeClr val="lt2"/>
                </a:solidFill>
              </a:rPr>
              <a:t>03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09" name="Google Shape;1609;p13"/>
          <p:cNvSpPr txBox="1"/>
          <p:nvPr>
            <p:ph idx="4294967295" type="title"/>
          </p:nvPr>
        </p:nvSpPr>
        <p:spPr>
          <a:xfrm flipH="1">
            <a:off x="6015799" y="1959561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10" name="Google Shape;1610;p13"/>
          <p:cNvSpPr/>
          <p:nvPr/>
        </p:nvSpPr>
        <p:spPr>
          <a:xfrm>
            <a:off x="3682599" y="2587401"/>
            <a:ext cx="1130400" cy="59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13"/>
          <p:cNvSpPr/>
          <p:nvPr/>
        </p:nvSpPr>
        <p:spPr>
          <a:xfrm>
            <a:off x="3682599" y="4043836"/>
            <a:ext cx="1130400" cy="59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13"/>
          <p:cNvSpPr/>
          <p:nvPr/>
        </p:nvSpPr>
        <p:spPr>
          <a:xfrm>
            <a:off x="3682599" y="3315619"/>
            <a:ext cx="1130400" cy="59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13"/>
          <p:cNvSpPr/>
          <p:nvPr/>
        </p:nvSpPr>
        <p:spPr>
          <a:xfrm>
            <a:off x="3682599" y="1859184"/>
            <a:ext cx="1130400" cy="59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13"/>
          <p:cNvSpPr txBox="1"/>
          <p:nvPr>
            <p:ph idx="4294967295" type="title"/>
          </p:nvPr>
        </p:nvSpPr>
        <p:spPr>
          <a:xfrm flipH="1">
            <a:off x="3561440" y="1957177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15" name="Google Shape;1615;p13"/>
          <p:cNvSpPr txBox="1"/>
          <p:nvPr>
            <p:ph type="title"/>
          </p:nvPr>
        </p:nvSpPr>
        <p:spPr>
          <a:xfrm flipH="1">
            <a:off x="3561440" y="2685394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616" name="Google Shape;1616;p13"/>
          <p:cNvSpPr txBox="1"/>
          <p:nvPr>
            <p:ph idx="4294967295" type="title"/>
          </p:nvPr>
        </p:nvSpPr>
        <p:spPr>
          <a:xfrm flipH="1">
            <a:off x="3561440" y="3413612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>
                <a:solidFill>
                  <a:schemeClr val="lt2"/>
                </a:solidFill>
              </a:rPr>
              <a:t>03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17" name="Google Shape;1617;p13"/>
          <p:cNvSpPr txBox="1"/>
          <p:nvPr>
            <p:ph idx="4294967295" type="title"/>
          </p:nvPr>
        </p:nvSpPr>
        <p:spPr>
          <a:xfrm flipH="1">
            <a:off x="3561440" y="4141830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>
                <a:solidFill>
                  <a:schemeClr val="lt2"/>
                </a:solidFill>
              </a:rPr>
              <a:t>04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618" name="Google Shape;161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9" name="Google Shape;1619;p13"/>
          <p:cNvSpPr txBox="1"/>
          <p:nvPr/>
        </p:nvSpPr>
        <p:spPr>
          <a:xfrm>
            <a:off x="7220132" y="2770731"/>
            <a:ext cx="2499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Kurtosis</a:t>
            </a:r>
            <a:endParaRPr/>
          </a:p>
        </p:txBody>
      </p:sp>
      <p:sp>
        <p:nvSpPr>
          <p:cNvPr id="1620" name="Google Shape;1620;p13"/>
          <p:cNvSpPr/>
          <p:nvPr/>
        </p:nvSpPr>
        <p:spPr>
          <a:xfrm>
            <a:off x="6136958" y="2592762"/>
            <a:ext cx="1130400" cy="591600"/>
          </a:xfrm>
          <a:prstGeom prst="roundRect">
            <a:avLst>
              <a:gd fmla="val 50000" name="adj"/>
            </a:avLst>
          </a:prstGeom>
          <a:solidFill>
            <a:srgbClr val="92D0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13"/>
          <p:cNvSpPr txBox="1"/>
          <p:nvPr/>
        </p:nvSpPr>
        <p:spPr>
          <a:xfrm flipH="1">
            <a:off x="6015799" y="2690756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</a:pPr>
            <a:r>
              <a:rPr b="1" i="0" lang="en-US" sz="33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02</a:t>
            </a:r>
            <a:endParaRPr/>
          </a:p>
        </p:txBody>
      </p:sp>
      <p:sp>
        <p:nvSpPr>
          <p:cNvPr id="1622" name="Google Shape;1622;p13"/>
          <p:cNvSpPr txBox="1"/>
          <p:nvPr/>
        </p:nvSpPr>
        <p:spPr>
          <a:xfrm>
            <a:off x="1496990" y="1399440"/>
            <a:ext cx="16850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 Tendency</a:t>
            </a:r>
            <a:endParaRPr/>
          </a:p>
        </p:txBody>
      </p:sp>
      <p:sp>
        <p:nvSpPr>
          <p:cNvPr id="1623" name="Google Shape;1623;p13"/>
          <p:cNvSpPr txBox="1"/>
          <p:nvPr/>
        </p:nvSpPr>
        <p:spPr>
          <a:xfrm>
            <a:off x="4044133" y="1393506"/>
            <a:ext cx="11095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Dispersion</a:t>
            </a:r>
            <a:endParaRPr/>
          </a:p>
        </p:txBody>
      </p:sp>
      <p:sp>
        <p:nvSpPr>
          <p:cNvPr id="1624" name="Google Shape;1624;p13"/>
          <p:cNvSpPr txBox="1"/>
          <p:nvPr/>
        </p:nvSpPr>
        <p:spPr>
          <a:xfrm>
            <a:off x="6015799" y="1389135"/>
            <a:ext cx="22653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Asymmetric Distribution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0" name="Google Shape;1630;p14"/>
          <p:cNvSpPr/>
          <p:nvPr/>
        </p:nvSpPr>
        <p:spPr>
          <a:xfrm>
            <a:off x="1859075" y="6461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14"/>
          <p:cNvSpPr txBox="1"/>
          <p:nvPr/>
        </p:nvSpPr>
        <p:spPr>
          <a:xfrm>
            <a:off x="2459025" y="6840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</a:pPr>
            <a:r>
              <a:rPr b="1" i="1" lang="en-US" sz="33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Central Tendency</a:t>
            </a:r>
            <a:endParaRPr b="1" i="1" sz="3300" u="none" cap="none" strike="noStrike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32" name="Google Shape;163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944" y="1447436"/>
            <a:ext cx="5323822" cy="330241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1633" name="Google Shape;1633;p14"/>
          <p:cNvSpPr txBox="1"/>
          <p:nvPr/>
        </p:nvSpPr>
        <p:spPr>
          <a:xfrm>
            <a:off x="5864766" y="2222914"/>
            <a:ext cx="312993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Menggambarkan pusat atau nilai tengah dari distribusi</a:t>
            </a:r>
            <a:endParaRPr b="0" i="0" sz="14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500"/>
              <a:buFont typeface="Nunito"/>
              <a:buChar char="●"/>
            </a:pPr>
            <a:r>
              <a:rPr b="0" i="0" lang="en-US" sz="14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Mean terpengaruh </a:t>
            </a:r>
            <a:r>
              <a:rPr b="0" i="0" lang="en-US" sz="1400" u="none" cap="none" strike="noStrike">
                <a:solidFill>
                  <a:srgbClr val="696969"/>
                </a:solidFill>
                <a:latin typeface="Nunito"/>
                <a:ea typeface="Nunito"/>
                <a:cs typeface="Nunito"/>
                <a:sym typeface="Nunito"/>
              </a:rPr>
              <a:t>oleh outlier</a:t>
            </a:r>
            <a:endParaRPr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500"/>
              <a:buFont typeface="Nunito"/>
              <a:buChar char="●"/>
            </a:pPr>
            <a:r>
              <a:rPr b="0" i="0" lang="en-US" sz="14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Mode dan Median tidak terpengaruh</a:t>
            </a:r>
            <a:r>
              <a:rPr b="0" i="0" lang="en-US" sz="1400" u="none" cap="none" strike="noStrike">
                <a:solidFill>
                  <a:srgbClr val="696969"/>
                </a:solidFill>
                <a:latin typeface="Nunito"/>
                <a:ea typeface="Nunito"/>
                <a:cs typeface="Nunito"/>
                <a:sym typeface="Nunito"/>
              </a:rPr>
              <a:t> oleh outlier</a:t>
            </a:r>
            <a:endParaRPr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500"/>
              <a:buFont typeface="Nunito"/>
              <a:buChar char="●"/>
            </a:pP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Mean menggambarkan terjadinya redistribusi</a:t>
            </a:r>
            <a:endParaRPr b="0" i="0" sz="1400" u="none" cap="none" strike="noStrike">
              <a:solidFill>
                <a:srgbClr val="69696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5"/>
          <p:cNvSpPr txBox="1"/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sp>
        <p:nvSpPr>
          <p:cNvPr id="1639" name="Google Shape;1639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0" name="Google Shape;1640;p15"/>
          <p:cNvSpPr/>
          <p:nvPr/>
        </p:nvSpPr>
        <p:spPr>
          <a:xfrm>
            <a:off x="1706675" y="4937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15"/>
          <p:cNvSpPr txBox="1"/>
          <p:nvPr/>
        </p:nvSpPr>
        <p:spPr>
          <a:xfrm>
            <a:off x="1821656" y="531600"/>
            <a:ext cx="549354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</a:pPr>
            <a:r>
              <a:rPr b="1" i="1" lang="en-US" sz="3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Measures of dispersion</a:t>
            </a:r>
            <a:endParaRPr b="1" i="1" sz="3200" u="none" cap="none" strike="noStrike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42" name="Google Shape;164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013" y="1505167"/>
            <a:ext cx="6797629" cy="333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6"/>
          <p:cNvSpPr txBox="1"/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sp>
        <p:nvSpPr>
          <p:cNvPr id="1648" name="Google Shape;1648;p16"/>
          <p:cNvSpPr/>
          <p:nvPr/>
        </p:nvSpPr>
        <p:spPr>
          <a:xfrm>
            <a:off x="1706675" y="4937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16"/>
          <p:cNvSpPr txBox="1"/>
          <p:nvPr>
            <p:ph type="title"/>
          </p:nvPr>
        </p:nvSpPr>
        <p:spPr>
          <a:xfrm>
            <a:off x="1821656" y="531600"/>
            <a:ext cx="549354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i="1" lang="en-US" sz="3200"/>
              <a:t>Measures of dispersion</a:t>
            </a:r>
            <a:endParaRPr i="1" sz="3200"/>
          </a:p>
        </p:txBody>
      </p:sp>
      <p:sp>
        <p:nvSpPr>
          <p:cNvPr id="1650" name="Google Shape;1650;p16"/>
          <p:cNvSpPr txBox="1"/>
          <p:nvPr/>
        </p:nvSpPr>
        <p:spPr>
          <a:xfrm>
            <a:off x="3963678" y="3392291"/>
            <a:ext cx="4227959" cy="1338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500"/>
              <a:buFont typeface="Nunito"/>
              <a:buChar char="●"/>
            </a:pPr>
            <a:r>
              <a:rPr b="0" i="0" lang="en-US" sz="15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Varians</a:t>
            </a:r>
            <a:r>
              <a:rPr b="0" i="0" lang="en-US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menggambarkan </a:t>
            </a:r>
            <a:r>
              <a:rPr b="0" i="0" lang="en-US" sz="15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sebaran data</a:t>
            </a:r>
            <a:endParaRPr b="0" i="0" sz="1500" u="none" cap="none" strike="noStrike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0" i="0" lang="en-US" sz="15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Semakin besar</a:t>
            </a:r>
            <a:r>
              <a:rPr b="0" i="0" lang="en-US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nilai varians maka data </a:t>
            </a:r>
            <a:r>
              <a:rPr b="0" i="0" lang="en-US" sz="1500" u="none" cap="none" strike="noStrike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semakin bervariasi</a:t>
            </a:r>
            <a:endParaRPr b="0" i="0" sz="1500" u="none" cap="none" strike="noStrike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0" i="0" lang="en-US" sz="15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Standar deviasi mengukur variasi antar data cluster di sekitar rata-rata</a:t>
            </a:r>
            <a:endParaRPr b="0" i="0" sz="15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51" name="Google Shape;1651;p16"/>
          <p:cNvPicPr preferRelativeResize="0"/>
          <p:nvPr/>
        </p:nvPicPr>
        <p:blipFill rotWithShape="1">
          <a:blip r:embed="rId3">
            <a:alphaModFix/>
          </a:blip>
          <a:srcRect b="12716" l="0" r="0" t="0"/>
          <a:stretch/>
        </p:blipFill>
        <p:spPr>
          <a:xfrm>
            <a:off x="831868" y="1162975"/>
            <a:ext cx="3245225" cy="381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16"/>
          <p:cNvSpPr txBox="1"/>
          <p:nvPr/>
        </p:nvSpPr>
        <p:spPr>
          <a:xfrm>
            <a:off x="4349400" y="4738975"/>
            <a:ext cx="479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https://onlinestatbook.com/2/summarizing_distributions/spread_sim.html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54" name="Google Shape;165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0506" y="1340211"/>
            <a:ext cx="4001131" cy="1931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0" name="Google Shape;1660;p17"/>
          <p:cNvSpPr/>
          <p:nvPr/>
        </p:nvSpPr>
        <p:spPr>
          <a:xfrm>
            <a:off x="1859075" y="6461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17"/>
          <p:cNvSpPr txBox="1"/>
          <p:nvPr/>
        </p:nvSpPr>
        <p:spPr>
          <a:xfrm>
            <a:off x="2459025" y="6840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</a:pPr>
            <a:r>
              <a:rPr b="1" i="1" lang="en-US" sz="33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Diskusi</a:t>
            </a:r>
            <a:endParaRPr b="1" i="1" sz="3300" u="none" cap="none" strike="noStrike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62" name="Google Shape;166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2590" y="1529334"/>
            <a:ext cx="2831058" cy="3316986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7"/>
          <p:cNvSpPr txBox="1"/>
          <p:nvPr/>
        </p:nvSpPr>
        <p:spPr>
          <a:xfrm>
            <a:off x="4733675" y="2221230"/>
            <a:ext cx="276606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Dari statistic atas nilai ujian matematika berikut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Kira-kira insight apa yang dapat diambil?</a:t>
            </a:r>
            <a:endParaRPr/>
          </a:p>
        </p:txBody>
      </p:sp>
      <p:sp>
        <p:nvSpPr>
          <p:cNvPr id="1664" name="Google Shape;1664;p17"/>
          <p:cNvSpPr txBox="1"/>
          <p:nvPr/>
        </p:nvSpPr>
        <p:spPr>
          <a:xfrm>
            <a:off x="4733675" y="3501390"/>
            <a:ext cx="276606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Kalau ditambahkan informasi, nilai batas lulus adalah 65, bagaimana?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8"/>
          <p:cNvSpPr txBox="1"/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pic>
        <p:nvPicPr>
          <p:cNvPr id="1670" name="Google Shape;16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2075" y="847725"/>
            <a:ext cx="5900300" cy="29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18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18"/>
          <p:cNvSpPr txBox="1"/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i="1" lang="en-US" sz="3200"/>
              <a:t>Outliers</a:t>
            </a:r>
            <a:endParaRPr i="1" sz="3200"/>
          </a:p>
        </p:txBody>
      </p:sp>
      <p:sp>
        <p:nvSpPr>
          <p:cNvPr id="1673" name="Google Shape;1673;p18"/>
          <p:cNvSpPr txBox="1"/>
          <p:nvPr/>
        </p:nvSpPr>
        <p:spPr>
          <a:xfrm>
            <a:off x="1798557" y="3813272"/>
            <a:ext cx="5267336" cy="110796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0" i="0" lang="en-US" sz="15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Data yang berkarakteristik unik terlihat sangat berbeda jauh dengan data lainnya</a:t>
            </a:r>
            <a:endParaRPr b="0" i="0" sz="1500" u="none" cap="none" strike="noStrike">
              <a:solidFill>
                <a:schemeClr val="dk2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b="0" i="0" lang="en-US" sz="150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Deteksi bisa menggunakan boxplot atau standardized residual</a:t>
            </a:r>
            <a:endParaRPr b="0" i="0" sz="1500" u="none" cap="none" strike="noStrike">
              <a:solidFill>
                <a:schemeClr val="dk2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74" name="Google Shape;167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9"/>
          <p:cNvSpPr txBox="1"/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sp>
        <p:nvSpPr>
          <p:cNvPr id="1680" name="Google Shape;168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1" name="Google Shape;1681;p19"/>
          <p:cNvSpPr/>
          <p:nvPr/>
        </p:nvSpPr>
        <p:spPr>
          <a:xfrm>
            <a:off x="1706675" y="4937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19"/>
          <p:cNvSpPr txBox="1"/>
          <p:nvPr/>
        </p:nvSpPr>
        <p:spPr>
          <a:xfrm>
            <a:off x="1821656" y="531600"/>
            <a:ext cx="549354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</a:pPr>
            <a:r>
              <a:rPr b="1" i="1" lang="en-US" sz="3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Central Limit Theorem</a:t>
            </a:r>
            <a:endParaRPr/>
          </a:p>
        </p:txBody>
      </p:sp>
      <p:pic>
        <p:nvPicPr>
          <p:cNvPr id="1683" name="Google Shape;16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3304" y="1481282"/>
            <a:ext cx="5677392" cy="190516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684" name="Google Shape;1684;p19"/>
          <p:cNvSpPr txBox="1"/>
          <p:nvPr/>
        </p:nvSpPr>
        <p:spPr>
          <a:xfrm>
            <a:off x="1733304" y="3561656"/>
            <a:ext cx="5677392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CLT = semakin besar sample, semakin mean dari sample mendekkati mean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          dari populasi terlepas dari distribusi data yang sebenarnya</a:t>
            </a:r>
            <a:endParaRPr b="0" i="0" sz="1400" u="none" cap="none" strike="noStrike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outliers adalah data yang jarak nilainya dengan rata-rata lebih besar dari 3 kali (+-) nilai standar deviasi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3263" y="701675"/>
            <a:ext cx="4517475" cy="40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20"/>
          <p:cNvSpPr txBox="1"/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sp>
        <p:nvSpPr>
          <p:cNvPr id="1690" name="Google Shape;169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1" name="Google Shape;1691;p20"/>
          <p:cNvSpPr/>
          <p:nvPr/>
        </p:nvSpPr>
        <p:spPr>
          <a:xfrm>
            <a:off x="1706675" y="4937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20"/>
          <p:cNvSpPr txBox="1"/>
          <p:nvPr/>
        </p:nvSpPr>
        <p:spPr>
          <a:xfrm>
            <a:off x="1821656" y="531600"/>
            <a:ext cx="549354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</a:pPr>
            <a:r>
              <a:rPr b="1" i="1" lang="en-US" sz="3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Asymmetric Distribution</a:t>
            </a:r>
            <a:endParaRPr/>
          </a:p>
        </p:txBody>
      </p:sp>
      <p:pic>
        <p:nvPicPr>
          <p:cNvPr id="1693" name="Google Shape;169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1112" y="1644546"/>
            <a:ext cx="6134632" cy="2362405"/>
          </a:xfrm>
          <a:prstGeom prst="rect">
            <a:avLst/>
          </a:prstGeom>
          <a:noFill/>
          <a:ln>
            <a:noFill/>
          </a:ln>
        </p:spPr>
      </p:pic>
      <p:sp>
        <p:nvSpPr>
          <p:cNvPr id="1694" name="Google Shape;1694;p20"/>
          <p:cNvSpPr txBox="1"/>
          <p:nvPr/>
        </p:nvSpPr>
        <p:spPr>
          <a:xfrm>
            <a:off x="3548743" y="1147505"/>
            <a:ext cx="167385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Skewness</a:t>
            </a:r>
            <a:endParaRPr/>
          </a:p>
        </p:txBody>
      </p:sp>
      <p:sp>
        <p:nvSpPr>
          <p:cNvPr id="1695" name="Google Shape;1695;p20"/>
          <p:cNvSpPr txBox="1"/>
          <p:nvPr/>
        </p:nvSpPr>
        <p:spPr>
          <a:xfrm>
            <a:off x="1567543" y="3911522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= Median = Modus </a:t>
            </a:r>
            <a:endParaRPr/>
          </a:p>
        </p:txBody>
      </p:sp>
      <p:sp>
        <p:nvSpPr>
          <p:cNvPr id="1696" name="Google Shape;1696;p20"/>
          <p:cNvSpPr txBox="1"/>
          <p:nvPr/>
        </p:nvSpPr>
        <p:spPr>
          <a:xfrm>
            <a:off x="5626151" y="3921501"/>
            <a:ext cx="215355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&gt; Median &gt;Modus </a:t>
            </a:r>
            <a:endParaRPr/>
          </a:p>
        </p:txBody>
      </p:sp>
      <p:sp>
        <p:nvSpPr>
          <p:cNvPr id="1697" name="Google Shape;1697;p20"/>
          <p:cNvSpPr txBox="1"/>
          <p:nvPr/>
        </p:nvSpPr>
        <p:spPr>
          <a:xfrm>
            <a:off x="3507557" y="3921501"/>
            <a:ext cx="234405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Mean &lt; Median &lt; Modus</a:t>
            </a:r>
            <a:endParaRPr/>
          </a:p>
        </p:txBody>
      </p:sp>
      <p:pic>
        <p:nvPicPr>
          <p:cNvPr id="1698" name="Google Shape;16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7370" y="4404455"/>
            <a:ext cx="1312710" cy="490539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20"/>
          <p:cNvSpPr txBox="1"/>
          <p:nvPr/>
        </p:nvSpPr>
        <p:spPr>
          <a:xfrm>
            <a:off x="4066356" y="4349642"/>
            <a:ext cx="2210862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than 1 highly skewed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0,5 – 1 moderate skewed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 – 0,5 approcimately symmetric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1"/>
          <p:cNvSpPr txBox="1"/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sp>
        <p:nvSpPr>
          <p:cNvPr id="1705" name="Google Shape;1705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6" name="Google Shape;1706;p21"/>
          <p:cNvSpPr/>
          <p:nvPr/>
        </p:nvSpPr>
        <p:spPr>
          <a:xfrm>
            <a:off x="1706675" y="4937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21"/>
          <p:cNvSpPr txBox="1"/>
          <p:nvPr/>
        </p:nvSpPr>
        <p:spPr>
          <a:xfrm>
            <a:off x="1821656" y="531600"/>
            <a:ext cx="549354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</a:pPr>
            <a:r>
              <a:rPr b="1" i="1" lang="en-US" sz="3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Asymmetric Distribution</a:t>
            </a:r>
            <a:endParaRPr/>
          </a:p>
        </p:txBody>
      </p:sp>
      <p:sp>
        <p:nvSpPr>
          <p:cNvPr id="1708" name="Google Shape;1708;p21"/>
          <p:cNvSpPr txBox="1"/>
          <p:nvPr/>
        </p:nvSpPr>
        <p:spPr>
          <a:xfrm>
            <a:off x="3548743" y="1147505"/>
            <a:ext cx="14334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Kurtosis</a:t>
            </a:r>
            <a:endParaRPr/>
          </a:p>
        </p:txBody>
      </p:sp>
      <p:pic>
        <p:nvPicPr>
          <p:cNvPr id="1709" name="Google Shape;170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271" y="1786100"/>
            <a:ext cx="4679128" cy="1492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20" y="1778843"/>
            <a:ext cx="2341566" cy="149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86333" y="4015728"/>
            <a:ext cx="1562410" cy="50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21"/>
          <p:cNvSpPr txBox="1"/>
          <p:nvPr/>
        </p:nvSpPr>
        <p:spPr>
          <a:xfrm>
            <a:off x="3661230" y="3995995"/>
            <a:ext cx="38680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777777"/>
                </a:solidFill>
                <a:latin typeface="Arial"/>
                <a:ea typeface="Arial"/>
                <a:cs typeface="Arial"/>
                <a:sym typeface="Arial"/>
              </a:rPr>
              <a:t>a measure of the combined weight of the tails relative to the rest of the distribution.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21"/>
          <p:cNvSpPr txBox="1"/>
          <p:nvPr/>
        </p:nvSpPr>
        <p:spPr>
          <a:xfrm>
            <a:off x="1559140" y="3301372"/>
            <a:ext cx="13692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 value</a:t>
            </a:r>
            <a:endParaRPr/>
          </a:p>
        </p:txBody>
      </p:sp>
      <p:sp>
        <p:nvSpPr>
          <p:cNvPr id="1714" name="Google Shape;1714;p21"/>
          <p:cNvSpPr txBox="1"/>
          <p:nvPr/>
        </p:nvSpPr>
        <p:spPr>
          <a:xfrm>
            <a:off x="6464474" y="3271075"/>
            <a:ext cx="132119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 Value</a:t>
            </a:r>
            <a:endParaRPr/>
          </a:p>
        </p:txBody>
      </p:sp>
      <p:sp>
        <p:nvSpPr>
          <p:cNvPr id="1715" name="Google Shape;1715;p21"/>
          <p:cNvSpPr txBox="1"/>
          <p:nvPr/>
        </p:nvSpPr>
        <p:spPr>
          <a:xfrm>
            <a:off x="4035852" y="3271074"/>
            <a:ext cx="11785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Around Zero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0" name="Google Shape;1720;p22"/>
          <p:cNvGrpSpPr/>
          <p:nvPr/>
        </p:nvGrpSpPr>
        <p:grpSpPr>
          <a:xfrm>
            <a:off x="1204440" y="1398736"/>
            <a:ext cx="2628066" cy="2998583"/>
            <a:chOff x="5076209" y="600200"/>
            <a:chExt cx="3337227" cy="3807724"/>
          </a:xfrm>
        </p:grpSpPr>
        <p:grpSp>
          <p:nvGrpSpPr>
            <p:cNvPr id="1721" name="Google Shape;1721;p22"/>
            <p:cNvGrpSpPr/>
            <p:nvPr/>
          </p:nvGrpSpPr>
          <p:grpSpPr>
            <a:xfrm flipH="1" rot="-615709">
              <a:off x="5208565" y="2456902"/>
              <a:ext cx="1338507" cy="1606115"/>
              <a:chOff x="7241678" y="3995311"/>
              <a:chExt cx="952278" cy="1142587"/>
            </a:xfrm>
          </p:grpSpPr>
          <p:sp>
            <p:nvSpPr>
              <p:cNvPr id="1722" name="Google Shape;1722;p22"/>
              <p:cNvSpPr/>
              <p:nvPr/>
            </p:nvSpPr>
            <p:spPr>
              <a:xfrm>
                <a:off x="7241678" y="4183425"/>
                <a:ext cx="152638" cy="119477"/>
              </a:xfrm>
              <a:custGeom>
                <a:rect b="b" l="l" r="r" t="t"/>
                <a:pathLst>
                  <a:path extrusionOk="0" h="980" w="1252">
                    <a:moveTo>
                      <a:pt x="385" y="0"/>
                    </a:moveTo>
                    <a:cubicBezTo>
                      <a:pt x="371" y="0"/>
                      <a:pt x="357" y="1"/>
                      <a:pt x="344" y="3"/>
                    </a:cubicBezTo>
                    <a:cubicBezTo>
                      <a:pt x="138" y="33"/>
                      <a:pt x="1" y="247"/>
                      <a:pt x="62" y="453"/>
                    </a:cubicBezTo>
                    <a:cubicBezTo>
                      <a:pt x="108" y="659"/>
                      <a:pt x="321" y="811"/>
                      <a:pt x="504" y="895"/>
                    </a:cubicBezTo>
                    <a:cubicBezTo>
                      <a:pt x="694" y="974"/>
                      <a:pt x="1107" y="979"/>
                      <a:pt x="1222" y="979"/>
                    </a:cubicBezTo>
                    <a:cubicBezTo>
                      <a:pt x="1241" y="979"/>
                      <a:pt x="1252" y="979"/>
                      <a:pt x="1252" y="979"/>
                    </a:cubicBezTo>
                    <a:cubicBezTo>
                      <a:pt x="1252" y="979"/>
                      <a:pt x="1137" y="628"/>
                      <a:pt x="1130" y="605"/>
                    </a:cubicBezTo>
                    <a:cubicBezTo>
                      <a:pt x="1020" y="372"/>
                      <a:pt x="675" y="0"/>
                      <a:pt x="3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22"/>
              <p:cNvSpPr/>
              <p:nvPr/>
            </p:nvSpPr>
            <p:spPr>
              <a:xfrm>
                <a:off x="7249115" y="3995311"/>
                <a:ext cx="944841" cy="1142587"/>
              </a:xfrm>
              <a:custGeom>
                <a:rect b="b" l="l" r="r" t="t"/>
                <a:pathLst>
                  <a:path extrusionOk="0" h="9372" w="7750">
                    <a:moveTo>
                      <a:pt x="1643" y="0"/>
                    </a:moveTo>
                    <a:cubicBezTo>
                      <a:pt x="1591" y="0"/>
                      <a:pt x="1538" y="12"/>
                      <a:pt x="1488" y="36"/>
                    </a:cubicBezTo>
                    <a:cubicBezTo>
                      <a:pt x="1221" y="173"/>
                      <a:pt x="1152" y="715"/>
                      <a:pt x="1191" y="982"/>
                    </a:cubicBezTo>
                    <a:cubicBezTo>
                      <a:pt x="1191" y="1004"/>
                      <a:pt x="1297" y="1355"/>
                      <a:pt x="1305" y="1355"/>
                    </a:cubicBezTo>
                    <a:cubicBezTo>
                      <a:pt x="1290" y="1439"/>
                      <a:pt x="1282" y="1531"/>
                      <a:pt x="1267" y="1630"/>
                    </a:cubicBezTo>
                    <a:cubicBezTo>
                      <a:pt x="1252" y="1821"/>
                      <a:pt x="1229" y="2026"/>
                      <a:pt x="1229" y="2255"/>
                    </a:cubicBezTo>
                    <a:cubicBezTo>
                      <a:pt x="1221" y="2507"/>
                      <a:pt x="1221" y="2751"/>
                      <a:pt x="1244" y="2995"/>
                    </a:cubicBezTo>
                    <a:cubicBezTo>
                      <a:pt x="1267" y="3270"/>
                      <a:pt x="1313" y="3544"/>
                      <a:pt x="1381" y="3811"/>
                    </a:cubicBezTo>
                    <a:lnTo>
                      <a:pt x="1381" y="3826"/>
                    </a:lnTo>
                    <a:cubicBezTo>
                      <a:pt x="1336" y="3750"/>
                      <a:pt x="1191" y="3544"/>
                      <a:pt x="1183" y="3529"/>
                    </a:cubicBezTo>
                    <a:cubicBezTo>
                      <a:pt x="1035" y="3355"/>
                      <a:pt x="681" y="3122"/>
                      <a:pt x="409" y="3122"/>
                    </a:cubicBezTo>
                    <a:cubicBezTo>
                      <a:pt x="358" y="3122"/>
                      <a:pt x="311" y="3130"/>
                      <a:pt x="268" y="3148"/>
                    </a:cubicBezTo>
                    <a:cubicBezTo>
                      <a:pt x="77" y="3239"/>
                      <a:pt x="1" y="3476"/>
                      <a:pt x="108" y="3659"/>
                    </a:cubicBezTo>
                    <a:cubicBezTo>
                      <a:pt x="184" y="3849"/>
                      <a:pt x="428" y="3941"/>
                      <a:pt x="626" y="3971"/>
                    </a:cubicBezTo>
                    <a:cubicBezTo>
                      <a:pt x="649" y="3974"/>
                      <a:pt x="674" y="3976"/>
                      <a:pt x="701" y="3976"/>
                    </a:cubicBezTo>
                    <a:cubicBezTo>
                      <a:pt x="945" y="3976"/>
                      <a:pt x="1332" y="3864"/>
                      <a:pt x="1366" y="3857"/>
                    </a:cubicBezTo>
                    <a:cubicBezTo>
                      <a:pt x="1442" y="4124"/>
                      <a:pt x="1534" y="4391"/>
                      <a:pt x="1648" y="4650"/>
                    </a:cubicBezTo>
                    <a:cubicBezTo>
                      <a:pt x="1709" y="4803"/>
                      <a:pt x="1778" y="4948"/>
                      <a:pt x="1854" y="5100"/>
                    </a:cubicBezTo>
                    <a:cubicBezTo>
                      <a:pt x="1816" y="5039"/>
                      <a:pt x="1778" y="4978"/>
                      <a:pt x="1770" y="4970"/>
                    </a:cubicBezTo>
                    <a:cubicBezTo>
                      <a:pt x="1621" y="4802"/>
                      <a:pt x="1261" y="4566"/>
                      <a:pt x="988" y="4566"/>
                    </a:cubicBezTo>
                    <a:cubicBezTo>
                      <a:pt x="941" y="4566"/>
                      <a:pt x="896" y="4573"/>
                      <a:pt x="855" y="4589"/>
                    </a:cubicBezTo>
                    <a:cubicBezTo>
                      <a:pt x="657" y="4681"/>
                      <a:pt x="588" y="4917"/>
                      <a:pt x="695" y="5100"/>
                    </a:cubicBezTo>
                    <a:cubicBezTo>
                      <a:pt x="794" y="5291"/>
                      <a:pt x="1046" y="5382"/>
                      <a:pt x="1244" y="5405"/>
                    </a:cubicBezTo>
                    <a:cubicBezTo>
                      <a:pt x="1268" y="5409"/>
                      <a:pt x="1296" y="5411"/>
                      <a:pt x="1326" y="5411"/>
                    </a:cubicBezTo>
                    <a:cubicBezTo>
                      <a:pt x="1539" y="5411"/>
                      <a:pt x="1867" y="5325"/>
                      <a:pt x="1961" y="5298"/>
                    </a:cubicBezTo>
                    <a:lnTo>
                      <a:pt x="2045" y="5474"/>
                    </a:lnTo>
                    <a:cubicBezTo>
                      <a:pt x="2182" y="5741"/>
                      <a:pt x="2319" y="6015"/>
                      <a:pt x="2441" y="6282"/>
                    </a:cubicBezTo>
                    <a:cubicBezTo>
                      <a:pt x="2487" y="6382"/>
                      <a:pt x="2533" y="6473"/>
                      <a:pt x="2571" y="6572"/>
                    </a:cubicBezTo>
                    <a:cubicBezTo>
                      <a:pt x="2533" y="6519"/>
                      <a:pt x="2502" y="6465"/>
                      <a:pt x="2495" y="6465"/>
                    </a:cubicBezTo>
                    <a:cubicBezTo>
                      <a:pt x="2347" y="6292"/>
                      <a:pt x="1992" y="6058"/>
                      <a:pt x="1720" y="6058"/>
                    </a:cubicBezTo>
                    <a:cubicBezTo>
                      <a:pt x="1670" y="6058"/>
                      <a:pt x="1622" y="6066"/>
                      <a:pt x="1580" y="6084"/>
                    </a:cubicBezTo>
                    <a:cubicBezTo>
                      <a:pt x="1381" y="6176"/>
                      <a:pt x="1313" y="6412"/>
                      <a:pt x="1419" y="6595"/>
                    </a:cubicBezTo>
                    <a:cubicBezTo>
                      <a:pt x="1526" y="6786"/>
                      <a:pt x="1770" y="6870"/>
                      <a:pt x="1969" y="6900"/>
                    </a:cubicBezTo>
                    <a:cubicBezTo>
                      <a:pt x="1994" y="6904"/>
                      <a:pt x="2023" y="6906"/>
                      <a:pt x="2054" y="6906"/>
                    </a:cubicBezTo>
                    <a:cubicBezTo>
                      <a:pt x="2260" y="6906"/>
                      <a:pt x="2557" y="6828"/>
                      <a:pt x="2663" y="6801"/>
                    </a:cubicBezTo>
                    <a:cubicBezTo>
                      <a:pt x="2701" y="6893"/>
                      <a:pt x="2739" y="6999"/>
                      <a:pt x="2777" y="7091"/>
                    </a:cubicBezTo>
                    <a:cubicBezTo>
                      <a:pt x="2800" y="7159"/>
                      <a:pt x="2823" y="7220"/>
                      <a:pt x="2838" y="7297"/>
                    </a:cubicBezTo>
                    <a:cubicBezTo>
                      <a:pt x="2853" y="7365"/>
                      <a:pt x="2876" y="7426"/>
                      <a:pt x="2899" y="7495"/>
                    </a:cubicBezTo>
                    <a:cubicBezTo>
                      <a:pt x="2930" y="7625"/>
                      <a:pt x="2960" y="7754"/>
                      <a:pt x="2991" y="7884"/>
                    </a:cubicBezTo>
                    <a:cubicBezTo>
                      <a:pt x="3013" y="7968"/>
                      <a:pt x="3029" y="8052"/>
                      <a:pt x="3044" y="8143"/>
                    </a:cubicBezTo>
                    <a:cubicBezTo>
                      <a:pt x="2998" y="8044"/>
                      <a:pt x="2914" y="7854"/>
                      <a:pt x="2907" y="7846"/>
                    </a:cubicBezTo>
                    <a:cubicBezTo>
                      <a:pt x="2775" y="7638"/>
                      <a:pt x="2425" y="7324"/>
                      <a:pt x="2138" y="7324"/>
                    </a:cubicBezTo>
                    <a:cubicBezTo>
                      <a:pt x="2109" y="7324"/>
                      <a:pt x="2080" y="7328"/>
                      <a:pt x="2052" y="7335"/>
                    </a:cubicBezTo>
                    <a:cubicBezTo>
                      <a:pt x="1854" y="7388"/>
                      <a:pt x="1740" y="7609"/>
                      <a:pt x="1824" y="7808"/>
                    </a:cubicBezTo>
                    <a:cubicBezTo>
                      <a:pt x="1892" y="8014"/>
                      <a:pt x="2121" y="8136"/>
                      <a:pt x="2319" y="8197"/>
                    </a:cubicBezTo>
                    <a:cubicBezTo>
                      <a:pt x="2388" y="8220"/>
                      <a:pt x="2486" y="8227"/>
                      <a:pt x="2589" y="8227"/>
                    </a:cubicBezTo>
                    <a:cubicBezTo>
                      <a:pt x="2795" y="8227"/>
                      <a:pt x="3019" y="8197"/>
                      <a:pt x="3059" y="8197"/>
                    </a:cubicBezTo>
                    <a:cubicBezTo>
                      <a:pt x="3082" y="8342"/>
                      <a:pt x="3113" y="8479"/>
                      <a:pt x="3136" y="8609"/>
                    </a:cubicBezTo>
                    <a:cubicBezTo>
                      <a:pt x="3181" y="8891"/>
                      <a:pt x="3219" y="9150"/>
                      <a:pt x="3250" y="9364"/>
                    </a:cubicBezTo>
                    <a:lnTo>
                      <a:pt x="3448" y="9364"/>
                    </a:lnTo>
                    <a:cubicBezTo>
                      <a:pt x="3418" y="9143"/>
                      <a:pt x="3372" y="8876"/>
                      <a:pt x="3311" y="8570"/>
                    </a:cubicBezTo>
                    <a:cubicBezTo>
                      <a:pt x="3280" y="8433"/>
                      <a:pt x="3250" y="8281"/>
                      <a:pt x="3212" y="8120"/>
                    </a:cubicBezTo>
                    <a:cubicBezTo>
                      <a:pt x="3357" y="8067"/>
                      <a:pt x="3494" y="8006"/>
                      <a:pt x="3624" y="7930"/>
                    </a:cubicBezTo>
                    <a:cubicBezTo>
                      <a:pt x="3784" y="8098"/>
                      <a:pt x="4180" y="8296"/>
                      <a:pt x="4226" y="8319"/>
                    </a:cubicBezTo>
                    <a:cubicBezTo>
                      <a:pt x="4173" y="8456"/>
                      <a:pt x="4119" y="8578"/>
                      <a:pt x="4066" y="8700"/>
                    </a:cubicBezTo>
                    <a:cubicBezTo>
                      <a:pt x="3959" y="8952"/>
                      <a:pt x="3852" y="9181"/>
                      <a:pt x="3761" y="9371"/>
                    </a:cubicBezTo>
                    <a:lnTo>
                      <a:pt x="3974" y="9371"/>
                    </a:lnTo>
                    <a:cubicBezTo>
                      <a:pt x="4058" y="9196"/>
                      <a:pt x="4142" y="8998"/>
                      <a:pt x="4234" y="8776"/>
                    </a:cubicBezTo>
                    <a:cubicBezTo>
                      <a:pt x="4287" y="8639"/>
                      <a:pt x="4348" y="8494"/>
                      <a:pt x="4402" y="8342"/>
                    </a:cubicBezTo>
                    <a:cubicBezTo>
                      <a:pt x="4444" y="8354"/>
                      <a:pt x="4753" y="8415"/>
                      <a:pt x="4988" y="8415"/>
                    </a:cubicBezTo>
                    <a:cubicBezTo>
                      <a:pt x="5045" y="8415"/>
                      <a:pt x="5098" y="8412"/>
                      <a:pt x="5141" y="8403"/>
                    </a:cubicBezTo>
                    <a:cubicBezTo>
                      <a:pt x="5340" y="8357"/>
                      <a:pt x="5576" y="8250"/>
                      <a:pt x="5660" y="8052"/>
                    </a:cubicBezTo>
                    <a:cubicBezTo>
                      <a:pt x="5759" y="7861"/>
                      <a:pt x="5668" y="7632"/>
                      <a:pt x="5469" y="7556"/>
                    </a:cubicBezTo>
                    <a:cubicBezTo>
                      <a:pt x="5435" y="7545"/>
                      <a:pt x="5398" y="7540"/>
                      <a:pt x="5359" y="7540"/>
                    </a:cubicBezTo>
                    <a:cubicBezTo>
                      <a:pt x="5079" y="7540"/>
                      <a:pt x="4726" y="7811"/>
                      <a:pt x="4585" y="8006"/>
                    </a:cubicBezTo>
                    <a:cubicBezTo>
                      <a:pt x="4569" y="8014"/>
                      <a:pt x="4486" y="8166"/>
                      <a:pt x="4432" y="8265"/>
                    </a:cubicBezTo>
                    <a:cubicBezTo>
                      <a:pt x="4455" y="8204"/>
                      <a:pt x="4478" y="8143"/>
                      <a:pt x="4501" y="8082"/>
                    </a:cubicBezTo>
                    <a:cubicBezTo>
                      <a:pt x="4547" y="7953"/>
                      <a:pt x="4585" y="7831"/>
                      <a:pt x="4630" y="7701"/>
                    </a:cubicBezTo>
                    <a:lnTo>
                      <a:pt x="4691" y="7495"/>
                    </a:lnTo>
                    <a:cubicBezTo>
                      <a:pt x="4714" y="7434"/>
                      <a:pt x="4730" y="7358"/>
                      <a:pt x="4745" y="7289"/>
                    </a:cubicBezTo>
                    <a:cubicBezTo>
                      <a:pt x="4783" y="7129"/>
                      <a:pt x="4821" y="6961"/>
                      <a:pt x="4844" y="6786"/>
                    </a:cubicBezTo>
                    <a:cubicBezTo>
                      <a:pt x="4945" y="6829"/>
                      <a:pt x="5298" y="6947"/>
                      <a:pt x="5510" y="6947"/>
                    </a:cubicBezTo>
                    <a:cubicBezTo>
                      <a:pt x="5522" y="6947"/>
                      <a:pt x="5534" y="6947"/>
                      <a:pt x="5546" y="6946"/>
                    </a:cubicBezTo>
                    <a:cubicBezTo>
                      <a:pt x="5744" y="6938"/>
                      <a:pt x="5996" y="6862"/>
                      <a:pt x="6118" y="6687"/>
                    </a:cubicBezTo>
                    <a:cubicBezTo>
                      <a:pt x="6240" y="6511"/>
                      <a:pt x="6179" y="6267"/>
                      <a:pt x="5996" y="6168"/>
                    </a:cubicBezTo>
                    <a:cubicBezTo>
                      <a:pt x="5941" y="6138"/>
                      <a:pt x="5878" y="6126"/>
                      <a:pt x="5810" y="6126"/>
                    </a:cubicBezTo>
                    <a:cubicBezTo>
                      <a:pt x="5545" y="6126"/>
                      <a:pt x="5209" y="6321"/>
                      <a:pt x="5058" y="6473"/>
                    </a:cubicBezTo>
                    <a:cubicBezTo>
                      <a:pt x="5042" y="6481"/>
                      <a:pt x="4920" y="6633"/>
                      <a:pt x="4852" y="6717"/>
                    </a:cubicBezTo>
                    <a:cubicBezTo>
                      <a:pt x="4874" y="6618"/>
                      <a:pt x="4890" y="6519"/>
                      <a:pt x="4897" y="6412"/>
                    </a:cubicBezTo>
                    <a:cubicBezTo>
                      <a:pt x="4936" y="6115"/>
                      <a:pt x="4966" y="5809"/>
                      <a:pt x="4997" y="5504"/>
                    </a:cubicBezTo>
                    <a:cubicBezTo>
                      <a:pt x="5004" y="5413"/>
                      <a:pt x="5012" y="5321"/>
                      <a:pt x="5027" y="5230"/>
                    </a:cubicBezTo>
                    <a:cubicBezTo>
                      <a:pt x="5064" y="5244"/>
                      <a:pt x="5484" y="5399"/>
                      <a:pt x="5721" y="5399"/>
                    </a:cubicBezTo>
                    <a:cubicBezTo>
                      <a:pt x="5731" y="5399"/>
                      <a:pt x="5742" y="5398"/>
                      <a:pt x="5752" y="5398"/>
                    </a:cubicBezTo>
                    <a:cubicBezTo>
                      <a:pt x="5950" y="5382"/>
                      <a:pt x="6202" y="5306"/>
                      <a:pt x="6324" y="5131"/>
                    </a:cubicBezTo>
                    <a:cubicBezTo>
                      <a:pt x="6446" y="4955"/>
                      <a:pt x="6385" y="4711"/>
                      <a:pt x="6202" y="4612"/>
                    </a:cubicBezTo>
                    <a:cubicBezTo>
                      <a:pt x="6148" y="4585"/>
                      <a:pt x="6087" y="4573"/>
                      <a:pt x="6020" y="4573"/>
                    </a:cubicBezTo>
                    <a:cubicBezTo>
                      <a:pt x="5754" y="4573"/>
                      <a:pt x="5416" y="4764"/>
                      <a:pt x="5263" y="4917"/>
                    </a:cubicBezTo>
                    <a:cubicBezTo>
                      <a:pt x="5248" y="4932"/>
                      <a:pt x="5073" y="5154"/>
                      <a:pt x="5027" y="5207"/>
                    </a:cubicBezTo>
                    <a:cubicBezTo>
                      <a:pt x="5050" y="5001"/>
                      <a:pt x="5073" y="4795"/>
                      <a:pt x="5103" y="4597"/>
                    </a:cubicBezTo>
                    <a:cubicBezTo>
                      <a:pt x="5149" y="4330"/>
                      <a:pt x="5202" y="4063"/>
                      <a:pt x="5279" y="3804"/>
                    </a:cubicBezTo>
                    <a:cubicBezTo>
                      <a:pt x="5293" y="3811"/>
                      <a:pt x="5720" y="3973"/>
                      <a:pt x="5967" y="3973"/>
                    </a:cubicBezTo>
                    <a:cubicBezTo>
                      <a:pt x="5982" y="3973"/>
                      <a:pt x="5997" y="3973"/>
                      <a:pt x="6011" y="3971"/>
                    </a:cubicBezTo>
                    <a:cubicBezTo>
                      <a:pt x="6209" y="3956"/>
                      <a:pt x="6461" y="3887"/>
                      <a:pt x="6583" y="3704"/>
                    </a:cubicBezTo>
                    <a:cubicBezTo>
                      <a:pt x="6705" y="3529"/>
                      <a:pt x="6644" y="3293"/>
                      <a:pt x="6461" y="3186"/>
                    </a:cubicBezTo>
                    <a:cubicBezTo>
                      <a:pt x="6409" y="3159"/>
                      <a:pt x="6348" y="3147"/>
                      <a:pt x="6283" y="3147"/>
                    </a:cubicBezTo>
                    <a:cubicBezTo>
                      <a:pt x="6017" y="3147"/>
                      <a:pt x="5676" y="3344"/>
                      <a:pt x="5523" y="3491"/>
                    </a:cubicBezTo>
                    <a:cubicBezTo>
                      <a:pt x="5508" y="3506"/>
                      <a:pt x="5317" y="3743"/>
                      <a:pt x="5286" y="3788"/>
                    </a:cubicBezTo>
                    <a:cubicBezTo>
                      <a:pt x="5286" y="3773"/>
                      <a:pt x="5294" y="3758"/>
                      <a:pt x="5294" y="3743"/>
                    </a:cubicBezTo>
                    <a:cubicBezTo>
                      <a:pt x="5378" y="3483"/>
                      <a:pt x="5485" y="3232"/>
                      <a:pt x="5614" y="2987"/>
                    </a:cubicBezTo>
                    <a:cubicBezTo>
                      <a:pt x="5683" y="2858"/>
                      <a:pt x="5752" y="2728"/>
                      <a:pt x="5828" y="2606"/>
                    </a:cubicBezTo>
                    <a:cubicBezTo>
                      <a:pt x="5912" y="2652"/>
                      <a:pt x="6308" y="2843"/>
                      <a:pt x="6522" y="2850"/>
                    </a:cubicBezTo>
                    <a:cubicBezTo>
                      <a:pt x="6536" y="2851"/>
                      <a:pt x="6550" y="2851"/>
                      <a:pt x="6565" y="2851"/>
                    </a:cubicBezTo>
                    <a:cubicBezTo>
                      <a:pt x="6762" y="2851"/>
                      <a:pt x="6989" y="2801"/>
                      <a:pt x="7117" y="2644"/>
                    </a:cubicBezTo>
                    <a:cubicBezTo>
                      <a:pt x="7254" y="2484"/>
                      <a:pt x="7224" y="2240"/>
                      <a:pt x="7048" y="2118"/>
                    </a:cubicBezTo>
                    <a:cubicBezTo>
                      <a:pt x="6982" y="2074"/>
                      <a:pt x="6898" y="2056"/>
                      <a:pt x="6807" y="2056"/>
                    </a:cubicBezTo>
                    <a:cubicBezTo>
                      <a:pt x="6549" y="2056"/>
                      <a:pt x="6231" y="2200"/>
                      <a:pt x="6080" y="2324"/>
                    </a:cubicBezTo>
                    <a:cubicBezTo>
                      <a:pt x="6072" y="2332"/>
                      <a:pt x="5965" y="2438"/>
                      <a:pt x="5889" y="2515"/>
                    </a:cubicBezTo>
                    <a:cubicBezTo>
                      <a:pt x="5927" y="2461"/>
                      <a:pt x="5958" y="2400"/>
                      <a:pt x="5996" y="2354"/>
                    </a:cubicBezTo>
                    <a:cubicBezTo>
                      <a:pt x="6118" y="2164"/>
                      <a:pt x="6247" y="1996"/>
                      <a:pt x="6362" y="1851"/>
                    </a:cubicBezTo>
                    <a:cubicBezTo>
                      <a:pt x="6430" y="1767"/>
                      <a:pt x="6491" y="1691"/>
                      <a:pt x="6545" y="1622"/>
                    </a:cubicBezTo>
                    <a:cubicBezTo>
                      <a:pt x="6652" y="1622"/>
                      <a:pt x="7079" y="1607"/>
                      <a:pt x="7269" y="1523"/>
                    </a:cubicBezTo>
                    <a:cubicBezTo>
                      <a:pt x="7452" y="1432"/>
                      <a:pt x="7658" y="1271"/>
                      <a:pt x="7704" y="1065"/>
                    </a:cubicBezTo>
                    <a:cubicBezTo>
                      <a:pt x="7750" y="859"/>
                      <a:pt x="7613" y="654"/>
                      <a:pt x="7399" y="623"/>
                    </a:cubicBezTo>
                    <a:cubicBezTo>
                      <a:pt x="7389" y="622"/>
                      <a:pt x="7378" y="621"/>
                      <a:pt x="7367" y="621"/>
                    </a:cubicBezTo>
                    <a:cubicBezTo>
                      <a:pt x="7077" y="621"/>
                      <a:pt x="6739" y="1013"/>
                      <a:pt x="6636" y="1248"/>
                    </a:cubicBezTo>
                    <a:cubicBezTo>
                      <a:pt x="6629" y="1271"/>
                      <a:pt x="6522" y="1622"/>
                      <a:pt x="6530" y="1622"/>
                    </a:cubicBezTo>
                    <a:cubicBezTo>
                      <a:pt x="6476" y="1691"/>
                      <a:pt x="6415" y="1759"/>
                      <a:pt x="6354" y="1836"/>
                    </a:cubicBezTo>
                    <a:cubicBezTo>
                      <a:pt x="6232" y="1981"/>
                      <a:pt x="6102" y="2141"/>
                      <a:pt x="5973" y="2332"/>
                    </a:cubicBezTo>
                    <a:cubicBezTo>
                      <a:pt x="5828" y="2530"/>
                      <a:pt x="5698" y="2743"/>
                      <a:pt x="5576" y="2957"/>
                    </a:cubicBezTo>
                    <a:cubicBezTo>
                      <a:pt x="5439" y="3201"/>
                      <a:pt x="5332" y="3453"/>
                      <a:pt x="5241" y="3720"/>
                    </a:cubicBezTo>
                    <a:lnTo>
                      <a:pt x="5241" y="3369"/>
                    </a:lnTo>
                    <a:cubicBezTo>
                      <a:pt x="5202" y="3102"/>
                      <a:pt x="4981" y="2606"/>
                      <a:pt x="4684" y="2553"/>
                    </a:cubicBezTo>
                    <a:cubicBezTo>
                      <a:pt x="4665" y="2550"/>
                      <a:pt x="4647" y="2549"/>
                      <a:pt x="4629" y="2549"/>
                    </a:cubicBezTo>
                    <a:cubicBezTo>
                      <a:pt x="4439" y="2549"/>
                      <a:pt x="4279" y="2693"/>
                      <a:pt x="4272" y="2888"/>
                    </a:cubicBezTo>
                    <a:cubicBezTo>
                      <a:pt x="4257" y="3102"/>
                      <a:pt x="4409" y="3315"/>
                      <a:pt x="4554" y="3445"/>
                    </a:cubicBezTo>
                    <a:cubicBezTo>
                      <a:pt x="4730" y="3598"/>
                      <a:pt x="5195" y="3750"/>
                      <a:pt x="5233" y="3758"/>
                    </a:cubicBezTo>
                    <a:cubicBezTo>
                      <a:pt x="5149" y="4025"/>
                      <a:pt x="5080" y="4299"/>
                      <a:pt x="5035" y="4582"/>
                    </a:cubicBezTo>
                    <a:cubicBezTo>
                      <a:pt x="5004" y="4742"/>
                      <a:pt x="4981" y="4902"/>
                      <a:pt x="4958" y="5070"/>
                    </a:cubicBezTo>
                    <a:lnTo>
                      <a:pt x="4958" y="4917"/>
                    </a:lnTo>
                    <a:cubicBezTo>
                      <a:pt x="4928" y="4650"/>
                      <a:pt x="4699" y="4154"/>
                      <a:pt x="4402" y="4093"/>
                    </a:cubicBezTo>
                    <a:cubicBezTo>
                      <a:pt x="4384" y="4091"/>
                      <a:pt x="4366" y="4089"/>
                      <a:pt x="4349" y="4089"/>
                    </a:cubicBezTo>
                    <a:cubicBezTo>
                      <a:pt x="4164" y="4089"/>
                      <a:pt x="4004" y="4234"/>
                      <a:pt x="3990" y="4429"/>
                    </a:cubicBezTo>
                    <a:cubicBezTo>
                      <a:pt x="3974" y="4643"/>
                      <a:pt x="4127" y="4856"/>
                      <a:pt x="4280" y="4993"/>
                    </a:cubicBezTo>
                    <a:cubicBezTo>
                      <a:pt x="4424" y="5123"/>
                      <a:pt x="4829" y="5260"/>
                      <a:pt x="4936" y="5291"/>
                    </a:cubicBezTo>
                    <a:cubicBezTo>
                      <a:pt x="4928" y="5359"/>
                      <a:pt x="4920" y="5420"/>
                      <a:pt x="4913" y="5482"/>
                    </a:cubicBezTo>
                    <a:cubicBezTo>
                      <a:pt x="4874" y="5787"/>
                      <a:pt x="4836" y="6092"/>
                      <a:pt x="4798" y="6389"/>
                    </a:cubicBezTo>
                    <a:cubicBezTo>
                      <a:pt x="4783" y="6488"/>
                      <a:pt x="4760" y="6595"/>
                      <a:pt x="4745" y="6694"/>
                    </a:cubicBezTo>
                    <a:lnTo>
                      <a:pt x="4745" y="6565"/>
                    </a:lnTo>
                    <a:cubicBezTo>
                      <a:pt x="4707" y="6298"/>
                      <a:pt x="4486" y="5802"/>
                      <a:pt x="4188" y="5741"/>
                    </a:cubicBezTo>
                    <a:cubicBezTo>
                      <a:pt x="4170" y="5738"/>
                      <a:pt x="4153" y="5737"/>
                      <a:pt x="4135" y="5737"/>
                    </a:cubicBezTo>
                    <a:cubicBezTo>
                      <a:pt x="3950" y="5737"/>
                      <a:pt x="3783" y="5881"/>
                      <a:pt x="3776" y="6076"/>
                    </a:cubicBezTo>
                    <a:cubicBezTo>
                      <a:pt x="3761" y="6290"/>
                      <a:pt x="3913" y="6504"/>
                      <a:pt x="4058" y="6641"/>
                    </a:cubicBezTo>
                    <a:cubicBezTo>
                      <a:pt x="4211" y="6770"/>
                      <a:pt x="4577" y="6893"/>
                      <a:pt x="4699" y="6938"/>
                    </a:cubicBezTo>
                    <a:cubicBezTo>
                      <a:pt x="4676" y="7037"/>
                      <a:pt x="4653" y="7144"/>
                      <a:pt x="4630" y="7243"/>
                    </a:cubicBezTo>
                    <a:cubicBezTo>
                      <a:pt x="4608" y="7312"/>
                      <a:pt x="4600" y="7381"/>
                      <a:pt x="4577" y="7442"/>
                    </a:cubicBezTo>
                    <a:cubicBezTo>
                      <a:pt x="4554" y="7510"/>
                      <a:pt x="4531" y="7579"/>
                      <a:pt x="4508" y="7648"/>
                    </a:cubicBezTo>
                    <a:cubicBezTo>
                      <a:pt x="4463" y="7770"/>
                      <a:pt x="4417" y="7899"/>
                      <a:pt x="4371" y="8021"/>
                    </a:cubicBezTo>
                    <a:cubicBezTo>
                      <a:pt x="4341" y="8105"/>
                      <a:pt x="4302" y="8181"/>
                      <a:pt x="4272" y="8265"/>
                    </a:cubicBezTo>
                    <a:cubicBezTo>
                      <a:pt x="4295" y="8159"/>
                      <a:pt x="4318" y="7953"/>
                      <a:pt x="4318" y="7937"/>
                    </a:cubicBezTo>
                    <a:cubicBezTo>
                      <a:pt x="4318" y="7701"/>
                      <a:pt x="4257" y="7465"/>
                      <a:pt x="4135" y="7266"/>
                    </a:cubicBezTo>
                    <a:cubicBezTo>
                      <a:pt x="4135" y="7236"/>
                      <a:pt x="4135" y="7213"/>
                      <a:pt x="4127" y="7182"/>
                    </a:cubicBezTo>
                    <a:cubicBezTo>
                      <a:pt x="4107" y="6997"/>
                      <a:pt x="3949" y="6868"/>
                      <a:pt x="3772" y="6868"/>
                    </a:cubicBezTo>
                    <a:cubicBezTo>
                      <a:pt x="3746" y="6868"/>
                      <a:pt x="3719" y="6871"/>
                      <a:pt x="3692" y="6877"/>
                    </a:cubicBezTo>
                    <a:cubicBezTo>
                      <a:pt x="3402" y="6961"/>
                      <a:pt x="3212" y="7472"/>
                      <a:pt x="3204" y="7739"/>
                    </a:cubicBezTo>
                    <a:cubicBezTo>
                      <a:pt x="3204" y="7754"/>
                      <a:pt x="3212" y="7930"/>
                      <a:pt x="3219" y="8037"/>
                    </a:cubicBezTo>
                    <a:cubicBezTo>
                      <a:pt x="3204" y="7976"/>
                      <a:pt x="3189" y="7915"/>
                      <a:pt x="3174" y="7846"/>
                    </a:cubicBezTo>
                    <a:cubicBezTo>
                      <a:pt x="3143" y="7716"/>
                      <a:pt x="3113" y="7587"/>
                      <a:pt x="3074" y="7449"/>
                    </a:cubicBezTo>
                    <a:lnTo>
                      <a:pt x="3013" y="7251"/>
                    </a:lnTo>
                    <a:cubicBezTo>
                      <a:pt x="2991" y="7182"/>
                      <a:pt x="2968" y="7114"/>
                      <a:pt x="2945" y="7045"/>
                    </a:cubicBezTo>
                    <a:cubicBezTo>
                      <a:pt x="2884" y="6885"/>
                      <a:pt x="2815" y="6732"/>
                      <a:pt x="2754" y="6572"/>
                    </a:cubicBezTo>
                    <a:cubicBezTo>
                      <a:pt x="2869" y="6549"/>
                      <a:pt x="3265" y="6443"/>
                      <a:pt x="3425" y="6320"/>
                    </a:cubicBezTo>
                    <a:cubicBezTo>
                      <a:pt x="3586" y="6198"/>
                      <a:pt x="3753" y="6000"/>
                      <a:pt x="3753" y="5787"/>
                    </a:cubicBezTo>
                    <a:cubicBezTo>
                      <a:pt x="3761" y="5582"/>
                      <a:pt x="3593" y="5420"/>
                      <a:pt x="3391" y="5420"/>
                    </a:cubicBezTo>
                    <a:cubicBezTo>
                      <a:pt x="3382" y="5420"/>
                      <a:pt x="3373" y="5420"/>
                      <a:pt x="3364" y="5420"/>
                    </a:cubicBezTo>
                    <a:cubicBezTo>
                      <a:pt x="3067" y="5451"/>
                      <a:pt x="2808" y="5932"/>
                      <a:pt x="2754" y="6191"/>
                    </a:cubicBezTo>
                    <a:cubicBezTo>
                      <a:pt x="2754" y="6214"/>
                      <a:pt x="2731" y="6404"/>
                      <a:pt x="2724" y="6511"/>
                    </a:cubicBezTo>
                    <a:cubicBezTo>
                      <a:pt x="2678" y="6420"/>
                      <a:pt x="2640" y="6320"/>
                      <a:pt x="2594" y="6229"/>
                    </a:cubicBezTo>
                    <a:cubicBezTo>
                      <a:pt x="2457" y="5962"/>
                      <a:pt x="2312" y="5687"/>
                      <a:pt x="2167" y="5420"/>
                    </a:cubicBezTo>
                    <a:lnTo>
                      <a:pt x="2037" y="5176"/>
                    </a:lnTo>
                    <a:cubicBezTo>
                      <a:pt x="2083" y="5161"/>
                      <a:pt x="2556" y="5054"/>
                      <a:pt x="2739" y="4917"/>
                    </a:cubicBezTo>
                    <a:cubicBezTo>
                      <a:pt x="2899" y="4795"/>
                      <a:pt x="3067" y="4589"/>
                      <a:pt x="3067" y="4376"/>
                    </a:cubicBezTo>
                    <a:cubicBezTo>
                      <a:pt x="3074" y="4171"/>
                      <a:pt x="2907" y="4009"/>
                      <a:pt x="2705" y="4009"/>
                    </a:cubicBezTo>
                    <a:cubicBezTo>
                      <a:pt x="2696" y="4009"/>
                      <a:pt x="2687" y="4009"/>
                      <a:pt x="2678" y="4009"/>
                    </a:cubicBezTo>
                    <a:cubicBezTo>
                      <a:pt x="2380" y="4048"/>
                      <a:pt x="2121" y="4520"/>
                      <a:pt x="2068" y="4787"/>
                    </a:cubicBezTo>
                    <a:cubicBezTo>
                      <a:pt x="2068" y="4810"/>
                      <a:pt x="2037" y="5085"/>
                      <a:pt x="2030" y="5161"/>
                    </a:cubicBezTo>
                    <a:cubicBezTo>
                      <a:pt x="1938" y="4978"/>
                      <a:pt x="1839" y="4795"/>
                      <a:pt x="1763" y="4612"/>
                    </a:cubicBezTo>
                    <a:cubicBezTo>
                      <a:pt x="1648" y="4360"/>
                      <a:pt x="1549" y="4109"/>
                      <a:pt x="1465" y="3849"/>
                    </a:cubicBezTo>
                    <a:cubicBezTo>
                      <a:pt x="1488" y="3849"/>
                      <a:pt x="1984" y="3727"/>
                      <a:pt x="2167" y="3590"/>
                    </a:cubicBezTo>
                    <a:cubicBezTo>
                      <a:pt x="2327" y="3468"/>
                      <a:pt x="2495" y="3262"/>
                      <a:pt x="2495" y="3048"/>
                    </a:cubicBezTo>
                    <a:cubicBezTo>
                      <a:pt x="2502" y="2847"/>
                      <a:pt x="2335" y="2682"/>
                      <a:pt x="2127" y="2682"/>
                    </a:cubicBezTo>
                    <a:cubicBezTo>
                      <a:pt x="2123" y="2682"/>
                      <a:pt x="2118" y="2682"/>
                      <a:pt x="2113" y="2682"/>
                    </a:cubicBezTo>
                    <a:cubicBezTo>
                      <a:pt x="1816" y="2721"/>
                      <a:pt x="1557" y="3193"/>
                      <a:pt x="1503" y="3460"/>
                    </a:cubicBezTo>
                    <a:cubicBezTo>
                      <a:pt x="1503" y="3483"/>
                      <a:pt x="1465" y="3781"/>
                      <a:pt x="1465" y="3834"/>
                    </a:cubicBezTo>
                    <a:cubicBezTo>
                      <a:pt x="1465" y="3819"/>
                      <a:pt x="1458" y="3804"/>
                      <a:pt x="1450" y="3788"/>
                    </a:cubicBezTo>
                    <a:cubicBezTo>
                      <a:pt x="1381" y="3529"/>
                      <a:pt x="1328" y="3262"/>
                      <a:pt x="1297" y="2987"/>
                    </a:cubicBezTo>
                    <a:cubicBezTo>
                      <a:pt x="1282" y="2835"/>
                      <a:pt x="1274" y="2690"/>
                      <a:pt x="1267" y="2553"/>
                    </a:cubicBezTo>
                    <a:cubicBezTo>
                      <a:pt x="1366" y="2537"/>
                      <a:pt x="1801" y="2484"/>
                      <a:pt x="1976" y="2377"/>
                    </a:cubicBezTo>
                    <a:cubicBezTo>
                      <a:pt x="2159" y="2263"/>
                      <a:pt x="2342" y="2087"/>
                      <a:pt x="2358" y="1874"/>
                    </a:cubicBezTo>
                    <a:cubicBezTo>
                      <a:pt x="2388" y="1668"/>
                      <a:pt x="2228" y="1477"/>
                      <a:pt x="2014" y="1470"/>
                    </a:cubicBezTo>
                    <a:cubicBezTo>
                      <a:pt x="1717" y="1470"/>
                      <a:pt x="1404" y="1920"/>
                      <a:pt x="1320" y="2171"/>
                    </a:cubicBezTo>
                    <a:cubicBezTo>
                      <a:pt x="1320" y="2187"/>
                      <a:pt x="1282" y="2332"/>
                      <a:pt x="1267" y="2438"/>
                    </a:cubicBezTo>
                    <a:lnTo>
                      <a:pt x="1267" y="2248"/>
                    </a:lnTo>
                    <a:cubicBezTo>
                      <a:pt x="1267" y="2019"/>
                      <a:pt x="1282" y="1813"/>
                      <a:pt x="1297" y="1630"/>
                    </a:cubicBezTo>
                    <a:cubicBezTo>
                      <a:pt x="1305" y="1523"/>
                      <a:pt x="1313" y="1432"/>
                      <a:pt x="1320" y="1340"/>
                    </a:cubicBezTo>
                    <a:cubicBezTo>
                      <a:pt x="1412" y="1279"/>
                      <a:pt x="1763" y="1035"/>
                      <a:pt x="1869" y="859"/>
                    </a:cubicBezTo>
                    <a:cubicBezTo>
                      <a:pt x="1976" y="684"/>
                      <a:pt x="2060" y="440"/>
                      <a:pt x="1984" y="242"/>
                    </a:cubicBezTo>
                    <a:cubicBezTo>
                      <a:pt x="1928" y="90"/>
                      <a:pt x="1789" y="0"/>
                      <a:pt x="16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22"/>
              <p:cNvSpPr/>
              <p:nvPr/>
            </p:nvSpPr>
            <p:spPr>
              <a:xfrm>
                <a:off x="7861980" y="4142462"/>
                <a:ext cx="111674" cy="164098"/>
              </a:xfrm>
              <a:custGeom>
                <a:rect b="b" l="l" r="r" t="t"/>
                <a:pathLst>
                  <a:path extrusionOk="0" h="1346" w="916">
                    <a:moveTo>
                      <a:pt x="411" y="1"/>
                    </a:moveTo>
                    <a:cubicBezTo>
                      <a:pt x="263" y="1"/>
                      <a:pt x="120" y="98"/>
                      <a:pt x="69" y="247"/>
                    </a:cubicBezTo>
                    <a:cubicBezTo>
                      <a:pt x="0" y="446"/>
                      <a:pt x="92" y="697"/>
                      <a:pt x="198" y="865"/>
                    </a:cubicBezTo>
                    <a:cubicBezTo>
                      <a:pt x="336" y="1064"/>
                      <a:pt x="778" y="1346"/>
                      <a:pt x="778" y="1346"/>
                    </a:cubicBezTo>
                    <a:cubicBezTo>
                      <a:pt x="778" y="1346"/>
                      <a:pt x="877" y="995"/>
                      <a:pt x="877" y="972"/>
                    </a:cubicBezTo>
                    <a:cubicBezTo>
                      <a:pt x="915" y="705"/>
                      <a:pt x="831" y="164"/>
                      <a:pt x="557" y="34"/>
                    </a:cubicBezTo>
                    <a:cubicBezTo>
                      <a:pt x="510" y="11"/>
                      <a:pt x="460" y="1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25" name="Google Shape;1725;p22"/>
            <p:cNvSpPr/>
            <p:nvPr/>
          </p:nvSpPr>
          <p:spPr>
            <a:xfrm rot="5400000">
              <a:off x="5042654" y="1319353"/>
              <a:ext cx="3807724" cy="2369418"/>
            </a:xfrm>
            <a:custGeom>
              <a:rect b="b" l="l" r="r" t="t"/>
              <a:pathLst>
                <a:path extrusionOk="0" h="19435" w="31448">
                  <a:moveTo>
                    <a:pt x="916" y="0"/>
                  </a:moveTo>
                  <a:cubicBezTo>
                    <a:pt x="413" y="0"/>
                    <a:pt x="1" y="412"/>
                    <a:pt x="1" y="916"/>
                  </a:cubicBezTo>
                  <a:lnTo>
                    <a:pt x="1" y="18527"/>
                  </a:lnTo>
                  <a:cubicBezTo>
                    <a:pt x="1" y="19030"/>
                    <a:pt x="413" y="19434"/>
                    <a:pt x="916" y="19434"/>
                  </a:cubicBezTo>
                  <a:lnTo>
                    <a:pt x="30532" y="19434"/>
                  </a:lnTo>
                  <a:cubicBezTo>
                    <a:pt x="31036" y="19434"/>
                    <a:pt x="31448" y="19030"/>
                    <a:pt x="31448" y="18527"/>
                  </a:cubicBezTo>
                  <a:lnTo>
                    <a:pt x="31448" y="916"/>
                  </a:lnTo>
                  <a:cubicBezTo>
                    <a:pt x="31448" y="412"/>
                    <a:pt x="31036" y="0"/>
                    <a:pt x="30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22"/>
            <p:cNvSpPr/>
            <p:nvPr/>
          </p:nvSpPr>
          <p:spPr>
            <a:xfrm rot="5400000">
              <a:off x="5177165" y="1448978"/>
              <a:ext cx="3538713" cy="2109008"/>
            </a:xfrm>
            <a:custGeom>
              <a:rect b="b" l="l" r="r" t="t"/>
              <a:pathLst>
                <a:path extrusionOk="0" h="17299" w="29251">
                  <a:moveTo>
                    <a:pt x="916" y="0"/>
                  </a:moveTo>
                  <a:cubicBezTo>
                    <a:pt x="412" y="0"/>
                    <a:pt x="0" y="412"/>
                    <a:pt x="0" y="915"/>
                  </a:cubicBezTo>
                  <a:lnTo>
                    <a:pt x="0" y="16383"/>
                  </a:lnTo>
                  <a:cubicBezTo>
                    <a:pt x="0" y="16894"/>
                    <a:pt x="412" y="17298"/>
                    <a:pt x="916" y="17298"/>
                  </a:cubicBezTo>
                  <a:lnTo>
                    <a:pt x="28335" y="17298"/>
                  </a:lnTo>
                  <a:cubicBezTo>
                    <a:pt x="28838" y="17298"/>
                    <a:pt x="29250" y="16894"/>
                    <a:pt x="29250" y="16383"/>
                  </a:cubicBezTo>
                  <a:lnTo>
                    <a:pt x="29250" y="915"/>
                  </a:lnTo>
                  <a:cubicBezTo>
                    <a:pt x="29250" y="412"/>
                    <a:pt x="28838" y="0"/>
                    <a:pt x="28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22"/>
            <p:cNvSpPr/>
            <p:nvPr/>
          </p:nvSpPr>
          <p:spPr>
            <a:xfrm>
              <a:off x="6324796" y="2419430"/>
              <a:ext cx="1603194" cy="1854619"/>
            </a:xfrm>
            <a:custGeom>
              <a:rect b="b" l="l" r="r" t="t"/>
              <a:pathLst>
                <a:path extrusionOk="0" h="11366" w="9825">
                  <a:moveTo>
                    <a:pt x="4768" y="1"/>
                  </a:moveTo>
                  <a:cubicBezTo>
                    <a:pt x="4676" y="1"/>
                    <a:pt x="2891" y="176"/>
                    <a:pt x="2891" y="176"/>
                  </a:cubicBezTo>
                  <a:lnTo>
                    <a:pt x="1" y="1930"/>
                  </a:lnTo>
                  <a:lnTo>
                    <a:pt x="436" y="11365"/>
                  </a:lnTo>
                  <a:lnTo>
                    <a:pt x="7575" y="11357"/>
                  </a:lnTo>
                  <a:lnTo>
                    <a:pt x="7750" y="8642"/>
                  </a:lnTo>
                  <a:cubicBezTo>
                    <a:pt x="7803" y="8863"/>
                    <a:pt x="7872" y="9077"/>
                    <a:pt x="7956" y="9283"/>
                  </a:cubicBezTo>
                  <a:cubicBezTo>
                    <a:pt x="7964" y="9300"/>
                    <a:pt x="7988" y="9308"/>
                    <a:pt x="8025" y="9308"/>
                  </a:cubicBezTo>
                  <a:cubicBezTo>
                    <a:pt x="8369" y="9308"/>
                    <a:pt x="9825" y="8642"/>
                    <a:pt x="9825" y="8642"/>
                  </a:cubicBezTo>
                  <a:cubicBezTo>
                    <a:pt x="9825" y="8642"/>
                    <a:pt x="9352" y="5485"/>
                    <a:pt x="9062" y="4356"/>
                  </a:cubicBezTo>
                  <a:cubicBezTo>
                    <a:pt x="8764" y="3219"/>
                    <a:pt x="8680" y="1724"/>
                    <a:pt x="8414" y="1633"/>
                  </a:cubicBezTo>
                  <a:cubicBezTo>
                    <a:pt x="8154" y="1549"/>
                    <a:pt x="4852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6317453" y="2410782"/>
              <a:ext cx="1618043" cy="1870610"/>
            </a:xfrm>
            <a:custGeom>
              <a:rect b="b" l="l" r="r" t="t"/>
              <a:pathLst>
                <a:path extrusionOk="0" h="11464" w="9916">
                  <a:moveTo>
                    <a:pt x="4805" y="100"/>
                  </a:moveTo>
                  <a:cubicBezTo>
                    <a:pt x="4881" y="115"/>
                    <a:pt x="5842" y="557"/>
                    <a:pt x="6689" y="938"/>
                  </a:cubicBezTo>
                  <a:cubicBezTo>
                    <a:pt x="7528" y="1327"/>
                    <a:pt x="8321" y="1686"/>
                    <a:pt x="8451" y="1732"/>
                  </a:cubicBezTo>
                  <a:cubicBezTo>
                    <a:pt x="8581" y="1777"/>
                    <a:pt x="8687" y="2411"/>
                    <a:pt x="8786" y="3021"/>
                  </a:cubicBezTo>
                  <a:cubicBezTo>
                    <a:pt x="8863" y="3463"/>
                    <a:pt x="8947" y="3966"/>
                    <a:pt x="9061" y="4416"/>
                  </a:cubicBezTo>
                  <a:cubicBezTo>
                    <a:pt x="9336" y="5477"/>
                    <a:pt x="9763" y="8322"/>
                    <a:pt x="9816" y="8672"/>
                  </a:cubicBezTo>
                  <a:cubicBezTo>
                    <a:pt x="9071" y="9006"/>
                    <a:pt x="8260" y="9326"/>
                    <a:pt x="8071" y="9326"/>
                  </a:cubicBezTo>
                  <a:cubicBezTo>
                    <a:pt x="8057" y="9326"/>
                    <a:pt x="8046" y="9324"/>
                    <a:pt x="8039" y="9321"/>
                  </a:cubicBezTo>
                  <a:cubicBezTo>
                    <a:pt x="7955" y="9115"/>
                    <a:pt x="7894" y="8901"/>
                    <a:pt x="7841" y="8688"/>
                  </a:cubicBezTo>
                  <a:cubicBezTo>
                    <a:pt x="7833" y="8665"/>
                    <a:pt x="7810" y="8649"/>
                    <a:pt x="7787" y="8649"/>
                  </a:cubicBezTo>
                  <a:cubicBezTo>
                    <a:pt x="7764" y="8649"/>
                    <a:pt x="7749" y="8672"/>
                    <a:pt x="7749" y="8695"/>
                  </a:cubicBezTo>
                  <a:lnTo>
                    <a:pt x="7574" y="11365"/>
                  </a:lnTo>
                  <a:lnTo>
                    <a:pt x="526" y="11365"/>
                  </a:lnTo>
                  <a:lnTo>
                    <a:pt x="99" y="2006"/>
                  </a:lnTo>
                  <a:lnTo>
                    <a:pt x="2959" y="275"/>
                  </a:lnTo>
                  <a:cubicBezTo>
                    <a:pt x="3463" y="222"/>
                    <a:pt x="4744" y="100"/>
                    <a:pt x="4805" y="100"/>
                  </a:cubicBezTo>
                  <a:close/>
                  <a:moveTo>
                    <a:pt x="4813" y="0"/>
                  </a:moveTo>
                  <a:cubicBezTo>
                    <a:pt x="4721" y="0"/>
                    <a:pt x="3013" y="168"/>
                    <a:pt x="2936" y="176"/>
                  </a:cubicBezTo>
                  <a:cubicBezTo>
                    <a:pt x="2929" y="176"/>
                    <a:pt x="2921" y="176"/>
                    <a:pt x="2921" y="183"/>
                  </a:cubicBezTo>
                  <a:lnTo>
                    <a:pt x="23" y="1930"/>
                  </a:lnTo>
                  <a:cubicBezTo>
                    <a:pt x="8" y="1945"/>
                    <a:pt x="0" y="1961"/>
                    <a:pt x="0" y="1976"/>
                  </a:cubicBezTo>
                  <a:lnTo>
                    <a:pt x="435" y="11418"/>
                  </a:lnTo>
                  <a:cubicBezTo>
                    <a:pt x="435" y="11441"/>
                    <a:pt x="458" y="11464"/>
                    <a:pt x="481" y="11464"/>
                  </a:cubicBezTo>
                  <a:lnTo>
                    <a:pt x="7620" y="11464"/>
                  </a:lnTo>
                  <a:cubicBezTo>
                    <a:pt x="7642" y="11464"/>
                    <a:pt x="7665" y="11441"/>
                    <a:pt x="7665" y="11418"/>
                  </a:cubicBezTo>
                  <a:lnTo>
                    <a:pt x="7825" y="8985"/>
                  </a:lnTo>
                  <a:cubicBezTo>
                    <a:pt x="7856" y="9107"/>
                    <a:pt x="7902" y="9237"/>
                    <a:pt x="7955" y="9359"/>
                  </a:cubicBezTo>
                  <a:cubicBezTo>
                    <a:pt x="7970" y="9387"/>
                    <a:pt x="8008" y="9400"/>
                    <a:pt x="8066" y="9400"/>
                  </a:cubicBezTo>
                  <a:cubicBezTo>
                    <a:pt x="8367" y="9400"/>
                    <a:pt x="9189" y="9053"/>
                    <a:pt x="9892" y="8733"/>
                  </a:cubicBezTo>
                  <a:cubicBezTo>
                    <a:pt x="9908" y="8726"/>
                    <a:pt x="9915" y="8711"/>
                    <a:pt x="9915" y="8688"/>
                  </a:cubicBezTo>
                  <a:cubicBezTo>
                    <a:pt x="9908" y="8657"/>
                    <a:pt x="9442" y="5515"/>
                    <a:pt x="9153" y="4386"/>
                  </a:cubicBezTo>
                  <a:cubicBezTo>
                    <a:pt x="9038" y="3944"/>
                    <a:pt x="8954" y="3440"/>
                    <a:pt x="8886" y="2998"/>
                  </a:cubicBezTo>
                  <a:cubicBezTo>
                    <a:pt x="8748" y="2166"/>
                    <a:pt x="8657" y="1694"/>
                    <a:pt x="8481" y="1633"/>
                  </a:cubicBezTo>
                  <a:cubicBezTo>
                    <a:pt x="8359" y="1594"/>
                    <a:pt x="7528" y="1213"/>
                    <a:pt x="6727" y="847"/>
                  </a:cubicBezTo>
                  <a:cubicBezTo>
                    <a:pt x="5309" y="199"/>
                    <a:pt x="4859" y="0"/>
                    <a:pt x="4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7176080" y="3074080"/>
              <a:ext cx="18928" cy="61190"/>
            </a:xfrm>
            <a:custGeom>
              <a:rect b="b" l="l" r="r" t="t"/>
              <a:pathLst>
                <a:path extrusionOk="0" h="375" w="116">
                  <a:moveTo>
                    <a:pt x="69" y="1"/>
                  </a:moveTo>
                  <a:cubicBezTo>
                    <a:pt x="47" y="1"/>
                    <a:pt x="24" y="16"/>
                    <a:pt x="24" y="46"/>
                  </a:cubicBezTo>
                  <a:cubicBezTo>
                    <a:pt x="16" y="138"/>
                    <a:pt x="16" y="237"/>
                    <a:pt x="8" y="321"/>
                  </a:cubicBezTo>
                  <a:cubicBezTo>
                    <a:pt x="1" y="351"/>
                    <a:pt x="24" y="374"/>
                    <a:pt x="47" y="374"/>
                  </a:cubicBezTo>
                  <a:cubicBezTo>
                    <a:pt x="77" y="374"/>
                    <a:pt x="100" y="359"/>
                    <a:pt x="100" y="336"/>
                  </a:cubicBezTo>
                  <a:cubicBezTo>
                    <a:pt x="108" y="237"/>
                    <a:pt x="115" y="146"/>
                    <a:pt x="115" y="46"/>
                  </a:cubicBezTo>
                  <a:cubicBezTo>
                    <a:pt x="115" y="23"/>
                    <a:pt x="100" y="1"/>
                    <a:pt x="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7149972" y="2662231"/>
              <a:ext cx="45036" cy="359795"/>
            </a:xfrm>
            <a:custGeom>
              <a:rect b="b" l="l" r="r" t="t"/>
              <a:pathLst>
                <a:path extrusionOk="0" h="2205" w="276">
                  <a:moveTo>
                    <a:pt x="46" y="0"/>
                  </a:moveTo>
                  <a:cubicBezTo>
                    <a:pt x="16" y="8"/>
                    <a:pt x="1" y="31"/>
                    <a:pt x="1" y="61"/>
                  </a:cubicBezTo>
                  <a:cubicBezTo>
                    <a:pt x="107" y="755"/>
                    <a:pt x="161" y="1449"/>
                    <a:pt x="184" y="2159"/>
                  </a:cubicBezTo>
                  <a:cubicBezTo>
                    <a:pt x="184" y="2181"/>
                    <a:pt x="207" y="2204"/>
                    <a:pt x="229" y="2204"/>
                  </a:cubicBezTo>
                  <a:lnTo>
                    <a:pt x="229" y="2197"/>
                  </a:lnTo>
                  <a:cubicBezTo>
                    <a:pt x="260" y="2197"/>
                    <a:pt x="275" y="2174"/>
                    <a:pt x="275" y="2151"/>
                  </a:cubicBezTo>
                  <a:cubicBezTo>
                    <a:pt x="260" y="1442"/>
                    <a:pt x="199" y="740"/>
                    <a:pt x="100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7527069" y="2958391"/>
              <a:ext cx="17623" cy="91050"/>
            </a:xfrm>
            <a:custGeom>
              <a:rect b="b" l="l" r="r" t="t"/>
              <a:pathLst>
                <a:path extrusionOk="0" h="558" w="108">
                  <a:moveTo>
                    <a:pt x="62" y="0"/>
                  </a:moveTo>
                  <a:cubicBezTo>
                    <a:pt x="39" y="0"/>
                    <a:pt x="16" y="16"/>
                    <a:pt x="16" y="46"/>
                  </a:cubicBezTo>
                  <a:lnTo>
                    <a:pt x="1" y="511"/>
                  </a:lnTo>
                  <a:cubicBezTo>
                    <a:pt x="1" y="534"/>
                    <a:pt x="23" y="557"/>
                    <a:pt x="54" y="557"/>
                  </a:cubicBezTo>
                  <a:cubicBezTo>
                    <a:pt x="77" y="557"/>
                    <a:pt x="100" y="542"/>
                    <a:pt x="100" y="511"/>
                  </a:cubicBezTo>
                  <a:lnTo>
                    <a:pt x="107" y="46"/>
                  </a:lnTo>
                  <a:cubicBezTo>
                    <a:pt x="107" y="16"/>
                    <a:pt x="85" y="0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7513362" y="3090234"/>
              <a:ext cx="28882" cy="719591"/>
            </a:xfrm>
            <a:custGeom>
              <a:rect b="b" l="l" r="r" t="t"/>
              <a:pathLst>
                <a:path extrusionOk="0" h="4410" w="177">
                  <a:moveTo>
                    <a:pt x="130" y="1"/>
                  </a:moveTo>
                  <a:cubicBezTo>
                    <a:pt x="100" y="1"/>
                    <a:pt x="77" y="24"/>
                    <a:pt x="85" y="47"/>
                  </a:cubicBezTo>
                  <a:lnTo>
                    <a:pt x="1" y="4356"/>
                  </a:lnTo>
                  <a:cubicBezTo>
                    <a:pt x="1" y="4386"/>
                    <a:pt x="24" y="4409"/>
                    <a:pt x="46" y="4409"/>
                  </a:cubicBezTo>
                  <a:cubicBezTo>
                    <a:pt x="77" y="4409"/>
                    <a:pt x="92" y="4386"/>
                    <a:pt x="100" y="4356"/>
                  </a:cubicBezTo>
                  <a:lnTo>
                    <a:pt x="176" y="47"/>
                  </a:lnTo>
                  <a:cubicBezTo>
                    <a:pt x="176" y="24"/>
                    <a:pt x="153" y="1"/>
                    <a:pt x="1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7625464" y="3982628"/>
              <a:ext cx="361106" cy="290121"/>
            </a:xfrm>
            <a:custGeom>
              <a:rect b="b" l="l" r="r" t="t"/>
              <a:pathLst>
                <a:path extrusionOk="0" h="1778" w="2213">
                  <a:moveTo>
                    <a:pt x="1998" y="0"/>
                  </a:moveTo>
                  <a:lnTo>
                    <a:pt x="0" y="382"/>
                  </a:lnTo>
                  <a:lnTo>
                    <a:pt x="679" y="1777"/>
                  </a:lnTo>
                  <a:lnTo>
                    <a:pt x="2212" y="17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7617958" y="3974633"/>
              <a:ext cx="377261" cy="306764"/>
            </a:xfrm>
            <a:custGeom>
              <a:rect b="b" l="l" r="r" t="t"/>
              <a:pathLst>
                <a:path extrusionOk="0" h="1880" w="2312">
                  <a:moveTo>
                    <a:pt x="2006" y="103"/>
                  </a:moveTo>
                  <a:lnTo>
                    <a:pt x="2205" y="1781"/>
                  </a:lnTo>
                  <a:lnTo>
                    <a:pt x="755" y="1781"/>
                  </a:lnTo>
                  <a:lnTo>
                    <a:pt x="115" y="469"/>
                  </a:lnTo>
                  <a:lnTo>
                    <a:pt x="2006" y="103"/>
                  </a:lnTo>
                  <a:close/>
                  <a:moveTo>
                    <a:pt x="2050" y="0"/>
                  </a:moveTo>
                  <a:cubicBezTo>
                    <a:pt x="2046" y="0"/>
                    <a:pt x="2041" y="1"/>
                    <a:pt x="2037" y="4"/>
                  </a:cubicBezTo>
                  <a:lnTo>
                    <a:pt x="39" y="385"/>
                  </a:lnTo>
                  <a:cubicBezTo>
                    <a:pt x="23" y="385"/>
                    <a:pt x="8" y="393"/>
                    <a:pt x="0" y="408"/>
                  </a:cubicBezTo>
                  <a:cubicBezTo>
                    <a:pt x="0" y="423"/>
                    <a:pt x="0" y="438"/>
                    <a:pt x="0" y="454"/>
                  </a:cubicBezTo>
                  <a:lnTo>
                    <a:pt x="687" y="1849"/>
                  </a:lnTo>
                  <a:cubicBezTo>
                    <a:pt x="694" y="1865"/>
                    <a:pt x="710" y="1872"/>
                    <a:pt x="733" y="1880"/>
                  </a:cubicBezTo>
                  <a:lnTo>
                    <a:pt x="2258" y="1880"/>
                  </a:lnTo>
                  <a:cubicBezTo>
                    <a:pt x="2273" y="1880"/>
                    <a:pt x="2289" y="1872"/>
                    <a:pt x="2296" y="1865"/>
                  </a:cubicBezTo>
                  <a:cubicBezTo>
                    <a:pt x="2304" y="1849"/>
                    <a:pt x="2311" y="1834"/>
                    <a:pt x="2311" y="1826"/>
                  </a:cubicBezTo>
                  <a:lnTo>
                    <a:pt x="2098" y="42"/>
                  </a:lnTo>
                  <a:cubicBezTo>
                    <a:pt x="2090" y="34"/>
                    <a:pt x="2090" y="19"/>
                    <a:pt x="2075" y="11"/>
                  </a:cubicBezTo>
                  <a:cubicBezTo>
                    <a:pt x="2070" y="6"/>
                    <a:pt x="2060" y="0"/>
                    <a:pt x="20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7556930" y="3768708"/>
              <a:ext cx="473044" cy="343478"/>
            </a:xfrm>
            <a:custGeom>
              <a:rect b="b" l="l" r="r" t="t"/>
              <a:pathLst>
                <a:path extrusionOk="0" h="2105" w="2899">
                  <a:moveTo>
                    <a:pt x="2032" y="1"/>
                  </a:moveTo>
                  <a:cubicBezTo>
                    <a:pt x="1787" y="1"/>
                    <a:pt x="1456" y="118"/>
                    <a:pt x="1114" y="327"/>
                  </a:cubicBezTo>
                  <a:cubicBezTo>
                    <a:pt x="786" y="526"/>
                    <a:pt x="451" y="709"/>
                    <a:pt x="100" y="869"/>
                  </a:cubicBezTo>
                  <a:cubicBezTo>
                    <a:pt x="24" y="1060"/>
                    <a:pt x="1" y="1266"/>
                    <a:pt x="39" y="1464"/>
                  </a:cubicBezTo>
                  <a:cubicBezTo>
                    <a:pt x="39" y="1464"/>
                    <a:pt x="382" y="2105"/>
                    <a:pt x="573" y="2105"/>
                  </a:cubicBezTo>
                  <a:cubicBezTo>
                    <a:pt x="763" y="2105"/>
                    <a:pt x="2640" y="1502"/>
                    <a:pt x="2769" y="1380"/>
                  </a:cubicBezTo>
                  <a:cubicBezTo>
                    <a:pt x="2899" y="1250"/>
                    <a:pt x="2548" y="457"/>
                    <a:pt x="2388" y="167"/>
                  </a:cubicBezTo>
                  <a:cubicBezTo>
                    <a:pt x="2324" y="54"/>
                    <a:pt x="2197" y="1"/>
                    <a:pt x="2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7549424" y="3760550"/>
              <a:ext cx="496868" cy="360285"/>
            </a:xfrm>
            <a:custGeom>
              <a:rect b="b" l="l" r="r" t="t"/>
              <a:pathLst>
                <a:path extrusionOk="0" h="2208" w="3045">
                  <a:moveTo>
                    <a:pt x="2077" y="94"/>
                  </a:moveTo>
                  <a:cubicBezTo>
                    <a:pt x="2127" y="94"/>
                    <a:pt x="2172" y="100"/>
                    <a:pt x="2213" y="111"/>
                  </a:cubicBezTo>
                  <a:cubicBezTo>
                    <a:pt x="2289" y="126"/>
                    <a:pt x="2350" y="179"/>
                    <a:pt x="2388" y="240"/>
                  </a:cubicBezTo>
                  <a:cubicBezTo>
                    <a:pt x="2602" y="614"/>
                    <a:pt x="2869" y="1308"/>
                    <a:pt x="2777" y="1392"/>
                  </a:cubicBezTo>
                  <a:cubicBezTo>
                    <a:pt x="2678" y="1491"/>
                    <a:pt x="825" y="2109"/>
                    <a:pt x="619" y="2109"/>
                  </a:cubicBezTo>
                  <a:cubicBezTo>
                    <a:pt x="512" y="2109"/>
                    <a:pt x="268" y="1758"/>
                    <a:pt x="131" y="1499"/>
                  </a:cubicBezTo>
                  <a:cubicBezTo>
                    <a:pt x="100" y="1316"/>
                    <a:pt x="115" y="1125"/>
                    <a:pt x="184" y="957"/>
                  </a:cubicBezTo>
                  <a:cubicBezTo>
                    <a:pt x="527" y="797"/>
                    <a:pt x="863" y="614"/>
                    <a:pt x="1183" y="416"/>
                  </a:cubicBezTo>
                  <a:cubicBezTo>
                    <a:pt x="1522" y="209"/>
                    <a:pt x="1845" y="94"/>
                    <a:pt x="2077" y="94"/>
                  </a:cubicBezTo>
                  <a:close/>
                  <a:moveTo>
                    <a:pt x="2085" y="0"/>
                  </a:moveTo>
                  <a:cubicBezTo>
                    <a:pt x="1831" y="0"/>
                    <a:pt x="1492" y="120"/>
                    <a:pt x="1137" y="332"/>
                  </a:cubicBezTo>
                  <a:cubicBezTo>
                    <a:pt x="817" y="530"/>
                    <a:pt x="481" y="713"/>
                    <a:pt x="131" y="873"/>
                  </a:cubicBezTo>
                  <a:cubicBezTo>
                    <a:pt x="115" y="873"/>
                    <a:pt x="108" y="889"/>
                    <a:pt x="108" y="896"/>
                  </a:cubicBezTo>
                  <a:cubicBezTo>
                    <a:pt x="24" y="1094"/>
                    <a:pt x="1" y="1316"/>
                    <a:pt x="39" y="1522"/>
                  </a:cubicBezTo>
                  <a:cubicBezTo>
                    <a:pt x="39" y="1529"/>
                    <a:pt x="39" y="1529"/>
                    <a:pt x="39" y="1537"/>
                  </a:cubicBezTo>
                  <a:cubicBezTo>
                    <a:pt x="100" y="1651"/>
                    <a:pt x="413" y="2208"/>
                    <a:pt x="619" y="2208"/>
                  </a:cubicBezTo>
                  <a:cubicBezTo>
                    <a:pt x="825" y="2208"/>
                    <a:pt x="2709" y="1598"/>
                    <a:pt x="2853" y="1461"/>
                  </a:cubicBezTo>
                  <a:cubicBezTo>
                    <a:pt x="3044" y="1270"/>
                    <a:pt x="2487" y="202"/>
                    <a:pt x="2480" y="194"/>
                  </a:cubicBezTo>
                  <a:cubicBezTo>
                    <a:pt x="2426" y="103"/>
                    <a:pt x="2342" y="42"/>
                    <a:pt x="2243" y="19"/>
                  </a:cubicBezTo>
                  <a:cubicBezTo>
                    <a:pt x="2195" y="6"/>
                    <a:pt x="2142" y="0"/>
                    <a:pt x="20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6745461" y="2295908"/>
              <a:ext cx="586451" cy="475974"/>
            </a:xfrm>
            <a:custGeom>
              <a:rect b="b" l="l" r="r" t="t"/>
              <a:pathLst>
                <a:path extrusionOk="0" h="2917" w="3594">
                  <a:moveTo>
                    <a:pt x="1322" y="0"/>
                  </a:moveTo>
                  <a:cubicBezTo>
                    <a:pt x="1023" y="0"/>
                    <a:pt x="772" y="35"/>
                    <a:pt x="672" y="79"/>
                  </a:cubicBezTo>
                  <a:cubicBezTo>
                    <a:pt x="504" y="209"/>
                    <a:pt x="359" y="354"/>
                    <a:pt x="230" y="514"/>
                  </a:cubicBezTo>
                  <a:cubicBezTo>
                    <a:pt x="123" y="720"/>
                    <a:pt x="47" y="933"/>
                    <a:pt x="1" y="1162"/>
                  </a:cubicBezTo>
                  <a:lnTo>
                    <a:pt x="1252" y="2916"/>
                  </a:lnTo>
                  <a:lnTo>
                    <a:pt x="2045" y="1688"/>
                  </a:lnTo>
                  <a:lnTo>
                    <a:pt x="2335" y="1513"/>
                  </a:lnTo>
                  <a:lnTo>
                    <a:pt x="3593" y="2359"/>
                  </a:lnTo>
                  <a:cubicBezTo>
                    <a:pt x="3593" y="2359"/>
                    <a:pt x="3151" y="842"/>
                    <a:pt x="2686" y="376"/>
                  </a:cubicBezTo>
                  <a:cubicBezTo>
                    <a:pt x="2399" y="90"/>
                    <a:pt x="1800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6736812" y="2287259"/>
              <a:ext cx="603748" cy="491965"/>
            </a:xfrm>
            <a:custGeom>
              <a:rect b="b" l="l" r="r" t="t"/>
              <a:pathLst>
                <a:path extrusionOk="0" h="3015" w="3700">
                  <a:moveTo>
                    <a:pt x="1376" y="96"/>
                  </a:moveTo>
                  <a:cubicBezTo>
                    <a:pt x="1842" y="96"/>
                    <a:pt x="2424" y="180"/>
                    <a:pt x="2700" y="452"/>
                  </a:cubicBezTo>
                  <a:cubicBezTo>
                    <a:pt x="3082" y="834"/>
                    <a:pt x="3440" y="1917"/>
                    <a:pt x="3562" y="2290"/>
                  </a:cubicBezTo>
                  <a:lnTo>
                    <a:pt x="2418" y="1520"/>
                  </a:lnTo>
                  <a:cubicBezTo>
                    <a:pt x="2411" y="1516"/>
                    <a:pt x="2401" y="1514"/>
                    <a:pt x="2391" y="1514"/>
                  </a:cubicBezTo>
                  <a:cubicBezTo>
                    <a:pt x="2382" y="1514"/>
                    <a:pt x="2372" y="1516"/>
                    <a:pt x="2365" y="1520"/>
                  </a:cubicBezTo>
                  <a:lnTo>
                    <a:pt x="2075" y="1695"/>
                  </a:lnTo>
                  <a:cubicBezTo>
                    <a:pt x="2067" y="1703"/>
                    <a:pt x="2060" y="1703"/>
                    <a:pt x="2060" y="1711"/>
                  </a:cubicBezTo>
                  <a:lnTo>
                    <a:pt x="1305" y="2878"/>
                  </a:lnTo>
                  <a:lnTo>
                    <a:pt x="100" y="1200"/>
                  </a:lnTo>
                  <a:cubicBezTo>
                    <a:pt x="145" y="986"/>
                    <a:pt x="222" y="780"/>
                    <a:pt x="321" y="590"/>
                  </a:cubicBezTo>
                  <a:cubicBezTo>
                    <a:pt x="443" y="437"/>
                    <a:pt x="588" y="292"/>
                    <a:pt x="740" y="170"/>
                  </a:cubicBezTo>
                  <a:cubicBezTo>
                    <a:pt x="837" y="129"/>
                    <a:pt x="1084" y="96"/>
                    <a:pt x="1376" y="96"/>
                  </a:cubicBezTo>
                  <a:close/>
                  <a:moveTo>
                    <a:pt x="1394" y="0"/>
                  </a:moveTo>
                  <a:cubicBezTo>
                    <a:pt x="1082" y="0"/>
                    <a:pt x="815" y="39"/>
                    <a:pt x="702" y="86"/>
                  </a:cubicBezTo>
                  <a:lnTo>
                    <a:pt x="694" y="94"/>
                  </a:lnTo>
                  <a:cubicBezTo>
                    <a:pt x="527" y="223"/>
                    <a:pt x="374" y="376"/>
                    <a:pt x="244" y="544"/>
                  </a:cubicBezTo>
                  <a:cubicBezTo>
                    <a:pt x="138" y="750"/>
                    <a:pt x="54" y="971"/>
                    <a:pt x="8" y="1200"/>
                  </a:cubicBezTo>
                  <a:cubicBezTo>
                    <a:pt x="0" y="1215"/>
                    <a:pt x="8" y="1230"/>
                    <a:pt x="16" y="1238"/>
                  </a:cubicBezTo>
                  <a:lnTo>
                    <a:pt x="1266" y="2992"/>
                  </a:lnTo>
                  <a:cubicBezTo>
                    <a:pt x="1282" y="3007"/>
                    <a:pt x="1289" y="3015"/>
                    <a:pt x="1305" y="3015"/>
                  </a:cubicBezTo>
                  <a:lnTo>
                    <a:pt x="1312" y="3007"/>
                  </a:lnTo>
                  <a:cubicBezTo>
                    <a:pt x="1328" y="3007"/>
                    <a:pt x="1343" y="3000"/>
                    <a:pt x="1350" y="2984"/>
                  </a:cubicBezTo>
                  <a:lnTo>
                    <a:pt x="2128" y="1764"/>
                  </a:lnTo>
                  <a:lnTo>
                    <a:pt x="2388" y="1612"/>
                  </a:lnTo>
                  <a:lnTo>
                    <a:pt x="3616" y="2443"/>
                  </a:lnTo>
                  <a:cubicBezTo>
                    <a:pt x="3623" y="2451"/>
                    <a:pt x="3633" y="2454"/>
                    <a:pt x="3643" y="2454"/>
                  </a:cubicBezTo>
                  <a:cubicBezTo>
                    <a:pt x="3654" y="2454"/>
                    <a:pt x="3665" y="2451"/>
                    <a:pt x="3677" y="2443"/>
                  </a:cubicBezTo>
                  <a:cubicBezTo>
                    <a:pt x="3692" y="2435"/>
                    <a:pt x="3700" y="2412"/>
                    <a:pt x="3692" y="2390"/>
                  </a:cubicBezTo>
                  <a:cubicBezTo>
                    <a:pt x="3677" y="2336"/>
                    <a:pt x="3242" y="857"/>
                    <a:pt x="2777" y="391"/>
                  </a:cubicBezTo>
                  <a:cubicBezTo>
                    <a:pt x="2479" y="94"/>
                    <a:pt x="1881" y="0"/>
                    <a:pt x="13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7064142" y="1316869"/>
              <a:ext cx="173129" cy="290121"/>
            </a:xfrm>
            <a:custGeom>
              <a:rect b="b" l="l" r="r" t="t"/>
              <a:pathLst>
                <a:path extrusionOk="0" h="1778" w="1061">
                  <a:moveTo>
                    <a:pt x="267" y="0"/>
                  </a:moveTo>
                  <a:lnTo>
                    <a:pt x="0" y="69"/>
                  </a:lnTo>
                  <a:lnTo>
                    <a:pt x="877" y="1777"/>
                  </a:lnTo>
                  <a:cubicBezTo>
                    <a:pt x="877" y="1777"/>
                    <a:pt x="1060" y="1121"/>
                    <a:pt x="992" y="824"/>
                  </a:cubicBezTo>
                  <a:cubicBezTo>
                    <a:pt x="931" y="526"/>
                    <a:pt x="267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7056636" y="1307568"/>
              <a:ext cx="188141" cy="306927"/>
            </a:xfrm>
            <a:custGeom>
              <a:rect b="b" l="l" r="r" t="t"/>
              <a:pathLst>
                <a:path extrusionOk="0" h="1881" w="1153">
                  <a:moveTo>
                    <a:pt x="298" y="111"/>
                  </a:moveTo>
                  <a:cubicBezTo>
                    <a:pt x="489" y="263"/>
                    <a:pt x="939" y="667"/>
                    <a:pt x="992" y="896"/>
                  </a:cubicBezTo>
                  <a:cubicBezTo>
                    <a:pt x="1038" y="1102"/>
                    <a:pt x="954" y="1499"/>
                    <a:pt x="908" y="1697"/>
                  </a:cubicBezTo>
                  <a:lnTo>
                    <a:pt x="115" y="156"/>
                  </a:lnTo>
                  <a:lnTo>
                    <a:pt x="298" y="111"/>
                  </a:lnTo>
                  <a:close/>
                  <a:moveTo>
                    <a:pt x="311" y="1"/>
                  </a:moveTo>
                  <a:cubicBezTo>
                    <a:pt x="307" y="1"/>
                    <a:pt x="302" y="2"/>
                    <a:pt x="298" y="4"/>
                  </a:cubicBezTo>
                  <a:lnTo>
                    <a:pt x="39" y="72"/>
                  </a:lnTo>
                  <a:cubicBezTo>
                    <a:pt x="23" y="72"/>
                    <a:pt x="8" y="80"/>
                    <a:pt x="1" y="95"/>
                  </a:cubicBezTo>
                  <a:cubicBezTo>
                    <a:pt x="1" y="111"/>
                    <a:pt x="1" y="126"/>
                    <a:pt x="1" y="141"/>
                  </a:cubicBezTo>
                  <a:lnTo>
                    <a:pt x="878" y="1857"/>
                  </a:lnTo>
                  <a:cubicBezTo>
                    <a:pt x="885" y="1872"/>
                    <a:pt x="908" y="1880"/>
                    <a:pt x="923" y="1880"/>
                  </a:cubicBezTo>
                  <a:lnTo>
                    <a:pt x="931" y="1880"/>
                  </a:lnTo>
                  <a:cubicBezTo>
                    <a:pt x="946" y="1880"/>
                    <a:pt x="962" y="1865"/>
                    <a:pt x="969" y="1842"/>
                  </a:cubicBezTo>
                  <a:cubicBezTo>
                    <a:pt x="977" y="1819"/>
                    <a:pt x="1152" y="1186"/>
                    <a:pt x="1084" y="873"/>
                  </a:cubicBezTo>
                  <a:cubicBezTo>
                    <a:pt x="1015" y="553"/>
                    <a:pt x="367" y="34"/>
                    <a:pt x="344" y="11"/>
                  </a:cubicBezTo>
                  <a:cubicBezTo>
                    <a:pt x="333" y="6"/>
                    <a:pt x="322" y="1"/>
                    <a:pt x="3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6550140" y="1274444"/>
              <a:ext cx="776713" cy="1354332"/>
            </a:xfrm>
            <a:custGeom>
              <a:rect b="b" l="l" r="r" t="t"/>
              <a:pathLst>
                <a:path extrusionOk="0" h="8300" w="4760">
                  <a:moveTo>
                    <a:pt x="3211" y="1"/>
                  </a:moveTo>
                  <a:cubicBezTo>
                    <a:pt x="2708" y="47"/>
                    <a:pt x="2220" y="207"/>
                    <a:pt x="1785" y="466"/>
                  </a:cubicBezTo>
                  <a:cubicBezTo>
                    <a:pt x="1144" y="878"/>
                    <a:pt x="61" y="1084"/>
                    <a:pt x="153" y="1725"/>
                  </a:cubicBezTo>
                  <a:cubicBezTo>
                    <a:pt x="237" y="2365"/>
                    <a:pt x="618" y="3326"/>
                    <a:pt x="618" y="3326"/>
                  </a:cubicBezTo>
                  <a:cubicBezTo>
                    <a:pt x="153" y="3387"/>
                    <a:pt x="0" y="3624"/>
                    <a:pt x="176" y="4295"/>
                  </a:cubicBezTo>
                  <a:cubicBezTo>
                    <a:pt x="307" y="4795"/>
                    <a:pt x="747" y="4859"/>
                    <a:pt x="963" y="4859"/>
                  </a:cubicBezTo>
                  <a:cubicBezTo>
                    <a:pt x="1036" y="4859"/>
                    <a:pt x="1083" y="4852"/>
                    <a:pt x="1083" y="4852"/>
                  </a:cubicBezTo>
                  <a:cubicBezTo>
                    <a:pt x="1640" y="5225"/>
                    <a:pt x="1816" y="6514"/>
                    <a:pt x="1816" y="6514"/>
                  </a:cubicBezTo>
                  <a:cubicBezTo>
                    <a:pt x="1816" y="6514"/>
                    <a:pt x="1960" y="6774"/>
                    <a:pt x="2044" y="6926"/>
                  </a:cubicBezTo>
                  <a:cubicBezTo>
                    <a:pt x="2136" y="7071"/>
                    <a:pt x="3684" y="8299"/>
                    <a:pt x="3684" y="8299"/>
                  </a:cubicBezTo>
                  <a:lnTo>
                    <a:pt x="3684" y="6308"/>
                  </a:lnTo>
                  <a:cubicBezTo>
                    <a:pt x="3684" y="6308"/>
                    <a:pt x="3702" y="6313"/>
                    <a:pt x="3734" y="6313"/>
                  </a:cubicBezTo>
                  <a:cubicBezTo>
                    <a:pt x="3840" y="6313"/>
                    <a:pt x="4101" y="6259"/>
                    <a:pt x="4348" y="5782"/>
                  </a:cubicBezTo>
                  <a:cubicBezTo>
                    <a:pt x="4676" y="5172"/>
                    <a:pt x="4760" y="4356"/>
                    <a:pt x="4584" y="3479"/>
                  </a:cubicBezTo>
                  <a:cubicBezTo>
                    <a:pt x="4409" y="2602"/>
                    <a:pt x="3211" y="1"/>
                    <a:pt x="3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6553893" y="1265796"/>
              <a:ext cx="780466" cy="1370323"/>
            </a:xfrm>
            <a:custGeom>
              <a:rect b="b" l="l" r="r" t="t"/>
              <a:pathLst>
                <a:path extrusionOk="0" h="8398" w="4783">
                  <a:moveTo>
                    <a:pt x="3158" y="107"/>
                  </a:moveTo>
                  <a:cubicBezTo>
                    <a:pt x="3295" y="397"/>
                    <a:pt x="4355" y="2731"/>
                    <a:pt x="4515" y="3539"/>
                  </a:cubicBezTo>
                  <a:cubicBezTo>
                    <a:pt x="4683" y="4394"/>
                    <a:pt x="4607" y="5202"/>
                    <a:pt x="4287" y="5812"/>
                  </a:cubicBezTo>
                  <a:cubicBezTo>
                    <a:pt x="4047" y="6274"/>
                    <a:pt x="3802" y="6318"/>
                    <a:pt x="3708" y="6318"/>
                  </a:cubicBezTo>
                  <a:cubicBezTo>
                    <a:pt x="3686" y="6318"/>
                    <a:pt x="3672" y="6316"/>
                    <a:pt x="3669" y="6316"/>
                  </a:cubicBezTo>
                  <a:cubicBezTo>
                    <a:pt x="3654" y="6316"/>
                    <a:pt x="3638" y="6316"/>
                    <a:pt x="3631" y="6323"/>
                  </a:cubicBezTo>
                  <a:cubicBezTo>
                    <a:pt x="3615" y="6331"/>
                    <a:pt x="3608" y="6346"/>
                    <a:pt x="3608" y="6361"/>
                  </a:cubicBezTo>
                  <a:lnTo>
                    <a:pt x="3608" y="8253"/>
                  </a:lnTo>
                  <a:cubicBezTo>
                    <a:pt x="2990" y="7757"/>
                    <a:pt x="2121" y="7048"/>
                    <a:pt x="2060" y="6949"/>
                  </a:cubicBezTo>
                  <a:cubicBezTo>
                    <a:pt x="1983" y="6819"/>
                    <a:pt x="1854" y="6598"/>
                    <a:pt x="1831" y="6552"/>
                  </a:cubicBezTo>
                  <a:cubicBezTo>
                    <a:pt x="1815" y="6430"/>
                    <a:pt x="1632" y="5240"/>
                    <a:pt x="1083" y="4867"/>
                  </a:cubicBezTo>
                  <a:cubicBezTo>
                    <a:pt x="1078" y="4861"/>
                    <a:pt x="1069" y="4856"/>
                    <a:pt x="1058" y="4856"/>
                  </a:cubicBezTo>
                  <a:cubicBezTo>
                    <a:pt x="1054" y="4856"/>
                    <a:pt x="1050" y="4857"/>
                    <a:pt x="1045" y="4859"/>
                  </a:cubicBezTo>
                  <a:cubicBezTo>
                    <a:pt x="1040" y="4859"/>
                    <a:pt x="996" y="4865"/>
                    <a:pt x="931" y="4865"/>
                  </a:cubicBezTo>
                  <a:cubicBezTo>
                    <a:pt x="729" y="4865"/>
                    <a:pt x="320" y="4808"/>
                    <a:pt x="199" y="4340"/>
                  </a:cubicBezTo>
                  <a:cubicBezTo>
                    <a:pt x="99" y="3982"/>
                    <a:pt x="99" y="3753"/>
                    <a:pt x="199" y="3616"/>
                  </a:cubicBezTo>
                  <a:cubicBezTo>
                    <a:pt x="267" y="3517"/>
                    <a:pt x="397" y="3456"/>
                    <a:pt x="595" y="3433"/>
                  </a:cubicBezTo>
                  <a:cubicBezTo>
                    <a:pt x="610" y="3433"/>
                    <a:pt x="626" y="3425"/>
                    <a:pt x="633" y="3410"/>
                  </a:cubicBezTo>
                  <a:cubicBezTo>
                    <a:pt x="641" y="3394"/>
                    <a:pt x="641" y="3379"/>
                    <a:pt x="633" y="3372"/>
                  </a:cubicBezTo>
                  <a:cubicBezTo>
                    <a:pt x="626" y="3356"/>
                    <a:pt x="252" y="2403"/>
                    <a:pt x="168" y="1770"/>
                  </a:cubicBezTo>
                  <a:cubicBezTo>
                    <a:pt x="115" y="1350"/>
                    <a:pt x="610" y="1129"/>
                    <a:pt x="1137" y="893"/>
                  </a:cubicBezTo>
                  <a:cubicBezTo>
                    <a:pt x="1358" y="794"/>
                    <a:pt x="1571" y="687"/>
                    <a:pt x="1785" y="565"/>
                  </a:cubicBezTo>
                  <a:cubicBezTo>
                    <a:pt x="2204" y="313"/>
                    <a:pt x="2670" y="161"/>
                    <a:pt x="3158" y="107"/>
                  </a:cubicBezTo>
                  <a:close/>
                  <a:moveTo>
                    <a:pt x="3188" y="0"/>
                  </a:moveTo>
                  <a:cubicBezTo>
                    <a:pt x="2670" y="54"/>
                    <a:pt x="2174" y="214"/>
                    <a:pt x="1732" y="481"/>
                  </a:cubicBezTo>
                  <a:cubicBezTo>
                    <a:pt x="1526" y="603"/>
                    <a:pt x="1312" y="710"/>
                    <a:pt x="1099" y="801"/>
                  </a:cubicBezTo>
                  <a:cubicBezTo>
                    <a:pt x="565" y="1045"/>
                    <a:pt x="8" y="1297"/>
                    <a:pt x="76" y="1785"/>
                  </a:cubicBezTo>
                  <a:cubicBezTo>
                    <a:pt x="153" y="2334"/>
                    <a:pt x="443" y="3128"/>
                    <a:pt x="526" y="3349"/>
                  </a:cubicBezTo>
                  <a:cubicBezTo>
                    <a:pt x="321" y="3379"/>
                    <a:pt x="191" y="3448"/>
                    <a:pt x="115" y="3562"/>
                  </a:cubicBezTo>
                  <a:cubicBezTo>
                    <a:pt x="8" y="3722"/>
                    <a:pt x="0" y="3967"/>
                    <a:pt x="107" y="4363"/>
                  </a:cubicBezTo>
                  <a:cubicBezTo>
                    <a:pt x="244" y="4886"/>
                    <a:pt x="701" y="4957"/>
                    <a:pt x="931" y="4957"/>
                  </a:cubicBezTo>
                  <a:cubicBezTo>
                    <a:pt x="983" y="4957"/>
                    <a:pt x="1023" y="4953"/>
                    <a:pt x="1045" y="4950"/>
                  </a:cubicBezTo>
                  <a:cubicBezTo>
                    <a:pt x="1564" y="5324"/>
                    <a:pt x="1739" y="6560"/>
                    <a:pt x="1739" y="6575"/>
                  </a:cubicBezTo>
                  <a:cubicBezTo>
                    <a:pt x="1739" y="6583"/>
                    <a:pt x="1739" y="6583"/>
                    <a:pt x="1747" y="6590"/>
                  </a:cubicBezTo>
                  <a:cubicBezTo>
                    <a:pt x="1747" y="6590"/>
                    <a:pt x="1892" y="6857"/>
                    <a:pt x="1976" y="7002"/>
                  </a:cubicBezTo>
                  <a:cubicBezTo>
                    <a:pt x="2067" y="7147"/>
                    <a:pt x="3471" y="8261"/>
                    <a:pt x="3623" y="8390"/>
                  </a:cubicBezTo>
                  <a:cubicBezTo>
                    <a:pt x="3631" y="8390"/>
                    <a:pt x="3646" y="8398"/>
                    <a:pt x="3654" y="8398"/>
                  </a:cubicBezTo>
                  <a:cubicBezTo>
                    <a:pt x="3661" y="8398"/>
                    <a:pt x="3669" y="8398"/>
                    <a:pt x="3676" y="8390"/>
                  </a:cubicBezTo>
                  <a:cubicBezTo>
                    <a:pt x="3692" y="8383"/>
                    <a:pt x="3699" y="8367"/>
                    <a:pt x="3699" y="8352"/>
                  </a:cubicBezTo>
                  <a:lnTo>
                    <a:pt x="3699" y="6415"/>
                  </a:lnTo>
                  <a:cubicBezTo>
                    <a:pt x="3829" y="6415"/>
                    <a:pt x="4111" y="6354"/>
                    <a:pt x="4371" y="5858"/>
                  </a:cubicBezTo>
                  <a:cubicBezTo>
                    <a:pt x="4706" y="5233"/>
                    <a:pt x="4782" y="4394"/>
                    <a:pt x="4607" y="3517"/>
                  </a:cubicBezTo>
                  <a:cubicBezTo>
                    <a:pt x="4432" y="2647"/>
                    <a:pt x="3280" y="138"/>
                    <a:pt x="3234" y="31"/>
                  </a:cubicBezTo>
                  <a:cubicBezTo>
                    <a:pt x="3226" y="16"/>
                    <a:pt x="3204" y="0"/>
                    <a:pt x="31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7057941" y="2267679"/>
              <a:ext cx="92194" cy="160725"/>
            </a:xfrm>
            <a:custGeom>
              <a:rect b="b" l="l" r="r" t="t"/>
              <a:pathLst>
                <a:path extrusionOk="0" h="985" w="565">
                  <a:moveTo>
                    <a:pt x="0" y="0"/>
                  </a:moveTo>
                  <a:lnTo>
                    <a:pt x="534" y="984"/>
                  </a:lnTo>
                  <a:lnTo>
                    <a:pt x="565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7050435" y="2260662"/>
              <a:ext cx="108348" cy="175084"/>
            </a:xfrm>
            <a:custGeom>
              <a:rect b="b" l="l" r="r" t="t"/>
              <a:pathLst>
                <a:path extrusionOk="0" h="1073" w="664">
                  <a:moveTo>
                    <a:pt x="153" y="135"/>
                  </a:moveTo>
                  <a:lnTo>
                    <a:pt x="565" y="295"/>
                  </a:lnTo>
                  <a:lnTo>
                    <a:pt x="542" y="852"/>
                  </a:lnTo>
                  <a:lnTo>
                    <a:pt x="153" y="135"/>
                  </a:lnTo>
                  <a:close/>
                  <a:moveTo>
                    <a:pt x="42" y="0"/>
                  </a:moveTo>
                  <a:cubicBezTo>
                    <a:pt x="30" y="0"/>
                    <a:pt x="20" y="4"/>
                    <a:pt x="16" y="13"/>
                  </a:cubicBezTo>
                  <a:cubicBezTo>
                    <a:pt x="0" y="28"/>
                    <a:pt x="0" y="51"/>
                    <a:pt x="8" y="66"/>
                  </a:cubicBezTo>
                  <a:lnTo>
                    <a:pt x="534" y="1050"/>
                  </a:lnTo>
                  <a:cubicBezTo>
                    <a:pt x="550" y="1065"/>
                    <a:pt x="565" y="1073"/>
                    <a:pt x="580" y="1073"/>
                  </a:cubicBezTo>
                  <a:lnTo>
                    <a:pt x="588" y="1073"/>
                  </a:lnTo>
                  <a:cubicBezTo>
                    <a:pt x="611" y="1073"/>
                    <a:pt x="626" y="1050"/>
                    <a:pt x="626" y="1027"/>
                  </a:cubicBezTo>
                  <a:lnTo>
                    <a:pt x="656" y="264"/>
                  </a:lnTo>
                  <a:cubicBezTo>
                    <a:pt x="664" y="249"/>
                    <a:pt x="649" y="226"/>
                    <a:pt x="633" y="219"/>
                  </a:cubicBezTo>
                  <a:lnTo>
                    <a:pt x="69" y="5"/>
                  </a:lnTo>
                  <a:cubicBezTo>
                    <a:pt x="60" y="2"/>
                    <a:pt x="50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6426943" y="1182741"/>
              <a:ext cx="743099" cy="708985"/>
            </a:xfrm>
            <a:custGeom>
              <a:rect b="b" l="l" r="r" t="t"/>
              <a:pathLst>
                <a:path extrusionOk="0" h="4345" w="4554">
                  <a:moveTo>
                    <a:pt x="3558" y="0"/>
                  </a:moveTo>
                  <a:cubicBezTo>
                    <a:pt x="2910" y="0"/>
                    <a:pt x="1080" y="780"/>
                    <a:pt x="549" y="1615"/>
                  </a:cubicBezTo>
                  <a:cubicBezTo>
                    <a:pt x="0" y="2492"/>
                    <a:pt x="115" y="2897"/>
                    <a:pt x="527" y="3423"/>
                  </a:cubicBezTo>
                  <a:cubicBezTo>
                    <a:pt x="931" y="3949"/>
                    <a:pt x="1312" y="4094"/>
                    <a:pt x="1312" y="4094"/>
                  </a:cubicBezTo>
                  <a:cubicBezTo>
                    <a:pt x="1312" y="4094"/>
                    <a:pt x="1425" y="4345"/>
                    <a:pt x="1652" y="4345"/>
                  </a:cubicBezTo>
                  <a:cubicBezTo>
                    <a:pt x="1682" y="4345"/>
                    <a:pt x="1713" y="4340"/>
                    <a:pt x="1747" y="4331"/>
                  </a:cubicBezTo>
                  <a:cubicBezTo>
                    <a:pt x="2044" y="4239"/>
                    <a:pt x="1693" y="4102"/>
                    <a:pt x="1549" y="3919"/>
                  </a:cubicBezTo>
                  <a:cubicBezTo>
                    <a:pt x="1396" y="3743"/>
                    <a:pt x="1808" y="3240"/>
                    <a:pt x="1838" y="2775"/>
                  </a:cubicBezTo>
                  <a:cubicBezTo>
                    <a:pt x="1869" y="2317"/>
                    <a:pt x="1427" y="2401"/>
                    <a:pt x="1373" y="2111"/>
                  </a:cubicBezTo>
                  <a:cubicBezTo>
                    <a:pt x="1316" y="1841"/>
                    <a:pt x="1921" y="1518"/>
                    <a:pt x="2288" y="1518"/>
                  </a:cubicBezTo>
                  <a:cubicBezTo>
                    <a:pt x="2315" y="1518"/>
                    <a:pt x="2341" y="1520"/>
                    <a:pt x="2365" y="1524"/>
                  </a:cubicBezTo>
                  <a:cubicBezTo>
                    <a:pt x="2715" y="1585"/>
                    <a:pt x="2395" y="1844"/>
                    <a:pt x="2395" y="1844"/>
                  </a:cubicBezTo>
                  <a:cubicBezTo>
                    <a:pt x="2921" y="1722"/>
                    <a:pt x="3425" y="1516"/>
                    <a:pt x="3882" y="1234"/>
                  </a:cubicBezTo>
                  <a:cubicBezTo>
                    <a:pt x="4554" y="792"/>
                    <a:pt x="4203" y="98"/>
                    <a:pt x="3646" y="6"/>
                  </a:cubicBezTo>
                  <a:cubicBezTo>
                    <a:pt x="3620" y="2"/>
                    <a:pt x="3590" y="0"/>
                    <a:pt x="35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6418132" y="1175071"/>
              <a:ext cx="717154" cy="724323"/>
            </a:xfrm>
            <a:custGeom>
              <a:rect b="b" l="l" r="r" t="t"/>
              <a:pathLst>
                <a:path extrusionOk="0" h="4439" w="4395">
                  <a:moveTo>
                    <a:pt x="3608" y="91"/>
                  </a:moveTo>
                  <a:cubicBezTo>
                    <a:pt x="3639" y="91"/>
                    <a:pt x="3662" y="91"/>
                    <a:pt x="3692" y="99"/>
                  </a:cubicBezTo>
                  <a:cubicBezTo>
                    <a:pt x="3959" y="137"/>
                    <a:pt x="4181" y="328"/>
                    <a:pt x="4242" y="587"/>
                  </a:cubicBezTo>
                  <a:cubicBezTo>
                    <a:pt x="4295" y="831"/>
                    <a:pt x="4181" y="1060"/>
                    <a:pt x="3914" y="1235"/>
                  </a:cubicBezTo>
                  <a:cubicBezTo>
                    <a:pt x="3502" y="1495"/>
                    <a:pt x="3052" y="1685"/>
                    <a:pt x="2586" y="1807"/>
                  </a:cubicBezTo>
                  <a:cubicBezTo>
                    <a:pt x="2617" y="1762"/>
                    <a:pt x="2632" y="1708"/>
                    <a:pt x="2625" y="1655"/>
                  </a:cubicBezTo>
                  <a:cubicBezTo>
                    <a:pt x="2609" y="1586"/>
                    <a:pt x="2541" y="1548"/>
                    <a:pt x="2426" y="1525"/>
                  </a:cubicBezTo>
                  <a:cubicBezTo>
                    <a:pt x="2397" y="1520"/>
                    <a:pt x="2366" y="1518"/>
                    <a:pt x="2334" y="1518"/>
                  </a:cubicBezTo>
                  <a:cubicBezTo>
                    <a:pt x="2065" y="1518"/>
                    <a:pt x="1686" y="1679"/>
                    <a:pt x="1496" y="1876"/>
                  </a:cubicBezTo>
                  <a:cubicBezTo>
                    <a:pt x="1412" y="1945"/>
                    <a:pt x="1366" y="2059"/>
                    <a:pt x="1374" y="2166"/>
                  </a:cubicBezTo>
                  <a:cubicBezTo>
                    <a:pt x="1412" y="2288"/>
                    <a:pt x="1496" y="2387"/>
                    <a:pt x="1610" y="2433"/>
                  </a:cubicBezTo>
                  <a:cubicBezTo>
                    <a:pt x="1740" y="2509"/>
                    <a:pt x="1862" y="2585"/>
                    <a:pt x="1847" y="2829"/>
                  </a:cubicBezTo>
                  <a:cubicBezTo>
                    <a:pt x="1816" y="3043"/>
                    <a:pt x="1747" y="3256"/>
                    <a:pt x="1656" y="3447"/>
                  </a:cubicBezTo>
                  <a:cubicBezTo>
                    <a:pt x="1542" y="3691"/>
                    <a:pt x="1465" y="3882"/>
                    <a:pt x="1557" y="3996"/>
                  </a:cubicBezTo>
                  <a:cubicBezTo>
                    <a:pt x="1610" y="4057"/>
                    <a:pt x="1664" y="4103"/>
                    <a:pt x="1732" y="4149"/>
                  </a:cubicBezTo>
                  <a:cubicBezTo>
                    <a:pt x="1770" y="4187"/>
                    <a:pt x="1869" y="4263"/>
                    <a:pt x="1869" y="4294"/>
                  </a:cubicBezTo>
                  <a:cubicBezTo>
                    <a:pt x="1869" y="4294"/>
                    <a:pt x="1862" y="4309"/>
                    <a:pt x="1786" y="4332"/>
                  </a:cubicBezTo>
                  <a:cubicBezTo>
                    <a:pt x="1756" y="4341"/>
                    <a:pt x="1728" y="4345"/>
                    <a:pt x="1702" y="4345"/>
                  </a:cubicBezTo>
                  <a:cubicBezTo>
                    <a:pt x="1512" y="4345"/>
                    <a:pt x="1411" y="4133"/>
                    <a:pt x="1404" y="4126"/>
                  </a:cubicBezTo>
                  <a:cubicBezTo>
                    <a:pt x="1404" y="4111"/>
                    <a:pt x="1397" y="4103"/>
                    <a:pt x="1381" y="4095"/>
                  </a:cubicBezTo>
                  <a:cubicBezTo>
                    <a:pt x="1374" y="4095"/>
                    <a:pt x="1015" y="3958"/>
                    <a:pt x="611" y="3439"/>
                  </a:cubicBezTo>
                  <a:cubicBezTo>
                    <a:pt x="207" y="2928"/>
                    <a:pt x="108" y="2524"/>
                    <a:pt x="642" y="1685"/>
                  </a:cubicBezTo>
                  <a:cubicBezTo>
                    <a:pt x="1160" y="869"/>
                    <a:pt x="2983" y="91"/>
                    <a:pt x="3608" y="91"/>
                  </a:cubicBezTo>
                  <a:close/>
                  <a:moveTo>
                    <a:pt x="3610" y="0"/>
                  </a:moveTo>
                  <a:cubicBezTo>
                    <a:pt x="2947" y="0"/>
                    <a:pt x="1108" y="778"/>
                    <a:pt x="565" y="1632"/>
                  </a:cubicBezTo>
                  <a:cubicBezTo>
                    <a:pt x="1" y="2517"/>
                    <a:pt x="115" y="2959"/>
                    <a:pt x="535" y="3501"/>
                  </a:cubicBezTo>
                  <a:cubicBezTo>
                    <a:pt x="901" y="3973"/>
                    <a:pt x="1244" y="4141"/>
                    <a:pt x="1328" y="4179"/>
                  </a:cubicBezTo>
                  <a:cubicBezTo>
                    <a:pt x="1397" y="4332"/>
                    <a:pt x="1542" y="4431"/>
                    <a:pt x="1702" y="4439"/>
                  </a:cubicBezTo>
                  <a:cubicBezTo>
                    <a:pt x="1740" y="4439"/>
                    <a:pt x="1778" y="4439"/>
                    <a:pt x="1816" y="4423"/>
                  </a:cubicBezTo>
                  <a:cubicBezTo>
                    <a:pt x="1869" y="4408"/>
                    <a:pt x="1938" y="4393"/>
                    <a:pt x="1961" y="4309"/>
                  </a:cubicBezTo>
                  <a:cubicBezTo>
                    <a:pt x="1976" y="4233"/>
                    <a:pt x="1885" y="4164"/>
                    <a:pt x="1786" y="4080"/>
                  </a:cubicBezTo>
                  <a:cubicBezTo>
                    <a:pt x="1732" y="4042"/>
                    <a:pt x="1679" y="3989"/>
                    <a:pt x="1633" y="3943"/>
                  </a:cubicBezTo>
                  <a:cubicBezTo>
                    <a:pt x="1572" y="3874"/>
                    <a:pt x="1648" y="3684"/>
                    <a:pt x="1732" y="3493"/>
                  </a:cubicBezTo>
                  <a:cubicBezTo>
                    <a:pt x="1839" y="3287"/>
                    <a:pt x="1908" y="3066"/>
                    <a:pt x="1931" y="2837"/>
                  </a:cubicBezTo>
                  <a:cubicBezTo>
                    <a:pt x="1953" y="2539"/>
                    <a:pt x="1786" y="2433"/>
                    <a:pt x="1656" y="2356"/>
                  </a:cubicBezTo>
                  <a:cubicBezTo>
                    <a:pt x="1564" y="2303"/>
                    <a:pt x="1488" y="2257"/>
                    <a:pt x="1465" y="2151"/>
                  </a:cubicBezTo>
                  <a:cubicBezTo>
                    <a:pt x="1465" y="2074"/>
                    <a:pt x="1496" y="1998"/>
                    <a:pt x="1564" y="1945"/>
                  </a:cubicBezTo>
                  <a:cubicBezTo>
                    <a:pt x="1736" y="1766"/>
                    <a:pt x="2093" y="1619"/>
                    <a:pt x="2335" y="1619"/>
                  </a:cubicBezTo>
                  <a:cubicBezTo>
                    <a:pt x="2362" y="1619"/>
                    <a:pt x="2387" y="1620"/>
                    <a:pt x="2411" y="1624"/>
                  </a:cubicBezTo>
                  <a:cubicBezTo>
                    <a:pt x="2480" y="1632"/>
                    <a:pt x="2525" y="1655"/>
                    <a:pt x="2533" y="1685"/>
                  </a:cubicBezTo>
                  <a:cubicBezTo>
                    <a:pt x="2541" y="1731"/>
                    <a:pt x="2472" y="1815"/>
                    <a:pt x="2419" y="1861"/>
                  </a:cubicBezTo>
                  <a:cubicBezTo>
                    <a:pt x="2396" y="1876"/>
                    <a:pt x="2396" y="1899"/>
                    <a:pt x="2403" y="1922"/>
                  </a:cubicBezTo>
                  <a:cubicBezTo>
                    <a:pt x="2410" y="1934"/>
                    <a:pt x="2426" y="1947"/>
                    <a:pt x="2444" y="1947"/>
                  </a:cubicBezTo>
                  <a:cubicBezTo>
                    <a:pt x="2448" y="1947"/>
                    <a:pt x="2453" y="1946"/>
                    <a:pt x="2457" y="1945"/>
                  </a:cubicBezTo>
                  <a:cubicBezTo>
                    <a:pt x="2983" y="1823"/>
                    <a:pt x="3494" y="1609"/>
                    <a:pt x="3959" y="1327"/>
                  </a:cubicBezTo>
                  <a:cubicBezTo>
                    <a:pt x="4257" y="1128"/>
                    <a:pt x="4394" y="854"/>
                    <a:pt x="4341" y="579"/>
                  </a:cubicBezTo>
                  <a:cubicBezTo>
                    <a:pt x="4264" y="274"/>
                    <a:pt x="4013" y="53"/>
                    <a:pt x="3708" y="7"/>
                  </a:cubicBezTo>
                  <a:cubicBezTo>
                    <a:pt x="3679" y="3"/>
                    <a:pt x="3646" y="0"/>
                    <a:pt x="36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6893624" y="1919304"/>
              <a:ext cx="91868" cy="73428"/>
            </a:xfrm>
            <a:custGeom>
              <a:rect b="b" l="l" r="r" t="t"/>
              <a:pathLst>
                <a:path extrusionOk="0" h="450" w="563">
                  <a:moveTo>
                    <a:pt x="497" y="1"/>
                  </a:moveTo>
                  <a:cubicBezTo>
                    <a:pt x="486" y="1"/>
                    <a:pt x="476" y="5"/>
                    <a:pt x="466" y="15"/>
                  </a:cubicBezTo>
                  <a:lnTo>
                    <a:pt x="23" y="366"/>
                  </a:lnTo>
                  <a:cubicBezTo>
                    <a:pt x="8" y="381"/>
                    <a:pt x="0" y="412"/>
                    <a:pt x="16" y="427"/>
                  </a:cubicBezTo>
                  <a:cubicBezTo>
                    <a:pt x="23" y="442"/>
                    <a:pt x="39" y="450"/>
                    <a:pt x="54" y="450"/>
                  </a:cubicBezTo>
                  <a:cubicBezTo>
                    <a:pt x="69" y="450"/>
                    <a:pt x="77" y="442"/>
                    <a:pt x="84" y="434"/>
                  </a:cubicBezTo>
                  <a:lnTo>
                    <a:pt x="527" y="84"/>
                  </a:lnTo>
                  <a:cubicBezTo>
                    <a:pt x="562" y="54"/>
                    <a:pt x="533" y="1"/>
                    <a:pt x="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6930991" y="1958302"/>
              <a:ext cx="266465" cy="58089"/>
            </a:xfrm>
            <a:custGeom>
              <a:rect b="b" l="l" r="r" t="t"/>
              <a:pathLst>
                <a:path extrusionOk="0" h="356" w="1633">
                  <a:moveTo>
                    <a:pt x="61" y="0"/>
                  </a:moveTo>
                  <a:cubicBezTo>
                    <a:pt x="27" y="0"/>
                    <a:pt x="1" y="45"/>
                    <a:pt x="31" y="81"/>
                  </a:cubicBezTo>
                  <a:cubicBezTo>
                    <a:pt x="251" y="257"/>
                    <a:pt x="529" y="356"/>
                    <a:pt x="808" y="356"/>
                  </a:cubicBezTo>
                  <a:cubicBezTo>
                    <a:pt x="818" y="356"/>
                    <a:pt x="829" y="356"/>
                    <a:pt x="839" y="356"/>
                  </a:cubicBezTo>
                  <a:cubicBezTo>
                    <a:pt x="1106" y="348"/>
                    <a:pt x="1365" y="287"/>
                    <a:pt x="1602" y="173"/>
                  </a:cubicBezTo>
                  <a:cubicBezTo>
                    <a:pt x="1625" y="165"/>
                    <a:pt x="1632" y="134"/>
                    <a:pt x="1625" y="112"/>
                  </a:cubicBezTo>
                  <a:cubicBezTo>
                    <a:pt x="1614" y="95"/>
                    <a:pt x="1595" y="82"/>
                    <a:pt x="1577" y="82"/>
                  </a:cubicBezTo>
                  <a:cubicBezTo>
                    <a:pt x="1570" y="82"/>
                    <a:pt x="1563" y="84"/>
                    <a:pt x="1556" y="89"/>
                  </a:cubicBezTo>
                  <a:cubicBezTo>
                    <a:pt x="1279" y="215"/>
                    <a:pt x="1038" y="260"/>
                    <a:pt x="836" y="260"/>
                  </a:cubicBezTo>
                  <a:cubicBezTo>
                    <a:pt x="369" y="260"/>
                    <a:pt x="108" y="23"/>
                    <a:pt x="92" y="12"/>
                  </a:cubicBezTo>
                  <a:cubicBezTo>
                    <a:pt x="82" y="4"/>
                    <a:pt x="71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6974558" y="1993874"/>
              <a:ext cx="173292" cy="84034"/>
            </a:xfrm>
            <a:custGeom>
              <a:rect b="b" l="l" r="r" t="t"/>
              <a:pathLst>
                <a:path extrusionOk="0" h="515" w="1062">
                  <a:moveTo>
                    <a:pt x="0" y="0"/>
                  </a:moveTo>
                  <a:lnTo>
                    <a:pt x="0" y="0"/>
                  </a:lnTo>
                  <a:cubicBezTo>
                    <a:pt x="130" y="252"/>
                    <a:pt x="366" y="427"/>
                    <a:pt x="641" y="496"/>
                  </a:cubicBezTo>
                  <a:cubicBezTo>
                    <a:pt x="689" y="509"/>
                    <a:pt x="730" y="514"/>
                    <a:pt x="764" y="514"/>
                  </a:cubicBezTo>
                  <a:cubicBezTo>
                    <a:pt x="1061" y="514"/>
                    <a:pt x="877" y="92"/>
                    <a:pt x="877" y="92"/>
                  </a:cubicBezTo>
                  <a:cubicBezTo>
                    <a:pt x="877" y="92"/>
                    <a:pt x="22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6965747" y="1985879"/>
              <a:ext cx="178187" cy="100188"/>
            </a:xfrm>
            <a:custGeom>
              <a:rect b="b" l="l" r="r" t="t"/>
              <a:pathLst>
                <a:path extrusionOk="0" h="614" w="1092">
                  <a:moveTo>
                    <a:pt x="153" y="126"/>
                  </a:moveTo>
                  <a:lnTo>
                    <a:pt x="153" y="126"/>
                  </a:lnTo>
                  <a:cubicBezTo>
                    <a:pt x="397" y="164"/>
                    <a:pt x="649" y="187"/>
                    <a:pt x="893" y="187"/>
                  </a:cubicBezTo>
                  <a:cubicBezTo>
                    <a:pt x="924" y="263"/>
                    <a:pt x="962" y="415"/>
                    <a:pt x="916" y="484"/>
                  </a:cubicBezTo>
                  <a:cubicBezTo>
                    <a:pt x="893" y="507"/>
                    <a:pt x="859" y="515"/>
                    <a:pt x="821" y="515"/>
                  </a:cubicBezTo>
                  <a:cubicBezTo>
                    <a:pt x="783" y="515"/>
                    <a:pt x="741" y="507"/>
                    <a:pt x="702" y="499"/>
                  </a:cubicBezTo>
                  <a:cubicBezTo>
                    <a:pt x="481" y="446"/>
                    <a:pt x="291" y="316"/>
                    <a:pt x="153" y="126"/>
                  </a:cubicBezTo>
                  <a:close/>
                  <a:moveTo>
                    <a:pt x="53" y="1"/>
                  </a:moveTo>
                  <a:cubicBezTo>
                    <a:pt x="38" y="1"/>
                    <a:pt x="27" y="8"/>
                    <a:pt x="16" y="19"/>
                  </a:cubicBezTo>
                  <a:cubicBezTo>
                    <a:pt x="1" y="34"/>
                    <a:pt x="1" y="49"/>
                    <a:pt x="8" y="72"/>
                  </a:cubicBezTo>
                  <a:cubicBezTo>
                    <a:pt x="146" y="331"/>
                    <a:pt x="390" y="522"/>
                    <a:pt x="680" y="591"/>
                  </a:cubicBezTo>
                  <a:cubicBezTo>
                    <a:pt x="725" y="606"/>
                    <a:pt x="771" y="614"/>
                    <a:pt x="817" y="614"/>
                  </a:cubicBezTo>
                  <a:cubicBezTo>
                    <a:pt x="878" y="614"/>
                    <a:pt x="939" y="591"/>
                    <a:pt x="985" y="545"/>
                  </a:cubicBezTo>
                  <a:cubicBezTo>
                    <a:pt x="1091" y="408"/>
                    <a:pt x="985" y="148"/>
                    <a:pt x="969" y="118"/>
                  </a:cubicBezTo>
                  <a:cubicBezTo>
                    <a:pt x="962" y="103"/>
                    <a:pt x="947" y="87"/>
                    <a:pt x="924" y="87"/>
                  </a:cubicBezTo>
                  <a:cubicBezTo>
                    <a:pt x="924" y="87"/>
                    <a:pt x="291" y="87"/>
                    <a:pt x="69" y="4"/>
                  </a:cubicBezTo>
                  <a:cubicBezTo>
                    <a:pt x="63" y="1"/>
                    <a:pt x="58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6848751" y="1671281"/>
              <a:ext cx="51237" cy="83055"/>
            </a:xfrm>
            <a:custGeom>
              <a:rect b="b" l="l" r="r" t="t"/>
              <a:pathLst>
                <a:path extrusionOk="0" h="509" w="314">
                  <a:moveTo>
                    <a:pt x="91" y="0"/>
                  </a:moveTo>
                  <a:cubicBezTo>
                    <a:pt x="86" y="0"/>
                    <a:pt x="82" y="1"/>
                    <a:pt x="77" y="2"/>
                  </a:cubicBezTo>
                  <a:cubicBezTo>
                    <a:pt x="16" y="25"/>
                    <a:pt x="1" y="154"/>
                    <a:pt x="47" y="292"/>
                  </a:cubicBezTo>
                  <a:cubicBezTo>
                    <a:pt x="88" y="416"/>
                    <a:pt x="160" y="509"/>
                    <a:pt x="219" y="509"/>
                  </a:cubicBezTo>
                  <a:cubicBezTo>
                    <a:pt x="225" y="509"/>
                    <a:pt x="231" y="507"/>
                    <a:pt x="237" y="505"/>
                  </a:cubicBezTo>
                  <a:cubicBezTo>
                    <a:pt x="298" y="482"/>
                    <a:pt x="314" y="353"/>
                    <a:pt x="268" y="215"/>
                  </a:cubicBezTo>
                  <a:cubicBezTo>
                    <a:pt x="225" y="88"/>
                    <a:pt x="150" y="0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7097756" y="1601280"/>
              <a:ext cx="49932" cy="82076"/>
            </a:xfrm>
            <a:custGeom>
              <a:rect b="b" l="l" r="r" t="t"/>
              <a:pathLst>
                <a:path extrusionOk="0" h="503" w="306">
                  <a:moveTo>
                    <a:pt x="88" y="0"/>
                  </a:moveTo>
                  <a:cubicBezTo>
                    <a:pt x="82" y="0"/>
                    <a:pt x="75" y="1"/>
                    <a:pt x="69" y="4"/>
                  </a:cubicBezTo>
                  <a:cubicBezTo>
                    <a:pt x="8" y="19"/>
                    <a:pt x="0" y="149"/>
                    <a:pt x="38" y="286"/>
                  </a:cubicBezTo>
                  <a:cubicBezTo>
                    <a:pt x="80" y="410"/>
                    <a:pt x="152" y="503"/>
                    <a:pt x="211" y="503"/>
                  </a:cubicBezTo>
                  <a:cubicBezTo>
                    <a:pt x="217" y="503"/>
                    <a:pt x="223" y="502"/>
                    <a:pt x="229" y="500"/>
                  </a:cubicBezTo>
                  <a:cubicBezTo>
                    <a:pt x="290" y="477"/>
                    <a:pt x="305" y="355"/>
                    <a:pt x="260" y="217"/>
                  </a:cubicBezTo>
                  <a:cubicBezTo>
                    <a:pt x="219" y="87"/>
                    <a:pt x="147" y="0"/>
                    <a:pt x="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6736812" y="1587247"/>
              <a:ext cx="311338" cy="228768"/>
            </a:xfrm>
            <a:custGeom>
              <a:rect b="b" l="l" r="r" t="t"/>
              <a:pathLst>
                <a:path extrusionOk="0" h="1402" w="1908">
                  <a:moveTo>
                    <a:pt x="1465" y="97"/>
                  </a:moveTo>
                  <a:cubicBezTo>
                    <a:pt x="1526" y="97"/>
                    <a:pt x="1587" y="136"/>
                    <a:pt x="1610" y="197"/>
                  </a:cubicBezTo>
                  <a:lnTo>
                    <a:pt x="1778" y="715"/>
                  </a:lnTo>
                  <a:cubicBezTo>
                    <a:pt x="1808" y="799"/>
                    <a:pt x="1762" y="883"/>
                    <a:pt x="1686" y="906"/>
                  </a:cubicBezTo>
                  <a:lnTo>
                    <a:pt x="489" y="1302"/>
                  </a:lnTo>
                  <a:cubicBezTo>
                    <a:pt x="474" y="1307"/>
                    <a:pt x="459" y="1309"/>
                    <a:pt x="444" y="1309"/>
                  </a:cubicBezTo>
                  <a:cubicBezTo>
                    <a:pt x="382" y="1309"/>
                    <a:pt x="324" y="1271"/>
                    <a:pt x="305" y="1203"/>
                  </a:cubicBezTo>
                  <a:lnTo>
                    <a:pt x="130" y="685"/>
                  </a:lnTo>
                  <a:cubicBezTo>
                    <a:pt x="122" y="647"/>
                    <a:pt x="122" y="608"/>
                    <a:pt x="138" y="570"/>
                  </a:cubicBezTo>
                  <a:cubicBezTo>
                    <a:pt x="161" y="540"/>
                    <a:pt x="191" y="509"/>
                    <a:pt x="229" y="502"/>
                  </a:cubicBezTo>
                  <a:lnTo>
                    <a:pt x="1419" y="105"/>
                  </a:lnTo>
                  <a:cubicBezTo>
                    <a:pt x="1434" y="97"/>
                    <a:pt x="1450" y="97"/>
                    <a:pt x="1465" y="97"/>
                  </a:cubicBezTo>
                  <a:close/>
                  <a:moveTo>
                    <a:pt x="1466" y="0"/>
                  </a:moveTo>
                  <a:cubicBezTo>
                    <a:pt x="1441" y="0"/>
                    <a:pt x="1414" y="4"/>
                    <a:pt x="1389" y="13"/>
                  </a:cubicBezTo>
                  <a:lnTo>
                    <a:pt x="199" y="410"/>
                  </a:lnTo>
                  <a:cubicBezTo>
                    <a:pt x="69" y="448"/>
                    <a:pt x="0" y="586"/>
                    <a:pt x="46" y="715"/>
                  </a:cubicBezTo>
                  <a:lnTo>
                    <a:pt x="214" y="1234"/>
                  </a:lnTo>
                  <a:cubicBezTo>
                    <a:pt x="244" y="1333"/>
                    <a:pt x="344" y="1402"/>
                    <a:pt x="443" y="1402"/>
                  </a:cubicBezTo>
                  <a:cubicBezTo>
                    <a:pt x="473" y="1402"/>
                    <a:pt x="496" y="1402"/>
                    <a:pt x="519" y="1394"/>
                  </a:cubicBezTo>
                  <a:lnTo>
                    <a:pt x="1716" y="997"/>
                  </a:lnTo>
                  <a:cubicBezTo>
                    <a:pt x="1839" y="952"/>
                    <a:pt x="1907" y="814"/>
                    <a:pt x="1869" y="692"/>
                  </a:cubicBezTo>
                  <a:lnTo>
                    <a:pt x="1694" y="166"/>
                  </a:lnTo>
                  <a:cubicBezTo>
                    <a:pt x="1663" y="68"/>
                    <a:pt x="1569" y="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6993160" y="1570440"/>
              <a:ext cx="85993" cy="38998"/>
            </a:xfrm>
            <a:custGeom>
              <a:rect b="b" l="l" r="r" t="t"/>
              <a:pathLst>
                <a:path extrusionOk="0" h="239" w="527">
                  <a:moveTo>
                    <a:pt x="474" y="0"/>
                  </a:moveTo>
                  <a:cubicBezTo>
                    <a:pt x="469" y="0"/>
                    <a:pt x="464" y="1"/>
                    <a:pt x="458" y="2"/>
                  </a:cubicBezTo>
                  <a:lnTo>
                    <a:pt x="39" y="147"/>
                  </a:lnTo>
                  <a:cubicBezTo>
                    <a:pt x="16" y="155"/>
                    <a:pt x="1" y="177"/>
                    <a:pt x="8" y="200"/>
                  </a:cubicBezTo>
                  <a:cubicBezTo>
                    <a:pt x="16" y="223"/>
                    <a:pt x="31" y="239"/>
                    <a:pt x="54" y="239"/>
                  </a:cubicBezTo>
                  <a:lnTo>
                    <a:pt x="69" y="231"/>
                  </a:lnTo>
                  <a:lnTo>
                    <a:pt x="489" y="94"/>
                  </a:lnTo>
                  <a:cubicBezTo>
                    <a:pt x="519" y="86"/>
                    <a:pt x="527" y="55"/>
                    <a:pt x="519" y="33"/>
                  </a:cubicBezTo>
                  <a:cubicBezTo>
                    <a:pt x="513" y="14"/>
                    <a:pt x="496" y="0"/>
                    <a:pt x="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6616063" y="1693636"/>
              <a:ext cx="143268" cy="138533"/>
            </a:xfrm>
            <a:custGeom>
              <a:rect b="b" l="l" r="r" t="t"/>
              <a:pathLst>
                <a:path extrusionOk="0" h="849" w="878">
                  <a:moveTo>
                    <a:pt x="831" y="0"/>
                  </a:moveTo>
                  <a:cubicBezTo>
                    <a:pt x="819" y="0"/>
                    <a:pt x="805" y="6"/>
                    <a:pt x="794" y="17"/>
                  </a:cubicBezTo>
                  <a:lnTo>
                    <a:pt x="31" y="765"/>
                  </a:lnTo>
                  <a:cubicBezTo>
                    <a:pt x="1" y="795"/>
                    <a:pt x="23" y="849"/>
                    <a:pt x="69" y="849"/>
                  </a:cubicBezTo>
                  <a:cubicBezTo>
                    <a:pt x="77" y="849"/>
                    <a:pt x="92" y="841"/>
                    <a:pt x="100" y="834"/>
                  </a:cubicBezTo>
                  <a:lnTo>
                    <a:pt x="862" y="78"/>
                  </a:lnTo>
                  <a:cubicBezTo>
                    <a:pt x="878" y="63"/>
                    <a:pt x="878" y="33"/>
                    <a:pt x="862" y="17"/>
                  </a:cubicBezTo>
                  <a:cubicBezTo>
                    <a:pt x="855" y="6"/>
                    <a:pt x="843" y="0"/>
                    <a:pt x="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7205941" y="1497991"/>
              <a:ext cx="110959" cy="93987"/>
            </a:xfrm>
            <a:custGeom>
              <a:rect b="b" l="l" r="r" t="t"/>
              <a:pathLst>
                <a:path extrusionOk="0" h="576" w="680">
                  <a:moveTo>
                    <a:pt x="623" y="1"/>
                  </a:moveTo>
                  <a:cubicBezTo>
                    <a:pt x="613" y="1"/>
                    <a:pt x="603" y="4"/>
                    <a:pt x="596" y="11"/>
                  </a:cubicBezTo>
                  <a:lnTo>
                    <a:pt x="24" y="492"/>
                  </a:lnTo>
                  <a:cubicBezTo>
                    <a:pt x="8" y="507"/>
                    <a:pt x="1" y="538"/>
                    <a:pt x="24" y="560"/>
                  </a:cubicBezTo>
                  <a:cubicBezTo>
                    <a:pt x="31" y="568"/>
                    <a:pt x="47" y="576"/>
                    <a:pt x="54" y="576"/>
                  </a:cubicBezTo>
                  <a:cubicBezTo>
                    <a:pt x="69" y="576"/>
                    <a:pt x="77" y="568"/>
                    <a:pt x="85" y="560"/>
                  </a:cubicBezTo>
                  <a:lnTo>
                    <a:pt x="657" y="88"/>
                  </a:lnTo>
                  <a:cubicBezTo>
                    <a:pt x="672" y="72"/>
                    <a:pt x="680" y="42"/>
                    <a:pt x="657" y="19"/>
                  </a:cubicBezTo>
                  <a:cubicBezTo>
                    <a:pt x="648" y="6"/>
                    <a:pt x="635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7051740" y="1491790"/>
              <a:ext cx="308727" cy="229584"/>
            </a:xfrm>
            <a:custGeom>
              <a:rect b="b" l="l" r="r" t="t"/>
              <a:pathLst>
                <a:path extrusionOk="0" h="1407" w="1892">
                  <a:moveTo>
                    <a:pt x="1464" y="95"/>
                  </a:moveTo>
                  <a:cubicBezTo>
                    <a:pt x="1487" y="95"/>
                    <a:pt x="1503" y="103"/>
                    <a:pt x="1525" y="110"/>
                  </a:cubicBezTo>
                  <a:cubicBezTo>
                    <a:pt x="1564" y="126"/>
                    <a:pt x="1586" y="156"/>
                    <a:pt x="1602" y="194"/>
                  </a:cubicBezTo>
                  <a:lnTo>
                    <a:pt x="1777" y="713"/>
                  </a:lnTo>
                  <a:cubicBezTo>
                    <a:pt x="1800" y="797"/>
                    <a:pt x="1762" y="881"/>
                    <a:pt x="1678" y="904"/>
                  </a:cubicBezTo>
                  <a:lnTo>
                    <a:pt x="488" y="1308"/>
                  </a:lnTo>
                  <a:cubicBezTo>
                    <a:pt x="475" y="1312"/>
                    <a:pt x="461" y="1314"/>
                    <a:pt x="448" y="1314"/>
                  </a:cubicBezTo>
                  <a:cubicBezTo>
                    <a:pt x="384" y="1314"/>
                    <a:pt x="324" y="1272"/>
                    <a:pt x="305" y="1209"/>
                  </a:cubicBezTo>
                  <a:lnTo>
                    <a:pt x="130" y="690"/>
                  </a:lnTo>
                  <a:cubicBezTo>
                    <a:pt x="114" y="652"/>
                    <a:pt x="122" y="614"/>
                    <a:pt x="137" y="576"/>
                  </a:cubicBezTo>
                  <a:cubicBezTo>
                    <a:pt x="153" y="545"/>
                    <a:pt x="183" y="515"/>
                    <a:pt x="221" y="507"/>
                  </a:cubicBezTo>
                  <a:lnTo>
                    <a:pt x="1419" y="103"/>
                  </a:lnTo>
                  <a:cubicBezTo>
                    <a:pt x="1434" y="103"/>
                    <a:pt x="1449" y="95"/>
                    <a:pt x="1464" y="95"/>
                  </a:cubicBezTo>
                  <a:close/>
                  <a:moveTo>
                    <a:pt x="1457" y="1"/>
                  </a:moveTo>
                  <a:cubicBezTo>
                    <a:pt x="1434" y="1"/>
                    <a:pt x="1411" y="4"/>
                    <a:pt x="1388" y="11"/>
                  </a:cubicBezTo>
                  <a:lnTo>
                    <a:pt x="198" y="408"/>
                  </a:lnTo>
                  <a:cubicBezTo>
                    <a:pt x="69" y="454"/>
                    <a:pt x="0" y="591"/>
                    <a:pt x="38" y="713"/>
                  </a:cubicBezTo>
                  <a:lnTo>
                    <a:pt x="214" y="1239"/>
                  </a:lnTo>
                  <a:cubicBezTo>
                    <a:pt x="244" y="1338"/>
                    <a:pt x="336" y="1407"/>
                    <a:pt x="442" y="1407"/>
                  </a:cubicBezTo>
                  <a:cubicBezTo>
                    <a:pt x="473" y="1407"/>
                    <a:pt x="496" y="1399"/>
                    <a:pt x="526" y="1392"/>
                  </a:cubicBezTo>
                  <a:lnTo>
                    <a:pt x="1716" y="1003"/>
                  </a:lnTo>
                  <a:cubicBezTo>
                    <a:pt x="1777" y="980"/>
                    <a:pt x="1823" y="934"/>
                    <a:pt x="1853" y="881"/>
                  </a:cubicBezTo>
                  <a:cubicBezTo>
                    <a:pt x="1884" y="820"/>
                    <a:pt x="1892" y="759"/>
                    <a:pt x="1869" y="698"/>
                  </a:cubicBezTo>
                  <a:lnTo>
                    <a:pt x="1693" y="171"/>
                  </a:lnTo>
                  <a:cubicBezTo>
                    <a:pt x="1656" y="66"/>
                    <a:pt x="1558" y="1"/>
                    <a:pt x="1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6770427" y="1548575"/>
              <a:ext cx="182266" cy="94477"/>
            </a:xfrm>
            <a:custGeom>
              <a:rect b="b" l="l" r="r" t="t"/>
              <a:pathLst>
                <a:path extrusionOk="0" h="579" w="1117">
                  <a:moveTo>
                    <a:pt x="895" y="1"/>
                  </a:moveTo>
                  <a:cubicBezTo>
                    <a:pt x="382" y="1"/>
                    <a:pt x="52" y="404"/>
                    <a:pt x="31" y="418"/>
                  </a:cubicBezTo>
                  <a:cubicBezTo>
                    <a:pt x="0" y="464"/>
                    <a:pt x="8" y="525"/>
                    <a:pt x="46" y="556"/>
                  </a:cubicBezTo>
                  <a:cubicBezTo>
                    <a:pt x="69" y="571"/>
                    <a:pt x="84" y="578"/>
                    <a:pt x="107" y="578"/>
                  </a:cubicBezTo>
                  <a:cubicBezTo>
                    <a:pt x="138" y="578"/>
                    <a:pt x="160" y="563"/>
                    <a:pt x="183" y="540"/>
                  </a:cubicBezTo>
                  <a:cubicBezTo>
                    <a:pt x="183" y="540"/>
                    <a:pt x="471" y="192"/>
                    <a:pt x="890" y="192"/>
                  </a:cubicBezTo>
                  <a:cubicBezTo>
                    <a:pt x="918" y="192"/>
                    <a:pt x="947" y="194"/>
                    <a:pt x="977" y="197"/>
                  </a:cubicBezTo>
                  <a:cubicBezTo>
                    <a:pt x="981" y="198"/>
                    <a:pt x="986" y="198"/>
                    <a:pt x="990" y="198"/>
                  </a:cubicBezTo>
                  <a:cubicBezTo>
                    <a:pt x="1100" y="198"/>
                    <a:pt x="1117" y="21"/>
                    <a:pt x="999" y="6"/>
                  </a:cubicBezTo>
                  <a:cubicBezTo>
                    <a:pt x="964" y="3"/>
                    <a:pt x="929" y="1"/>
                    <a:pt x="8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7032975" y="1487548"/>
              <a:ext cx="144573" cy="55968"/>
            </a:xfrm>
            <a:custGeom>
              <a:rect b="b" l="l" r="r" t="t"/>
              <a:pathLst>
                <a:path extrusionOk="0" h="343" w="886">
                  <a:moveTo>
                    <a:pt x="536" y="1"/>
                  </a:moveTo>
                  <a:cubicBezTo>
                    <a:pt x="217" y="1"/>
                    <a:pt x="45" y="168"/>
                    <a:pt x="39" y="174"/>
                  </a:cubicBezTo>
                  <a:cubicBezTo>
                    <a:pt x="1" y="213"/>
                    <a:pt x="1" y="274"/>
                    <a:pt x="39" y="312"/>
                  </a:cubicBezTo>
                  <a:cubicBezTo>
                    <a:pt x="54" y="327"/>
                    <a:pt x="85" y="342"/>
                    <a:pt x="107" y="342"/>
                  </a:cubicBezTo>
                  <a:cubicBezTo>
                    <a:pt x="130" y="342"/>
                    <a:pt x="153" y="327"/>
                    <a:pt x="176" y="312"/>
                  </a:cubicBezTo>
                  <a:cubicBezTo>
                    <a:pt x="176" y="312"/>
                    <a:pt x="301" y="192"/>
                    <a:pt x="543" y="192"/>
                  </a:cubicBezTo>
                  <a:cubicBezTo>
                    <a:pt x="606" y="192"/>
                    <a:pt x="677" y="200"/>
                    <a:pt x="756" y="220"/>
                  </a:cubicBezTo>
                  <a:cubicBezTo>
                    <a:pt x="761" y="221"/>
                    <a:pt x="767" y="222"/>
                    <a:pt x="773" y="222"/>
                  </a:cubicBezTo>
                  <a:cubicBezTo>
                    <a:pt x="814" y="222"/>
                    <a:pt x="857" y="198"/>
                    <a:pt x="870" y="152"/>
                  </a:cubicBezTo>
                  <a:cubicBezTo>
                    <a:pt x="885" y="98"/>
                    <a:pt x="855" y="45"/>
                    <a:pt x="801" y="37"/>
                  </a:cubicBezTo>
                  <a:cubicBezTo>
                    <a:pt x="704" y="11"/>
                    <a:pt x="616" y="1"/>
                    <a:pt x="5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7064142" y="1617923"/>
              <a:ext cx="143268" cy="303501"/>
            </a:xfrm>
            <a:custGeom>
              <a:rect b="b" l="l" r="r" t="t"/>
              <a:pathLst>
                <a:path extrusionOk="0" h="1860" w="878">
                  <a:moveTo>
                    <a:pt x="0" y="1"/>
                  </a:moveTo>
                  <a:lnTo>
                    <a:pt x="122" y="1809"/>
                  </a:lnTo>
                  <a:cubicBezTo>
                    <a:pt x="122" y="1809"/>
                    <a:pt x="380" y="1859"/>
                    <a:pt x="579" y="1859"/>
                  </a:cubicBezTo>
                  <a:cubicBezTo>
                    <a:pt x="678" y="1859"/>
                    <a:pt x="763" y="1847"/>
                    <a:pt x="794" y="1809"/>
                  </a:cubicBezTo>
                  <a:cubicBezTo>
                    <a:pt x="877" y="169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7054514" y="1609112"/>
              <a:ext cx="159096" cy="320144"/>
            </a:xfrm>
            <a:custGeom>
              <a:rect b="b" l="l" r="r" t="t"/>
              <a:pathLst>
                <a:path extrusionOk="0" h="1962" w="975">
                  <a:moveTo>
                    <a:pt x="66" y="1"/>
                  </a:moveTo>
                  <a:cubicBezTo>
                    <a:pt x="33" y="1"/>
                    <a:pt x="0" y="34"/>
                    <a:pt x="21" y="70"/>
                  </a:cubicBezTo>
                  <a:cubicBezTo>
                    <a:pt x="425" y="856"/>
                    <a:pt x="830" y="1740"/>
                    <a:pt x="814" y="1832"/>
                  </a:cubicBezTo>
                  <a:cubicBezTo>
                    <a:pt x="795" y="1855"/>
                    <a:pt x="726" y="1865"/>
                    <a:pt x="632" y="1865"/>
                  </a:cubicBezTo>
                  <a:cubicBezTo>
                    <a:pt x="508" y="1865"/>
                    <a:pt x="341" y="1847"/>
                    <a:pt x="189" y="1817"/>
                  </a:cubicBezTo>
                  <a:cubicBezTo>
                    <a:pt x="185" y="1816"/>
                    <a:pt x="180" y="1815"/>
                    <a:pt x="177" y="1815"/>
                  </a:cubicBezTo>
                  <a:cubicBezTo>
                    <a:pt x="125" y="1815"/>
                    <a:pt x="110" y="1901"/>
                    <a:pt x="174" y="1908"/>
                  </a:cubicBezTo>
                  <a:cubicBezTo>
                    <a:pt x="319" y="1939"/>
                    <a:pt x="471" y="1962"/>
                    <a:pt x="624" y="1962"/>
                  </a:cubicBezTo>
                  <a:cubicBezTo>
                    <a:pt x="746" y="1962"/>
                    <a:pt x="853" y="1946"/>
                    <a:pt x="891" y="1893"/>
                  </a:cubicBezTo>
                  <a:cubicBezTo>
                    <a:pt x="975" y="1771"/>
                    <a:pt x="509" y="810"/>
                    <a:pt x="105" y="24"/>
                  </a:cubicBezTo>
                  <a:cubicBezTo>
                    <a:pt x="95" y="8"/>
                    <a:pt x="81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6029938" y="2704493"/>
              <a:ext cx="557732" cy="1017870"/>
            </a:xfrm>
            <a:custGeom>
              <a:rect b="b" l="l" r="r" t="t"/>
              <a:pathLst>
                <a:path extrusionOk="0" h="6238" w="3418">
                  <a:moveTo>
                    <a:pt x="2166" y="0"/>
                  </a:moveTo>
                  <a:cubicBezTo>
                    <a:pt x="2166" y="0"/>
                    <a:pt x="1671" y="0"/>
                    <a:pt x="1518" y="435"/>
                  </a:cubicBezTo>
                  <a:cubicBezTo>
                    <a:pt x="1373" y="877"/>
                    <a:pt x="0" y="5873"/>
                    <a:pt x="145" y="6018"/>
                  </a:cubicBezTo>
                  <a:cubicBezTo>
                    <a:pt x="265" y="6138"/>
                    <a:pt x="1554" y="6237"/>
                    <a:pt x="2109" y="6237"/>
                  </a:cubicBezTo>
                  <a:cubicBezTo>
                    <a:pt x="2223" y="6237"/>
                    <a:pt x="2306" y="6233"/>
                    <a:pt x="2342" y="6224"/>
                  </a:cubicBezTo>
                  <a:cubicBezTo>
                    <a:pt x="2548" y="6163"/>
                    <a:pt x="3417" y="2807"/>
                    <a:pt x="3417" y="2807"/>
                  </a:cubicBezTo>
                  <a:lnTo>
                    <a:pt x="2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6017374" y="2696987"/>
              <a:ext cx="578945" cy="1033698"/>
            </a:xfrm>
            <a:custGeom>
              <a:rect b="b" l="l" r="r" t="t"/>
              <a:pathLst>
                <a:path extrusionOk="0" h="6335" w="3548">
                  <a:moveTo>
                    <a:pt x="2243" y="1"/>
                  </a:moveTo>
                  <a:cubicBezTo>
                    <a:pt x="2236" y="1"/>
                    <a:pt x="1709" y="8"/>
                    <a:pt x="1549" y="473"/>
                  </a:cubicBezTo>
                  <a:cubicBezTo>
                    <a:pt x="1534" y="519"/>
                    <a:pt x="1" y="5904"/>
                    <a:pt x="192" y="6095"/>
                  </a:cubicBezTo>
                  <a:cubicBezTo>
                    <a:pt x="321" y="6232"/>
                    <a:pt x="1572" y="6331"/>
                    <a:pt x="2152" y="6331"/>
                  </a:cubicBezTo>
                  <a:cubicBezTo>
                    <a:pt x="2179" y="6333"/>
                    <a:pt x="2205" y="6334"/>
                    <a:pt x="2232" y="6334"/>
                  </a:cubicBezTo>
                  <a:cubicBezTo>
                    <a:pt x="2297" y="6334"/>
                    <a:pt x="2362" y="6329"/>
                    <a:pt x="2426" y="6323"/>
                  </a:cubicBezTo>
                  <a:cubicBezTo>
                    <a:pt x="2640" y="6262"/>
                    <a:pt x="3281" y="3883"/>
                    <a:pt x="3548" y="2868"/>
                  </a:cubicBezTo>
                  <a:cubicBezTo>
                    <a:pt x="3548" y="2846"/>
                    <a:pt x="3532" y="2815"/>
                    <a:pt x="3509" y="2807"/>
                  </a:cubicBezTo>
                  <a:cubicBezTo>
                    <a:pt x="3505" y="2806"/>
                    <a:pt x="3501" y="2805"/>
                    <a:pt x="3497" y="2805"/>
                  </a:cubicBezTo>
                  <a:cubicBezTo>
                    <a:pt x="3477" y="2805"/>
                    <a:pt x="3455" y="2820"/>
                    <a:pt x="3448" y="2846"/>
                  </a:cubicBezTo>
                  <a:cubicBezTo>
                    <a:pt x="3120" y="4096"/>
                    <a:pt x="2548" y="6133"/>
                    <a:pt x="2403" y="6232"/>
                  </a:cubicBezTo>
                  <a:cubicBezTo>
                    <a:pt x="2371" y="6240"/>
                    <a:pt x="2298" y="6244"/>
                    <a:pt x="2198" y="6244"/>
                  </a:cubicBezTo>
                  <a:cubicBezTo>
                    <a:pt x="1671" y="6244"/>
                    <a:pt x="395" y="6137"/>
                    <a:pt x="260" y="6041"/>
                  </a:cubicBezTo>
                  <a:cubicBezTo>
                    <a:pt x="192" y="5736"/>
                    <a:pt x="1442" y="1099"/>
                    <a:pt x="1641" y="504"/>
                  </a:cubicBezTo>
                  <a:cubicBezTo>
                    <a:pt x="1778" y="100"/>
                    <a:pt x="2220" y="100"/>
                    <a:pt x="2243" y="100"/>
                  </a:cubicBezTo>
                  <a:cubicBezTo>
                    <a:pt x="2266" y="100"/>
                    <a:pt x="2289" y="77"/>
                    <a:pt x="2289" y="46"/>
                  </a:cubicBezTo>
                  <a:cubicBezTo>
                    <a:pt x="2289" y="23"/>
                    <a:pt x="2266" y="1"/>
                    <a:pt x="2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6010031" y="3542387"/>
              <a:ext cx="511554" cy="441218"/>
            </a:xfrm>
            <a:custGeom>
              <a:rect b="b" l="l" r="r" t="t"/>
              <a:pathLst>
                <a:path extrusionOk="0" h="2704" w="3135">
                  <a:moveTo>
                    <a:pt x="1893" y="0"/>
                  </a:moveTo>
                  <a:cubicBezTo>
                    <a:pt x="1513" y="0"/>
                    <a:pt x="1114" y="104"/>
                    <a:pt x="824" y="326"/>
                  </a:cubicBezTo>
                  <a:cubicBezTo>
                    <a:pt x="328" y="708"/>
                    <a:pt x="244" y="616"/>
                    <a:pt x="122" y="1348"/>
                  </a:cubicBezTo>
                  <a:cubicBezTo>
                    <a:pt x="0" y="2088"/>
                    <a:pt x="504" y="2546"/>
                    <a:pt x="915" y="2637"/>
                  </a:cubicBezTo>
                  <a:cubicBezTo>
                    <a:pt x="1072" y="2670"/>
                    <a:pt x="1223" y="2704"/>
                    <a:pt x="1376" y="2704"/>
                  </a:cubicBezTo>
                  <a:cubicBezTo>
                    <a:pt x="1618" y="2704"/>
                    <a:pt x="1868" y="2620"/>
                    <a:pt x="2166" y="2317"/>
                  </a:cubicBezTo>
                  <a:cubicBezTo>
                    <a:pt x="2662" y="1821"/>
                    <a:pt x="3013" y="967"/>
                    <a:pt x="3013" y="967"/>
                  </a:cubicBezTo>
                  <a:cubicBezTo>
                    <a:pt x="3013" y="967"/>
                    <a:pt x="3135" y="387"/>
                    <a:pt x="2632" y="151"/>
                  </a:cubicBezTo>
                  <a:cubicBezTo>
                    <a:pt x="2425" y="53"/>
                    <a:pt x="2164" y="0"/>
                    <a:pt x="1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6001220" y="3536023"/>
              <a:ext cx="527871" cy="455414"/>
            </a:xfrm>
            <a:custGeom>
              <a:rect b="b" l="l" r="r" t="t"/>
              <a:pathLst>
                <a:path extrusionOk="0" h="2791" w="3235">
                  <a:moveTo>
                    <a:pt x="1993" y="90"/>
                  </a:moveTo>
                  <a:cubicBezTo>
                    <a:pt x="2228" y="90"/>
                    <a:pt x="2456" y="143"/>
                    <a:pt x="2670" y="236"/>
                  </a:cubicBezTo>
                  <a:cubicBezTo>
                    <a:pt x="3113" y="442"/>
                    <a:pt x="3036" y="937"/>
                    <a:pt x="3021" y="998"/>
                  </a:cubicBezTo>
                  <a:cubicBezTo>
                    <a:pt x="2998" y="1059"/>
                    <a:pt x="2655" y="1853"/>
                    <a:pt x="2190" y="2318"/>
                  </a:cubicBezTo>
                  <a:cubicBezTo>
                    <a:pt x="1900" y="2612"/>
                    <a:pt x="1667" y="2697"/>
                    <a:pt x="1435" y="2697"/>
                  </a:cubicBezTo>
                  <a:cubicBezTo>
                    <a:pt x="1294" y="2697"/>
                    <a:pt x="1153" y="2665"/>
                    <a:pt x="1000" y="2631"/>
                  </a:cubicBezTo>
                  <a:lnTo>
                    <a:pt x="977" y="2631"/>
                  </a:lnTo>
                  <a:cubicBezTo>
                    <a:pt x="596" y="2547"/>
                    <a:pt x="108" y="2112"/>
                    <a:pt x="222" y="1395"/>
                  </a:cubicBezTo>
                  <a:cubicBezTo>
                    <a:pt x="313" y="823"/>
                    <a:pt x="382" y="777"/>
                    <a:pt x="672" y="579"/>
                  </a:cubicBezTo>
                  <a:cubicBezTo>
                    <a:pt x="741" y="533"/>
                    <a:pt x="809" y="480"/>
                    <a:pt x="908" y="403"/>
                  </a:cubicBezTo>
                  <a:cubicBezTo>
                    <a:pt x="1203" y="197"/>
                    <a:pt x="1548" y="90"/>
                    <a:pt x="1908" y="90"/>
                  </a:cubicBezTo>
                  <a:cubicBezTo>
                    <a:pt x="1921" y="90"/>
                    <a:pt x="1933" y="91"/>
                    <a:pt x="1946" y="91"/>
                  </a:cubicBezTo>
                  <a:cubicBezTo>
                    <a:pt x="1962" y="90"/>
                    <a:pt x="1977" y="90"/>
                    <a:pt x="1993" y="90"/>
                  </a:cubicBezTo>
                  <a:close/>
                  <a:moveTo>
                    <a:pt x="1953" y="0"/>
                  </a:moveTo>
                  <a:cubicBezTo>
                    <a:pt x="1567" y="0"/>
                    <a:pt x="1155" y="102"/>
                    <a:pt x="847" y="335"/>
                  </a:cubicBezTo>
                  <a:cubicBezTo>
                    <a:pt x="756" y="403"/>
                    <a:pt x="680" y="457"/>
                    <a:pt x="611" y="503"/>
                  </a:cubicBezTo>
                  <a:cubicBezTo>
                    <a:pt x="321" y="709"/>
                    <a:pt x="230" y="770"/>
                    <a:pt x="130" y="1387"/>
                  </a:cubicBezTo>
                  <a:cubicBezTo>
                    <a:pt x="1" y="2158"/>
                    <a:pt x="542" y="2631"/>
                    <a:pt x="954" y="2722"/>
                  </a:cubicBezTo>
                  <a:lnTo>
                    <a:pt x="985" y="2730"/>
                  </a:lnTo>
                  <a:cubicBezTo>
                    <a:pt x="1130" y="2760"/>
                    <a:pt x="1274" y="2783"/>
                    <a:pt x="1427" y="2791"/>
                  </a:cubicBezTo>
                  <a:cubicBezTo>
                    <a:pt x="1679" y="2791"/>
                    <a:pt x="1938" y="2707"/>
                    <a:pt x="2258" y="2394"/>
                  </a:cubicBezTo>
                  <a:cubicBezTo>
                    <a:pt x="2754" y="1891"/>
                    <a:pt x="3105" y="1067"/>
                    <a:pt x="3120" y="1037"/>
                  </a:cubicBezTo>
                  <a:lnTo>
                    <a:pt x="3120" y="1021"/>
                  </a:lnTo>
                  <a:cubicBezTo>
                    <a:pt x="3120" y="1021"/>
                    <a:pt x="3235" y="403"/>
                    <a:pt x="2708" y="152"/>
                  </a:cubicBezTo>
                  <a:cubicBezTo>
                    <a:pt x="2505" y="55"/>
                    <a:pt x="2236" y="0"/>
                    <a:pt x="19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6847608" y="3193523"/>
              <a:ext cx="843941" cy="1030924"/>
            </a:xfrm>
            <a:custGeom>
              <a:rect b="b" l="l" r="r" t="t"/>
              <a:pathLst>
                <a:path extrusionOk="0" h="6318" w="5172">
                  <a:moveTo>
                    <a:pt x="5171" y="1"/>
                  </a:moveTo>
                  <a:cubicBezTo>
                    <a:pt x="5171" y="1"/>
                    <a:pt x="4904" y="207"/>
                    <a:pt x="3417" y="291"/>
                  </a:cubicBezTo>
                  <a:cubicBezTo>
                    <a:pt x="3245" y="301"/>
                    <a:pt x="3079" y="306"/>
                    <a:pt x="2922" y="306"/>
                  </a:cubicBezTo>
                  <a:cubicBezTo>
                    <a:pt x="1713" y="306"/>
                    <a:pt x="961" y="31"/>
                    <a:pt x="961" y="31"/>
                  </a:cubicBezTo>
                  <a:cubicBezTo>
                    <a:pt x="961" y="31"/>
                    <a:pt x="755" y="4501"/>
                    <a:pt x="0" y="6171"/>
                  </a:cubicBezTo>
                  <a:cubicBezTo>
                    <a:pt x="0" y="6171"/>
                    <a:pt x="464" y="6318"/>
                    <a:pt x="1263" y="6318"/>
                  </a:cubicBezTo>
                  <a:cubicBezTo>
                    <a:pt x="1462" y="6318"/>
                    <a:pt x="1683" y="6308"/>
                    <a:pt x="1922" y="6286"/>
                  </a:cubicBezTo>
                  <a:cubicBezTo>
                    <a:pt x="3120" y="6163"/>
                    <a:pt x="4233" y="5523"/>
                    <a:pt x="4233" y="5523"/>
                  </a:cubicBezTo>
                  <a:cubicBezTo>
                    <a:pt x="4233" y="5523"/>
                    <a:pt x="4645" y="3067"/>
                    <a:pt x="4843" y="1869"/>
                  </a:cubicBezTo>
                  <a:cubicBezTo>
                    <a:pt x="5049" y="672"/>
                    <a:pt x="5171" y="1"/>
                    <a:pt x="5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6838797" y="3186670"/>
              <a:ext cx="860259" cy="1044957"/>
            </a:xfrm>
            <a:custGeom>
              <a:rect b="b" l="l" r="r" t="t"/>
              <a:pathLst>
                <a:path extrusionOk="0" h="6404" w="5272">
                  <a:moveTo>
                    <a:pt x="5157" y="127"/>
                  </a:moveTo>
                  <a:lnTo>
                    <a:pt x="5157" y="127"/>
                  </a:lnTo>
                  <a:cubicBezTo>
                    <a:pt x="5119" y="348"/>
                    <a:pt x="5012" y="966"/>
                    <a:pt x="4852" y="1904"/>
                  </a:cubicBezTo>
                  <a:cubicBezTo>
                    <a:pt x="4661" y="3033"/>
                    <a:pt x="4287" y="5290"/>
                    <a:pt x="4241" y="5534"/>
                  </a:cubicBezTo>
                  <a:cubicBezTo>
                    <a:pt x="4089" y="5618"/>
                    <a:pt x="3059" y="6175"/>
                    <a:pt x="1976" y="6282"/>
                  </a:cubicBezTo>
                  <a:cubicBezTo>
                    <a:pt x="1746" y="6303"/>
                    <a:pt x="1533" y="6311"/>
                    <a:pt x="1339" y="6311"/>
                  </a:cubicBezTo>
                  <a:cubicBezTo>
                    <a:pt x="691" y="6311"/>
                    <a:pt x="256" y="6216"/>
                    <a:pt x="115" y="6175"/>
                  </a:cubicBezTo>
                  <a:cubicBezTo>
                    <a:pt x="802" y="4596"/>
                    <a:pt x="1030" y="683"/>
                    <a:pt x="1061" y="142"/>
                  </a:cubicBezTo>
                  <a:cubicBezTo>
                    <a:pt x="1681" y="318"/>
                    <a:pt x="2325" y="402"/>
                    <a:pt x="2973" y="402"/>
                  </a:cubicBezTo>
                  <a:cubicBezTo>
                    <a:pt x="3139" y="402"/>
                    <a:pt x="3305" y="397"/>
                    <a:pt x="3471" y="386"/>
                  </a:cubicBezTo>
                  <a:cubicBezTo>
                    <a:pt x="4547" y="317"/>
                    <a:pt x="4989" y="195"/>
                    <a:pt x="5157" y="127"/>
                  </a:cubicBezTo>
                  <a:close/>
                  <a:moveTo>
                    <a:pt x="5222" y="1"/>
                  </a:moveTo>
                  <a:cubicBezTo>
                    <a:pt x="5212" y="1"/>
                    <a:pt x="5203" y="5"/>
                    <a:pt x="5195" y="12"/>
                  </a:cubicBezTo>
                  <a:cubicBezTo>
                    <a:pt x="5187" y="12"/>
                    <a:pt x="4905" y="211"/>
                    <a:pt x="3464" y="295"/>
                  </a:cubicBezTo>
                  <a:cubicBezTo>
                    <a:pt x="3305" y="304"/>
                    <a:pt x="3152" y="308"/>
                    <a:pt x="3006" y="308"/>
                  </a:cubicBezTo>
                  <a:cubicBezTo>
                    <a:pt x="1807" y="308"/>
                    <a:pt x="1037" y="35"/>
                    <a:pt x="1030" y="35"/>
                  </a:cubicBezTo>
                  <a:cubicBezTo>
                    <a:pt x="1023" y="31"/>
                    <a:pt x="1015" y="29"/>
                    <a:pt x="1008" y="29"/>
                  </a:cubicBezTo>
                  <a:cubicBezTo>
                    <a:pt x="1000" y="29"/>
                    <a:pt x="992" y="31"/>
                    <a:pt x="985" y="35"/>
                  </a:cubicBezTo>
                  <a:cubicBezTo>
                    <a:pt x="977" y="43"/>
                    <a:pt x="969" y="58"/>
                    <a:pt x="969" y="73"/>
                  </a:cubicBezTo>
                  <a:cubicBezTo>
                    <a:pt x="962" y="119"/>
                    <a:pt x="756" y="4550"/>
                    <a:pt x="8" y="6190"/>
                  </a:cubicBezTo>
                  <a:cubicBezTo>
                    <a:pt x="1" y="6205"/>
                    <a:pt x="1" y="6213"/>
                    <a:pt x="8" y="6228"/>
                  </a:cubicBezTo>
                  <a:cubicBezTo>
                    <a:pt x="8" y="6244"/>
                    <a:pt x="24" y="6251"/>
                    <a:pt x="39" y="6251"/>
                  </a:cubicBezTo>
                  <a:cubicBezTo>
                    <a:pt x="62" y="6267"/>
                    <a:pt x="519" y="6404"/>
                    <a:pt x="1313" y="6404"/>
                  </a:cubicBezTo>
                  <a:cubicBezTo>
                    <a:pt x="1519" y="6404"/>
                    <a:pt x="1747" y="6396"/>
                    <a:pt x="1984" y="6373"/>
                  </a:cubicBezTo>
                  <a:cubicBezTo>
                    <a:pt x="3181" y="6259"/>
                    <a:pt x="4303" y="5618"/>
                    <a:pt x="4310" y="5611"/>
                  </a:cubicBezTo>
                  <a:cubicBezTo>
                    <a:pt x="4325" y="5603"/>
                    <a:pt x="4333" y="5595"/>
                    <a:pt x="4333" y="5580"/>
                  </a:cubicBezTo>
                  <a:cubicBezTo>
                    <a:pt x="4341" y="5550"/>
                    <a:pt x="4745" y="3109"/>
                    <a:pt x="4951" y="1927"/>
                  </a:cubicBezTo>
                  <a:cubicBezTo>
                    <a:pt x="5149" y="722"/>
                    <a:pt x="5271" y="58"/>
                    <a:pt x="5271" y="58"/>
                  </a:cubicBezTo>
                  <a:cubicBezTo>
                    <a:pt x="5271" y="35"/>
                    <a:pt x="5264" y="20"/>
                    <a:pt x="5248" y="12"/>
                  </a:cubicBezTo>
                  <a:cubicBezTo>
                    <a:pt x="5241" y="5"/>
                    <a:pt x="5231" y="1"/>
                    <a:pt x="52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6130617" y="3624137"/>
              <a:ext cx="1191341" cy="415927"/>
            </a:xfrm>
            <a:custGeom>
              <a:rect b="b" l="l" r="r" t="t"/>
              <a:pathLst>
                <a:path extrusionOk="0" h="2549" w="7301">
                  <a:moveTo>
                    <a:pt x="5729" y="1"/>
                  </a:moveTo>
                  <a:cubicBezTo>
                    <a:pt x="5431" y="1"/>
                    <a:pt x="3883" y="1053"/>
                    <a:pt x="3883" y="1053"/>
                  </a:cubicBezTo>
                  <a:lnTo>
                    <a:pt x="3448" y="1053"/>
                  </a:lnTo>
                  <a:cubicBezTo>
                    <a:pt x="3448" y="1053"/>
                    <a:pt x="1748" y="8"/>
                    <a:pt x="1519" y="8"/>
                  </a:cubicBezTo>
                  <a:cubicBezTo>
                    <a:pt x="1282" y="8"/>
                    <a:pt x="581" y="237"/>
                    <a:pt x="291" y="908"/>
                  </a:cubicBezTo>
                  <a:cubicBezTo>
                    <a:pt x="1" y="1580"/>
                    <a:pt x="24" y="1930"/>
                    <a:pt x="405" y="2052"/>
                  </a:cubicBezTo>
                  <a:cubicBezTo>
                    <a:pt x="787" y="2175"/>
                    <a:pt x="3243" y="2403"/>
                    <a:pt x="3532" y="2403"/>
                  </a:cubicBezTo>
                  <a:cubicBezTo>
                    <a:pt x="3830" y="2403"/>
                    <a:pt x="4524" y="2548"/>
                    <a:pt x="4936" y="2548"/>
                  </a:cubicBezTo>
                  <a:cubicBezTo>
                    <a:pt x="5348" y="2548"/>
                    <a:pt x="6423" y="2434"/>
                    <a:pt x="6568" y="2197"/>
                  </a:cubicBezTo>
                  <a:cubicBezTo>
                    <a:pt x="6666" y="2050"/>
                    <a:pt x="6204" y="2032"/>
                    <a:pt x="5837" y="2032"/>
                  </a:cubicBezTo>
                  <a:cubicBezTo>
                    <a:pt x="5721" y="2032"/>
                    <a:pt x="5615" y="2034"/>
                    <a:pt x="5538" y="2034"/>
                  </a:cubicBezTo>
                  <a:cubicBezTo>
                    <a:pt x="5480" y="2034"/>
                    <a:pt x="5439" y="2033"/>
                    <a:pt x="5424" y="2030"/>
                  </a:cubicBezTo>
                  <a:cubicBezTo>
                    <a:pt x="5332" y="1999"/>
                    <a:pt x="6522" y="1770"/>
                    <a:pt x="6682" y="1732"/>
                  </a:cubicBezTo>
                  <a:cubicBezTo>
                    <a:pt x="6843" y="1694"/>
                    <a:pt x="7064" y="1473"/>
                    <a:pt x="6743" y="1381"/>
                  </a:cubicBezTo>
                  <a:cubicBezTo>
                    <a:pt x="6743" y="1381"/>
                    <a:pt x="7300" y="1122"/>
                    <a:pt x="6949" y="886"/>
                  </a:cubicBezTo>
                  <a:lnTo>
                    <a:pt x="5325" y="596"/>
                  </a:lnTo>
                  <a:lnTo>
                    <a:pt x="5828" y="489"/>
                  </a:lnTo>
                  <a:cubicBezTo>
                    <a:pt x="5828" y="489"/>
                    <a:pt x="6289" y="612"/>
                    <a:pt x="6620" y="612"/>
                  </a:cubicBezTo>
                  <a:cubicBezTo>
                    <a:pt x="6810" y="612"/>
                    <a:pt x="6958" y="571"/>
                    <a:pt x="6949" y="443"/>
                  </a:cubicBezTo>
                  <a:cubicBezTo>
                    <a:pt x="6949" y="298"/>
                    <a:pt x="6019" y="1"/>
                    <a:pt x="5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6130617" y="3616794"/>
              <a:ext cx="1161480" cy="430612"/>
            </a:xfrm>
            <a:custGeom>
              <a:rect b="b" l="l" r="r" t="t"/>
              <a:pathLst>
                <a:path extrusionOk="0" h="2639" w="7118">
                  <a:moveTo>
                    <a:pt x="1519" y="92"/>
                  </a:moveTo>
                  <a:cubicBezTo>
                    <a:pt x="1679" y="92"/>
                    <a:pt x="2770" y="732"/>
                    <a:pt x="3433" y="1144"/>
                  </a:cubicBezTo>
                  <a:cubicBezTo>
                    <a:pt x="3441" y="1152"/>
                    <a:pt x="3448" y="1152"/>
                    <a:pt x="3456" y="1152"/>
                  </a:cubicBezTo>
                  <a:lnTo>
                    <a:pt x="3898" y="1152"/>
                  </a:lnTo>
                  <a:cubicBezTo>
                    <a:pt x="3906" y="1152"/>
                    <a:pt x="3914" y="1152"/>
                    <a:pt x="3921" y="1144"/>
                  </a:cubicBezTo>
                  <a:cubicBezTo>
                    <a:pt x="4539" y="717"/>
                    <a:pt x="5531" y="99"/>
                    <a:pt x="5737" y="99"/>
                  </a:cubicBezTo>
                  <a:cubicBezTo>
                    <a:pt x="6057" y="99"/>
                    <a:pt x="6881" y="397"/>
                    <a:pt x="6911" y="488"/>
                  </a:cubicBezTo>
                  <a:cubicBezTo>
                    <a:pt x="6911" y="511"/>
                    <a:pt x="6904" y="542"/>
                    <a:pt x="6881" y="557"/>
                  </a:cubicBezTo>
                  <a:cubicBezTo>
                    <a:pt x="6833" y="593"/>
                    <a:pt x="6742" y="607"/>
                    <a:pt x="6631" y="607"/>
                  </a:cubicBezTo>
                  <a:cubicBezTo>
                    <a:pt x="6373" y="607"/>
                    <a:pt x="6009" y="531"/>
                    <a:pt x="5843" y="488"/>
                  </a:cubicBezTo>
                  <a:lnTo>
                    <a:pt x="5820" y="488"/>
                  </a:lnTo>
                  <a:lnTo>
                    <a:pt x="5317" y="595"/>
                  </a:lnTo>
                  <a:cubicBezTo>
                    <a:pt x="5294" y="595"/>
                    <a:pt x="5279" y="618"/>
                    <a:pt x="5279" y="641"/>
                  </a:cubicBezTo>
                  <a:cubicBezTo>
                    <a:pt x="5279" y="664"/>
                    <a:pt x="5294" y="679"/>
                    <a:pt x="5317" y="686"/>
                  </a:cubicBezTo>
                  <a:lnTo>
                    <a:pt x="6942" y="969"/>
                  </a:lnTo>
                  <a:cubicBezTo>
                    <a:pt x="7003" y="1014"/>
                    <a:pt x="7026" y="1060"/>
                    <a:pt x="7026" y="1106"/>
                  </a:cubicBezTo>
                  <a:cubicBezTo>
                    <a:pt x="7018" y="1220"/>
                    <a:pt x="6812" y="1342"/>
                    <a:pt x="6736" y="1381"/>
                  </a:cubicBezTo>
                  <a:cubicBezTo>
                    <a:pt x="6713" y="1388"/>
                    <a:pt x="6705" y="1411"/>
                    <a:pt x="6705" y="1426"/>
                  </a:cubicBezTo>
                  <a:cubicBezTo>
                    <a:pt x="6705" y="1449"/>
                    <a:pt x="6720" y="1464"/>
                    <a:pt x="6743" y="1472"/>
                  </a:cubicBezTo>
                  <a:cubicBezTo>
                    <a:pt x="6789" y="1480"/>
                    <a:pt x="6881" y="1503"/>
                    <a:pt x="6873" y="1564"/>
                  </a:cubicBezTo>
                  <a:cubicBezTo>
                    <a:pt x="6865" y="1625"/>
                    <a:pt x="6774" y="1708"/>
                    <a:pt x="6682" y="1724"/>
                  </a:cubicBezTo>
                  <a:cubicBezTo>
                    <a:pt x="6644" y="1731"/>
                    <a:pt x="6583" y="1747"/>
                    <a:pt x="6492" y="1762"/>
                  </a:cubicBezTo>
                  <a:cubicBezTo>
                    <a:pt x="5378" y="1991"/>
                    <a:pt x="5378" y="2006"/>
                    <a:pt x="5378" y="2059"/>
                  </a:cubicBezTo>
                  <a:cubicBezTo>
                    <a:pt x="5378" y="2082"/>
                    <a:pt x="5393" y="2105"/>
                    <a:pt x="5416" y="2113"/>
                  </a:cubicBezTo>
                  <a:cubicBezTo>
                    <a:pt x="5481" y="2118"/>
                    <a:pt x="5546" y="2124"/>
                    <a:pt x="5608" y="2124"/>
                  </a:cubicBezTo>
                  <a:cubicBezTo>
                    <a:pt x="5633" y="2124"/>
                    <a:pt x="5659" y="2123"/>
                    <a:pt x="5683" y="2120"/>
                  </a:cubicBezTo>
                  <a:cubicBezTo>
                    <a:pt x="6232" y="2120"/>
                    <a:pt x="6515" y="2143"/>
                    <a:pt x="6537" y="2204"/>
                  </a:cubicBezTo>
                  <a:cubicBezTo>
                    <a:pt x="6537" y="2204"/>
                    <a:pt x="6537" y="2212"/>
                    <a:pt x="6537" y="2220"/>
                  </a:cubicBezTo>
                  <a:cubicBezTo>
                    <a:pt x="6415" y="2410"/>
                    <a:pt x="5431" y="2547"/>
                    <a:pt x="4943" y="2547"/>
                  </a:cubicBezTo>
                  <a:cubicBezTo>
                    <a:pt x="4669" y="2532"/>
                    <a:pt x="4402" y="2502"/>
                    <a:pt x="4135" y="2456"/>
                  </a:cubicBezTo>
                  <a:cubicBezTo>
                    <a:pt x="3937" y="2425"/>
                    <a:pt x="3731" y="2403"/>
                    <a:pt x="3532" y="2395"/>
                  </a:cubicBezTo>
                  <a:cubicBezTo>
                    <a:pt x="3273" y="2395"/>
                    <a:pt x="802" y="2166"/>
                    <a:pt x="420" y="2044"/>
                  </a:cubicBezTo>
                  <a:cubicBezTo>
                    <a:pt x="314" y="2021"/>
                    <a:pt x="222" y="1953"/>
                    <a:pt x="176" y="1853"/>
                  </a:cubicBezTo>
                  <a:cubicBezTo>
                    <a:pt x="100" y="1686"/>
                    <a:pt x="154" y="1396"/>
                    <a:pt x="337" y="969"/>
                  </a:cubicBezTo>
                  <a:cubicBezTo>
                    <a:pt x="619" y="313"/>
                    <a:pt x="1313" y="92"/>
                    <a:pt x="1519" y="92"/>
                  </a:cubicBezTo>
                  <a:close/>
                  <a:moveTo>
                    <a:pt x="1519" y="0"/>
                  </a:moveTo>
                  <a:cubicBezTo>
                    <a:pt x="1290" y="0"/>
                    <a:pt x="558" y="221"/>
                    <a:pt x="253" y="938"/>
                  </a:cubicBezTo>
                  <a:cubicBezTo>
                    <a:pt x="54" y="1396"/>
                    <a:pt x="1" y="1701"/>
                    <a:pt x="93" y="1899"/>
                  </a:cubicBezTo>
                  <a:cubicBezTo>
                    <a:pt x="154" y="2021"/>
                    <a:pt x="268" y="2105"/>
                    <a:pt x="398" y="2143"/>
                  </a:cubicBezTo>
                  <a:cubicBezTo>
                    <a:pt x="802" y="2265"/>
                    <a:pt x="3273" y="2494"/>
                    <a:pt x="3540" y="2494"/>
                  </a:cubicBezTo>
                  <a:cubicBezTo>
                    <a:pt x="3731" y="2502"/>
                    <a:pt x="3929" y="2525"/>
                    <a:pt x="4120" y="2555"/>
                  </a:cubicBezTo>
                  <a:cubicBezTo>
                    <a:pt x="4394" y="2601"/>
                    <a:pt x="4669" y="2631"/>
                    <a:pt x="4943" y="2639"/>
                  </a:cubicBezTo>
                  <a:cubicBezTo>
                    <a:pt x="5241" y="2639"/>
                    <a:pt x="6438" y="2547"/>
                    <a:pt x="6614" y="2265"/>
                  </a:cubicBezTo>
                  <a:cubicBezTo>
                    <a:pt x="6637" y="2235"/>
                    <a:pt x="6637" y="2189"/>
                    <a:pt x="6621" y="2158"/>
                  </a:cubicBezTo>
                  <a:cubicBezTo>
                    <a:pt x="6560" y="2044"/>
                    <a:pt x="6255" y="2029"/>
                    <a:pt x="5721" y="2029"/>
                  </a:cubicBezTo>
                  <a:cubicBezTo>
                    <a:pt x="5973" y="1968"/>
                    <a:pt x="6339" y="1892"/>
                    <a:pt x="6515" y="1861"/>
                  </a:cubicBezTo>
                  <a:lnTo>
                    <a:pt x="6705" y="1823"/>
                  </a:lnTo>
                  <a:cubicBezTo>
                    <a:pt x="6827" y="1792"/>
                    <a:pt x="6965" y="1686"/>
                    <a:pt x="6965" y="1571"/>
                  </a:cubicBezTo>
                  <a:cubicBezTo>
                    <a:pt x="6965" y="1503"/>
                    <a:pt x="6926" y="1442"/>
                    <a:pt x="6865" y="1419"/>
                  </a:cubicBezTo>
                  <a:cubicBezTo>
                    <a:pt x="6965" y="1358"/>
                    <a:pt x="7109" y="1243"/>
                    <a:pt x="7117" y="1114"/>
                  </a:cubicBezTo>
                  <a:cubicBezTo>
                    <a:pt x="7117" y="1014"/>
                    <a:pt x="7064" y="931"/>
                    <a:pt x="6980" y="885"/>
                  </a:cubicBezTo>
                  <a:cubicBezTo>
                    <a:pt x="6980" y="885"/>
                    <a:pt x="6972" y="877"/>
                    <a:pt x="6965" y="877"/>
                  </a:cubicBezTo>
                  <a:lnTo>
                    <a:pt x="5576" y="633"/>
                  </a:lnTo>
                  <a:lnTo>
                    <a:pt x="5828" y="580"/>
                  </a:lnTo>
                  <a:cubicBezTo>
                    <a:pt x="5918" y="606"/>
                    <a:pt x="6313" y="706"/>
                    <a:pt x="6620" y="706"/>
                  </a:cubicBezTo>
                  <a:cubicBezTo>
                    <a:pt x="6756" y="706"/>
                    <a:pt x="6874" y="687"/>
                    <a:pt x="6942" y="633"/>
                  </a:cubicBezTo>
                  <a:cubicBezTo>
                    <a:pt x="6980" y="595"/>
                    <a:pt x="7010" y="542"/>
                    <a:pt x="7003" y="488"/>
                  </a:cubicBezTo>
                  <a:cubicBezTo>
                    <a:pt x="6995" y="282"/>
                    <a:pt x="5988" y="0"/>
                    <a:pt x="5729" y="0"/>
                  </a:cubicBezTo>
                  <a:cubicBezTo>
                    <a:pt x="5439" y="0"/>
                    <a:pt x="4081" y="908"/>
                    <a:pt x="3876" y="1053"/>
                  </a:cubicBezTo>
                  <a:lnTo>
                    <a:pt x="3464" y="1053"/>
                  </a:lnTo>
                  <a:cubicBezTo>
                    <a:pt x="3235" y="915"/>
                    <a:pt x="1755" y="0"/>
                    <a:pt x="15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6978638" y="3822066"/>
              <a:ext cx="263528" cy="35082"/>
            </a:xfrm>
            <a:custGeom>
              <a:rect b="b" l="l" r="r" t="t"/>
              <a:pathLst>
                <a:path extrusionOk="0" h="215" w="1615">
                  <a:moveTo>
                    <a:pt x="67" y="0"/>
                  </a:moveTo>
                  <a:cubicBezTo>
                    <a:pt x="5" y="0"/>
                    <a:pt x="1" y="92"/>
                    <a:pt x="67" y="92"/>
                  </a:cubicBezTo>
                  <a:lnTo>
                    <a:pt x="1554" y="206"/>
                  </a:lnTo>
                  <a:lnTo>
                    <a:pt x="1554" y="214"/>
                  </a:lnTo>
                  <a:cubicBezTo>
                    <a:pt x="1615" y="214"/>
                    <a:pt x="1615" y="115"/>
                    <a:pt x="1554" y="115"/>
                  </a:cubicBezTo>
                  <a:lnTo>
                    <a:pt x="74" y="0"/>
                  </a:lnTo>
                  <a:cubicBezTo>
                    <a:pt x="72" y="0"/>
                    <a:pt x="69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7441239" y="612450"/>
              <a:ext cx="972197" cy="1127685"/>
            </a:xfrm>
            <a:custGeom>
              <a:rect b="b" l="l" r="r" t="t"/>
              <a:pathLst>
                <a:path extrusionOk="0" h="6911" w="5958">
                  <a:moveTo>
                    <a:pt x="2975" y="0"/>
                  </a:moveTo>
                  <a:cubicBezTo>
                    <a:pt x="1327" y="0"/>
                    <a:pt x="0" y="1129"/>
                    <a:pt x="0" y="2525"/>
                  </a:cubicBezTo>
                  <a:cubicBezTo>
                    <a:pt x="0" y="3608"/>
                    <a:pt x="801" y="4531"/>
                    <a:pt x="1930" y="4889"/>
                  </a:cubicBezTo>
                  <a:lnTo>
                    <a:pt x="778" y="6910"/>
                  </a:lnTo>
                  <a:lnTo>
                    <a:pt x="778" y="6910"/>
                  </a:lnTo>
                  <a:lnTo>
                    <a:pt x="2914" y="5049"/>
                  </a:lnTo>
                  <a:lnTo>
                    <a:pt x="2975" y="5049"/>
                  </a:lnTo>
                  <a:cubicBezTo>
                    <a:pt x="4622" y="5049"/>
                    <a:pt x="5957" y="3921"/>
                    <a:pt x="5957" y="2525"/>
                  </a:cubicBezTo>
                  <a:cubicBezTo>
                    <a:pt x="5957" y="1129"/>
                    <a:pt x="4622" y="0"/>
                    <a:pt x="297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7629217" y="978774"/>
              <a:ext cx="125808" cy="108020"/>
            </a:xfrm>
            <a:custGeom>
              <a:rect b="b" l="l" r="r" t="t"/>
              <a:pathLst>
                <a:path extrusionOk="0" h="662" w="771">
                  <a:moveTo>
                    <a:pt x="436" y="0"/>
                  </a:moveTo>
                  <a:cubicBezTo>
                    <a:pt x="355" y="0"/>
                    <a:pt x="272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06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7869410" y="978774"/>
              <a:ext cx="125808" cy="108020"/>
            </a:xfrm>
            <a:custGeom>
              <a:rect b="b" l="l" r="r" t="t"/>
              <a:pathLst>
                <a:path extrusionOk="0" h="662" w="771">
                  <a:moveTo>
                    <a:pt x="439" y="0"/>
                  </a:moveTo>
                  <a:cubicBezTo>
                    <a:pt x="358" y="0"/>
                    <a:pt x="275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10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8128206" y="978285"/>
              <a:ext cx="107206" cy="108510"/>
            </a:xfrm>
            <a:custGeom>
              <a:rect b="b" l="l" r="r" t="t"/>
              <a:pathLst>
                <a:path extrusionOk="0" h="665" w="657">
                  <a:moveTo>
                    <a:pt x="328" y="1"/>
                  </a:moveTo>
                  <a:cubicBezTo>
                    <a:pt x="145" y="1"/>
                    <a:pt x="1" y="153"/>
                    <a:pt x="1" y="336"/>
                  </a:cubicBezTo>
                  <a:cubicBezTo>
                    <a:pt x="1" y="519"/>
                    <a:pt x="145" y="664"/>
                    <a:pt x="328" y="664"/>
                  </a:cubicBezTo>
                  <a:cubicBezTo>
                    <a:pt x="512" y="664"/>
                    <a:pt x="656" y="519"/>
                    <a:pt x="656" y="336"/>
                  </a:cubicBezTo>
                  <a:cubicBezTo>
                    <a:pt x="656" y="153"/>
                    <a:pt x="512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5" name="Google Shape;1775;p22"/>
          <p:cNvSpPr txBox="1"/>
          <p:nvPr>
            <p:ph type="title"/>
          </p:nvPr>
        </p:nvSpPr>
        <p:spPr>
          <a:xfrm flipH="1">
            <a:off x="4358135" y="2877213"/>
            <a:ext cx="3196679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Visualizing Data</a:t>
            </a:r>
            <a:endParaRPr/>
          </a:p>
        </p:txBody>
      </p:sp>
      <p:sp>
        <p:nvSpPr>
          <p:cNvPr id="1776" name="Google Shape;1776;p22"/>
          <p:cNvSpPr/>
          <p:nvPr/>
        </p:nvSpPr>
        <p:spPr>
          <a:xfrm flipH="1">
            <a:off x="4995650" y="1398713"/>
            <a:ext cx="1921800" cy="1010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22"/>
          <p:cNvSpPr txBox="1"/>
          <p:nvPr>
            <p:ph idx="2" type="title"/>
          </p:nvPr>
        </p:nvSpPr>
        <p:spPr>
          <a:xfrm flipH="1">
            <a:off x="5197325" y="1479925"/>
            <a:ext cx="15183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778" name="Google Shape;177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23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23"/>
          <p:cNvSpPr txBox="1"/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i="1" lang="en-US" sz="3200"/>
              <a:t>Data Visualization</a:t>
            </a:r>
            <a:endParaRPr i="1" sz="3200"/>
          </a:p>
        </p:txBody>
      </p:sp>
      <p:pic>
        <p:nvPicPr>
          <p:cNvPr id="1785" name="Google Shape;178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40300"/>
            <a:ext cx="6142647" cy="430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23"/>
          <p:cNvSpPr txBox="1"/>
          <p:nvPr/>
        </p:nvSpPr>
        <p:spPr>
          <a:xfrm>
            <a:off x="6072675" y="4577900"/>
            <a:ext cx="287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https://huynp.com/2018/07/19/How-to-choose-data-visualization-techniques.html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23"/>
          <p:cNvSpPr txBox="1"/>
          <p:nvPr/>
        </p:nvSpPr>
        <p:spPr>
          <a:xfrm>
            <a:off x="6142650" y="12585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https://towardsdatascience.com/data-visualization-101-how-to-choose-a-chart-type-9b8830e558d6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23"/>
          <p:cNvSpPr txBox="1"/>
          <p:nvPr>
            <p:ph idx="4294967295" type="subTitle"/>
          </p:nvPr>
        </p:nvSpPr>
        <p:spPr>
          <a:xfrm>
            <a:off x="6148873" y="958813"/>
            <a:ext cx="2499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1" i="0" lang="en-US" sz="2000" u="none" cap="none" strike="noStrike">
                <a:solidFill>
                  <a:srgbClr val="212121"/>
                </a:solidFill>
                <a:latin typeface="Nunito"/>
                <a:ea typeface="Nunito"/>
                <a:cs typeface="Nunito"/>
                <a:sym typeface="Nunito"/>
              </a:rPr>
              <a:t>Referensi:</a:t>
            </a:r>
            <a:endParaRPr b="1" i="0" sz="2000" u="none" cap="none" strike="noStrike">
              <a:solidFill>
                <a:srgbClr val="21212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9" name="Google Shape;178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5" name="Google Shape;1795;p24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24"/>
          <p:cNvSpPr txBox="1"/>
          <p:nvPr/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</a:pPr>
            <a:r>
              <a:rPr b="1" i="1" lang="en-US" sz="3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Numerical</a:t>
            </a:r>
            <a:endParaRPr/>
          </a:p>
        </p:txBody>
      </p:sp>
      <p:grpSp>
        <p:nvGrpSpPr>
          <p:cNvPr id="1797" name="Google Shape;1797;p24"/>
          <p:cNvGrpSpPr/>
          <p:nvPr/>
        </p:nvGrpSpPr>
        <p:grpSpPr>
          <a:xfrm>
            <a:off x="2332583" y="837582"/>
            <a:ext cx="4478833" cy="4076104"/>
            <a:chOff x="808583" y="3012"/>
            <a:chExt cx="4478833" cy="4076104"/>
          </a:xfrm>
        </p:grpSpPr>
        <p:sp>
          <p:nvSpPr>
            <p:cNvPr id="1798" name="Google Shape;1798;p24"/>
            <p:cNvSpPr/>
            <p:nvPr/>
          </p:nvSpPr>
          <p:spPr>
            <a:xfrm>
              <a:off x="3883967" y="1479684"/>
              <a:ext cx="183058" cy="142785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05ED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99" name="Google Shape;1799;p24"/>
            <p:cNvSpPr/>
            <p:nvPr/>
          </p:nvSpPr>
          <p:spPr>
            <a:xfrm>
              <a:off x="3883967" y="1479684"/>
              <a:ext cx="183058" cy="56137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05ED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00" name="Google Shape;1800;p24"/>
            <p:cNvSpPr/>
            <p:nvPr/>
          </p:nvSpPr>
          <p:spPr>
            <a:xfrm>
              <a:off x="2895451" y="613207"/>
              <a:ext cx="1476672" cy="256282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053BC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01" name="Google Shape;1801;p24"/>
            <p:cNvSpPr/>
            <p:nvPr/>
          </p:nvSpPr>
          <p:spPr>
            <a:xfrm>
              <a:off x="2407294" y="1479684"/>
              <a:ext cx="183058" cy="56137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05ED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02" name="Google Shape;1802;p24"/>
            <p:cNvSpPr/>
            <p:nvPr/>
          </p:nvSpPr>
          <p:spPr>
            <a:xfrm>
              <a:off x="2849731" y="613207"/>
              <a:ext cx="91440" cy="256282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cap="flat" cmpd="sng" w="25400">
              <a:solidFill>
                <a:srgbClr val="0053BC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03" name="Google Shape;1803;p24"/>
            <p:cNvSpPr/>
            <p:nvPr/>
          </p:nvSpPr>
          <p:spPr>
            <a:xfrm>
              <a:off x="930622" y="1479684"/>
              <a:ext cx="183058" cy="229433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05ED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04" name="Google Shape;1804;p24"/>
            <p:cNvSpPr/>
            <p:nvPr/>
          </p:nvSpPr>
          <p:spPr>
            <a:xfrm>
              <a:off x="930622" y="1479684"/>
              <a:ext cx="183058" cy="142785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05ED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05" name="Google Shape;1805;p24"/>
            <p:cNvSpPr/>
            <p:nvPr/>
          </p:nvSpPr>
          <p:spPr>
            <a:xfrm>
              <a:off x="930622" y="1479684"/>
              <a:ext cx="183058" cy="56137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05ED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06" name="Google Shape;1806;p24"/>
            <p:cNvSpPr/>
            <p:nvPr/>
          </p:nvSpPr>
          <p:spPr>
            <a:xfrm>
              <a:off x="1418778" y="613207"/>
              <a:ext cx="1476672" cy="256282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053BC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07" name="Google Shape;1807;p24"/>
            <p:cNvSpPr/>
            <p:nvPr/>
          </p:nvSpPr>
          <p:spPr>
            <a:xfrm>
              <a:off x="2285255" y="3012"/>
              <a:ext cx="1220390" cy="610195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4"/>
            <p:cNvSpPr txBox="1"/>
            <p:nvPr/>
          </p:nvSpPr>
          <p:spPr>
            <a:xfrm>
              <a:off x="2285255" y="3012"/>
              <a:ext cx="1220390" cy="610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</a:t>
              </a:r>
              <a:endParaRPr/>
            </a:p>
          </p:txBody>
        </p:sp>
        <p:sp>
          <p:nvSpPr>
            <p:cNvPr id="1809" name="Google Shape;1809;p24"/>
            <p:cNvSpPr/>
            <p:nvPr/>
          </p:nvSpPr>
          <p:spPr>
            <a:xfrm>
              <a:off x="808583" y="869489"/>
              <a:ext cx="1220390" cy="610195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4"/>
            <p:cNvSpPr txBox="1"/>
            <p:nvPr/>
          </p:nvSpPr>
          <p:spPr>
            <a:xfrm>
              <a:off x="808583" y="869489"/>
              <a:ext cx="1220390" cy="610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Frequency Distribution</a:t>
              </a:r>
              <a:endParaRPr/>
            </a:p>
          </p:txBody>
        </p:sp>
        <p:sp>
          <p:nvSpPr>
            <p:cNvPr id="1811" name="Google Shape;1811;p24"/>
            <p:cNvSpPr/>
            <p:nvPr/>
          </p:nvSpPr>
          <p:spPr>
            <a:xfrm>
              <a:off x="1113680" y="1735966"/>
              <a:ext cx="1220390" cy="610195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4"/>
            <p:cNvSpPr txBox="1"/>
            <p:nvPr/>
          </p:nvSpPr>
          <p:spPr>
            <a:xfrm>
              <a:off x="1113680" y="1735966"/>
              <a:ext cx="1220390" cy="610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Histogram</a:t>
              </a:r>
              <a:endParaRPr/>
            </a:p>
          </p:txBody>
        </p:sp>
        <p:sp>
          <p:nvSpPr>
            <p:cNvPr id="1813" name="Google Shape;1813;p24"/>
            <p:cNvSpPr/>
            <p:nvPr/>
          </p:nvSpPr>
          <p:spPr>
            <a:xfrm>
              <a:off x="1113680" y="2602444"/>
              <a:ext cx="1220390" cy="610195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4"/>
            <p:cNvSpPr txBox="1"/>
            <p:nvPr/>
          </p:nvSpPr>
          <p:spPr>
            <a:xfrm>
              <a:off x="1113680" y="2602444"/>
              <a:ext cx="1220390" cy="610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Polygon</a:t>
              </a:r>
              <a:endParaRPr/>
            </a:p>
          </p:txBody>
        </p:sp>
        <p:sp>
          <p:nvSpPr>
            <p:cNvPr id="1815" name="Google Shape;1815;p24"/>
            <p:cNvSpPr/>
            <p:nvPr/>
          </p:nvSpPr>
          <p:spPr>
            <a:xfrm>
              <a:off x="1113680" y="3468921"/>
              <a:ext cx="1220390" cy="610195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4"/>
            <p:cNvSpPr txBox="1"/>
            <p:nvPr/>
          </p:nvSpPr>
          <p:spPr>
            <a:xfrm>
              <a:off x="1113680" y="3468921"/>
              <a:ext cx="1220390" cy="610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Density</a:t>
              </a:r>
              <a:endParaRPr/>
            </a:p>
          </p:txBody>
        </p:sp>
        <p:sp>
          <p:nvSpPr>
            <p:cNvPr id="1817" name="Google Shape;1817;p24"/>
            <p:cNvSpPr/>
            <p:nvPr/>
          </p:nvSpPr>
          <p:spPr>
            <a:xfrm>
              <a:off x="2285255" y="869489"/>
              <a:ext cx="1220390" cy="610195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4"/>
            <p:cNvSpPr txBox="1"/>
            <p:nvPr/>
          </p:nvSpPr>
          <p:spPr>
            <a:xfrm>
              <a:off x="2285255" y="869489"/>
              <a:ext cx="1220390" cy="610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Cumulative Distribution</a:t>
              </a:r>
              <a:endParaRPr/>
            </a:p>
          </p:txBody>
        </p:sp>
        <p:sp>
          <p:nvSpPr>
            <p:cNvPr id="1819" name="Google Shape;1819;p24"/>
            <p:cNvSpPr/>
            <p:nvPr/>
          </p:nvSpPr>
          <p:spPr>
            <a:xfrm>
              <a:off x="2590353" y="1735966"/>
              <a:ext cx="1220390" cy="610195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4"/>
            <p:cNvSpPr txBox="1"/>
            <p:nvPr/>
          </p:nvSpPr>
          <p:spPr>
            <a:xfrm>
              <a:off x="2590353" y="1735966"/>
              <a:ext cx="1220390" cy="610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ECDF Plot</a:t>
              </a:r>
              <a:endParaRPr/>
            </a:p>
          </p:txBody>
        </p:sp>
        <p:sp>
          <p:nvSpPr>
            <p:cNvPr id="1821" name="Google Shape;1821;p24"/>
            <p:cNvSpPr/>
            <p:nvPr/>
          </p:nvSpPr>
          <p:spPr>
            <a:xfrm>
              <a:off x="3761928" y="869489"/>
              <a:ext cx="1220390" cy="610195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4"/>
            <p:cNvSpPr txBox="1"/>
            <p:nvPr/>
          </p:nvSpPr>
          <p:spPr>
            <a:xfrm>
              <a:off x="3761928" y="869489"/>
              <a:ext cx="1220390" cy="610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Bivariate / Multivariate</a:t>
              </a:r>
              <a:endParaRPr/>
            </a:p>
          </p:txBody>
        </p:sp>
        <p:sp>
          <p:nvSpPr>
            <p:cNvPr id="1823" name="Google Shape;1823;p24"/>
            <p:cNvSpPr/>
            <p:nvPr/>
          </p:nvSpPr>
          <p:spPr>
            <a:xfrm>
              <a:off x="4067026" y="1735966"/>
              <a:ext cx="1220390" cy="610195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4"/>
            <p:cNvSpPr txBox="1"/>
            <p:nvPr/>
          </p:nvSpPr>
          <p:spPr>
            <a:xfrm>
              <a:off x="4067026" y="1735966"/>
              <a:ext cx="1220390" cy="610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Scatter Plot</a:t>
              </a:r>
              <a:endParaRPr/>
            </a:p>
          </p:txBody>
        </p:sp>
        <p:sp>
          <p:nvSpPr>
            <p:cNvPr id="1825" name="Google Shape;1825;p24"/>
            <p:cNvSpPr/>
            <p:nvPr/>
          </p:nvSpPr>
          <p:spPr>
            <a:xfrm>
              <a:off x="4067026" y="2602444"/>
              <a:ext cx="1220390" cy="610195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4"/>
            <p:cNvSpPr txBox="1"/>
            <p:nvPr/>
          </p:nvSpPr>
          <p:spPr>
            <a:xfrm>
              <a:off x="4067026" y="2602444"/>
              <a:ext cx="1220390" cy="6101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1425" spcFirstLastPara="1" rIns="114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Bubble Plot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2" name="Google Shape;1832;p25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25"/>
          <p:cNvSpPr txBox="1"/>
          <p:nvPr/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</a:pPr>
            <a:r>
              <a:rPr b="1" i="1" lang="en-US" sz="3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Numerical</a:t>
            </a:r>
            <a:endParaRPr/>
          </a:p>
        </p:txBody>
      </p:sp>
      <p:pic>
        <p:nvPicPr>
          <p:cNvPr id="1834" name="Google Shape;183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5581" y="1226703"/>
            <a:ext cx="6652837" cy="2690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0" name="Google Shape;1840;p26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26"/>
          <p:cNvSpPr txBox="1"/>
          <p:nvPr/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</a:pPr>
            <a:r>
              <a:rPr b="1" i="1" lang="en-US" sz="3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Numerical</a:t>
            </a:r>
            <a:endParaRPr/>
          </a:p>
        </p:txBody>
      </p:sp>
      <p:pic>
        <p:nvPicPr>
          <p:cNvPr descr="Changing the smoothness of density function - #15 by Gaussia -  Visualization - JuliaLang" id="1842" name="Google Shape;1842;p26"/>
          <p:cNvPicPr preferRelativeResize="0"/>
          <p:nvPr/>
        </p:nvPicPr>
        <p:blipFill rotWithShape="1">
          <a:blip r:embed="rId3">
            <a:alphaModFix/>
          </a:blip>
          <a:srcRect b="51855" l="0" r="0" t="0"/>
          <a:stretch/>
        </p:blipFill>
        <p:spPr>
          <a:xfrm>
            <a:off x="1017248" y="1856186"/>
            <a:ext cx="3228182" cy="1517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nging the smoothness of density function - #15 by Gaussia -  Visualization - JuliaLang" id="1843" name="Google Shape;1843;p26"/>
          <p:cNvPicPr preferRelativeResize="0"/>
          <p:nvPr/>
        </p:nvPicPr>
        <p:blipFill rotWithShape="1">
          <a:blip r:embed="rId3">
            <a:alphaModFix/>
          </a:blip>
          <a:srcRect b="336" l="0" r="0" t="51517"/>
          <a:stretch/>
        </p:blipFill>
        <p:spPr>
          <a:xfrm>
            <a:off x="4581275" y="1856185"/>
            <a:ext cx="3228182" cy="1517209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p26"/>
          <p:cNvSpPr txBox="1"/>
          <p:nvPr/>
        </p:nvSpPr>
        <p:spPr>
          <a:xfrm>
            <a:off x="1923143" y="3432628"/>
            <a:ext cx="15744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Histogram + KDE</a:t>
            </a:r>
            <a:endParaRPr/>
          </a:p>
        </p:txBody>
      </p:sp>
      <p:sp>
        <p:nvSpPr>
          <p:cNvPr id="1845" name="Google Shape;1845;p26"/>
          <p:cNvSpPr txBox="1"/>
          <p:nvPr/>
        </p:nvSpPr>
        <p:spPr>
          <a:xfrm>
            <a:off x="5711372" y="3432628"/>
            <a:ext cx="12458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ECDF + CDF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1" name="Google Shape;1851;p27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2" name="Google Shape;1852;p27"/>
          <p:cNvSpPr txBox="1"/>
          <p:nvPr/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</a:pPr>
            <a:r>
              <a:rPr b="1" i="1" lang="en-US" sz="3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Numerical</a:t>
            </a:r>
            <a:endParaRPr/>
          </a:p>
        </p:txBody>
      </p:sp>
      <p:pic>
        <p:nvPicPr>
          <p:cNvPr descr="Pin on Dashboards" id="1853" name="Google Shape;185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3771" y="930599"/>
            <a:ext cx="4879521" cy="3485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9" name="Google Shape;1859;p28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28"/>
          <p:cNvSpPr txBox="1"/>
          <p:nvPr/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</a:pPr>
            <a:r>
              <a:rPr b="1" i="1" lang="en-US" sz="3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Categorical</a:t>
            </a:r>
            <a:endParaRPr/>
          </a:p>
        </p:txBody>
      </p:sp>
      <p:grpSp>
        <p:nvGrpSpPr>
          <p:cNvPr id="1861" name="Google Shape;1861;p28"/>
          <p:cNvGrpSpPr/>
          <p:nvPr/>
        </p:nvGrpSpPr>
        <p:grpSpPr>
          <a:xfrm>
            <a:off x="2663614" y="835368"/>
            <a:ext cx="3816771" cy="4080532"/>
            <a:chOff x="1139614" y="798"/>
            <a:chExt cx="3816771" cy="4080532"/>
          </a:xfrm>
        </p:grpSpPr>
        <p:sp>
          <p:nvSpPr>
            <p:cNvPr id="1862" name="Google Shape;1862;p28"/>
            <p:cNvSpPr/>
            <p:nvPr/>
          </p:nvSpPr>
          <p:spPr>
            <a:xfrm>
              <a:off x="3172122" y="1878153"/>
              <a:ext cx="232729" cy="181529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05ED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63" name="Google Shape;1863;p28"/>
            <p:cNvSpPr/>
            <p:nvPr/>
          </p:nvSpPr>
          <p:spPr>
            <a:xfrm>
              <a:off x="3172122" y="1878153"/>
              <a:ext cx="232729" cy="71370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05ED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64" name="Google Shape;1864;p28"/>
            <p:cNvSpPr/>
            <p:nvPr/>
          </p:nvSpPr>
          <p:spPr>
            <a:xfrm>
              <a:off x="2854058" y="776564"/>
              <a:ext cx="938677" cy="325821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053BC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65" name="Google Shape;1865;p28"/>
            <p:cNvSpPr/>
            <p:nvPr/>
          </p:nvSpPr>
          <p:spPr>
            <a:xfrm>
              <a:off x="1294767" y="1878153"/>
              <a:ext cx="232729" cy="1815293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05ED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66" name="Google Shape;1866;p28"/>
            <p:cNvSpPr/>
            <p:nvPr/>
          </p:nvSpPr>
          <p:spPr>
            <a:xfrm>
              <a:off x="1294767" y="1878153"/>
              <a:ext cx="232729" cy="713705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005ED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67" name="Google Shape;1867;p28"/>
            <p:cNvSpPr/>
            <p:nvPr/>
          </p:nvSpPr>
          <p:spPr>
            <a:xfrm>
              <a:off x="1915380" y="776564"/>
              <a:ext cx="938677" cy="325821"/>
            </a:xfrm>
            <a:custGeom>
              <a:rect b="b" l="l" r="r" t="t"/>
              <a:pathLst>
                <a:path extrusionOk="0" h="120000" w="12000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cap="flat" cmpd="sng" w="25400">
              <a:solidFill>
                <a:srgbClr val="0053BC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868" name="Google Shape;1868;p28"/>
            <p:cNvSpPr/>
            <p:nvPr/>
          </p:nvSpPr>
          <p:spPr>
            <a:xfrm>
              <a:off x="2078291" y="798"/>
              <a:ext cx="1551533" cy="775766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8"/>
            <p:cNvSpPr txBox="1"/>
            <p:nvPr/>
          </p:nvSpPr>
          <p:spPr>
            <a:xfrm>
              <a:off x="2078291" y="798"/>
              <a:ext cx="1551533" cy="775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13325" spcFirstLastPara="1" rIns="13325" wrap="square" tIns="1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Categorical</a:t>
              </a:r>
              <a:endParaRPr/>
            </a:p>
          </p:txBody>
        </p:sp>
        <p:sp>
          <p:nvSpPr>
            <p:cNvPr id="1870" name="Google Shape;1870;p28"/>
            <p:cNvSpPr/>
            <p:nvPr/>
          </p:nvSpPr>
          <p:spPr>
            <a:xfrm>
              <a:off x="1139614" y="1102386"/>
              <a:ext cx="1551533" cy="775766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8"/>
            <p:cNvSpPr txBox="1"/>
            <p:nvPr/>
          </p:nvSpPr>
          <p:spPr>
            <a:xfrm>
              <a:off x="1139614" y="1102386"/>
              <a:ext cx="1551533" cy="775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13325" spcFirstLastPara="1" rIns="13325" wrap="square" tIns="1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Tabulating Data</a:t>
              </a:r>
              <a:endParaRPr/>
            </a:p>
          </p:txBody>
        </p:sp>
        <p:sp>
          <p:nvSpPr>
            <p:cNvPr id="1872" name="Google Shape;1872;p28"/>
            <p:cNvSpPr/>
            <p:nvPr/>
          </p:nvSpPr>
          <p:spPr>
            <a:xfrm>
              <a:off x="1527497" y="2203975"/>
              <a:ext cx="1551533" cy="775766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8"/>
            <p:cNvSpPr txBox="1"/>
            <p:nvPr/>
          </p:nvSpPr>
          <p:spPr>
            <a:xfrm>
              <a:off x="1527497" y="2203975"/>
              <a:ext cx="1551533" cy="775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13325" spcFirstLastPara="1" rIns="13325" wrap="square" tIns="1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Summary Table</a:t>
              </a:r>
              <a:endParaRPr/>
            </a:p>
          </p:txBody>
        </p:sp>
        <p:sp>
          <p:nvSpPr>
            <p:cNvPr id="1874" name="Google Shape;1874;p28"/>
            <p:cNvSpPr/>
            <p:nvPr/>
          </p:nvSpPr>
          <p:spPr>
            <a:xfrm>
              <a:off x="1527497" y="3305564"/>
              <a:ext cx="1551533" cy="775766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8"/>
            <p:cNvSpPr txBox="1"/>
            <p:nvPr/>
          </p:nvSpPr>
          <p:spPr>
            <a:xfrm>
              <a:off x="1527497" y="3305564"/>
              <a:ext cx="1551533" cy="775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13325" spcFirstLastPara="1" rIns="13325" wrap="square" tIns="1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Contingency Table</a:t>
              </a:r>
              <a:endParaRPr/>
            </a:p>
          </p:txBody>
        </p:sp>
        <p:sp>
          <p:nvSpPr>
            <p:cNvPr id="1876" name="Google Shape;1876;p28"/>
            <p:cNvSpPr/>
            <p:nvPr/>
          </p:nvSpPr>
          <p:spPr>
            <a:xfrm>
              <a:off x="3016969" y="1102386"/>
              <a:ext cx="1551533" cy="775766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8"/>
            <p:cNvSpPr txBox="1"/>
            <p:nvPr/>
          </p:nvSpPr>
          <p:spPr>
            <a:xfrm>
              <a:off x="3016969" y="1102386"/>
              <a:ext cx="1551533" cy="775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13325" spcFirstLastPara="1" rIns="13325" wrap="square" tIns="1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Graphing</a:t>
              </a:r>
              <a:endParaRPr/>
            </a:p>
          </p:txBody>
        </p:sp>
        <p:sp>
          <p:nvSpPr>
            <p:cNvPr id="1878" name="Google Shape;1878;p28"/>
            <p:cNvSpPr/>
            <p:nvPr/>
          </p:nvSpPr>
          <p:spPr>
            <a:xfrm>
              <a:off x="3404852" y="2203975"/>
              <a:ext cx="1551533" cy="775766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8"/>
            <p:cNvSpPr txBox="1"/>
            <p:nvPr/>
          </p:nvSpPr>
          <p:spPr>
            <a:xfrm>
              <a:off x="3404852" y="2203975"/>
              <a:ext cx="1551533" cy="775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13325" spcFirstLastPara="1" rIns="13325" wrap="square" tIns="1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Bar chart</a:t>
              </a:r>
              <a:endParaRPr/>
            </a:p>
          </p:txBody>
        </p:sp>
        <p:sp>
          <p:nvSpPr>
            <p:cNvPr id="1880" name="Google Shape;1880;p28"/>
            <p:cNvSpPr/>
            <p:nvPr/>
          </p:nvSpPr>
          <p:spPr>
            <a:xfrm>
              <a:off x="3404852" y="3305564"/>
              <a:ext cx="1551533" cy="775766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8"/>
            <p:cNvSpPr txBox="1"/>
            <p:nvPr/>
          </p:nvSpPr>
          <p:spPr>
            <a:xfrm>
              <a:off x="3404852" y="3305564"/>
              <a:ext cx="1551533" cy="7757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25" lIns="13325" spcFirstLastPara="1" rIns="13325" wrap="square" tIns="1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Mosaic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7" name="Google Shape;1887;p29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29"/>
          <p:cNvSpPr txBox="1"/>
          <p:nvPr/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</a:pPr>
            <a:r>
              <a:rPr b="1" i="1" lang="en-US" sz="3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Categorical</a:t>
            </a:r>
            <a:endParaRPr/>
          </a:p>
        </p:txBody>
      </p:sp>
      <p:pic>
        <p:nvPicPr>
          <p:cNvPr id="1889" name="Google Shape;18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585" y="1291478"/>
            <a:ext cx="2862961" cy="151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5428" y="1367515"/>
            <a:ext cx="3314987" cy="128027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29"/>
          <p:cNvSpPr txBox="1"/>
          <p:nvPr/>
        </p:nvSpPr>
        <p:spPr>
          <a:xfrm>
            <a:off x="2010229" y="983701"/>
            <a:ext cx="990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Univariate</a:t>
            </a:r>
            <a:endParaRPr/>
          </a:p>
        </p:txBody>
      </p:sp>
      <p:sp>
        <p:nvSpPr>
          <p:cNvPr id="1892" name="Google Shape;1892;p29"/>
          <p:cNvSpPr txBox="1"/>
          <p:nvPr/>
        </p:nvSpPr>
        <p:spPr>
          <a:xfrm>
            <a:off x="5857432" y="1024362"/>
            <a:ext cx="8819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Bivariate</a:t>
            </a:r>
            <a:endParaRPr/>
          </a:p>
        </p:txBody>
      </p:sp>
      <p:sp>
        <p:nvSpPr>
          <p:cNvPr id="1893" name="Google Shape;1893;p29"/>
          <p:cNvSpPr txBox="1"/>
          <p:nvPr/>
        </p:nvSpPr>
        <p:spPr>
          <a:xfrm>
            <a:off x="5081579" y="2713101"/>
            <a:ext cx="25426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Contingency Table / Crosstab</a:t>
            </a:r>
            <a:endParaRPr/>
          </a:p>
        </p:txBody>
      </p:sp>
      <p:sp>
        <p:nvSpPr>
          <p:cNvPr id="1894" name="Google Shape;1894;p29"/>
          <p:cNvSpPr txBox="1"/>
          <p:nvPr/>
        </p:nvSpPr>
        <p:spPr>
          <a:xfrm>
            <a:off x="1781801" y="2866990"/>
            <a:ext cx="144783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 Table</a:t>
            </a:r>
            <a:endParaRPr/>
          </a:p>
        </p:txBody>
      </p:sp>
      <p:pic>
        <p:nvPicPr>
          <p:cNvPr id="1895" name="Google Shape;1895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9269" y="3676803"/>
            <a:ext cx="2559220" cy="107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81275" y="3255013"/>
            <a:ext cx="2753866" cy="172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"/>
          <p:cNvSpPr/>
          <p:nvPr/>
        </p:nvSpPr>
        <p:spPr>
          <a:xfrm>
            <a:off x="894960" y="1829737"/>
            <a:ext cx="1130400" cy="59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3"/>
          <p:cNvSpPr/>
          <p:nvPr/>
        </p:nvSpPr>
        <p:spPr>
          <a:xfrm>
            <a:off x="894960" y="3286172"/>
            <a:ext cx="1130400" cy="591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3"/>
          <p:cNvSpPr/>
          <p:nvPr/>
        </p:nvSpPr>
        <p:spPr>
          <a:xfrm>
            <a:off x="894960" y="2557955"/>
            <a:ext cx="1130400" cy="591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3"/>
          <p:cNvSpPr/>
          <p:nvPr/>
        </p:nvSpPr>
        <p:spPr>
          <a:xfrm>
            <a:off x="894960" y="1101520"/>
            <a:ext cx="1130400" cy="591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3"/>
          <p:cNvSpPr txBox="1"/>
          <p:nvPr>
            <p:ph type="title"/>
          </p:nvPr>
        </p:nvSpPr>
        <p:spPr>
          <a:xfrm flipH="1">
            <a:off x="773801" y="1199513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176" name="Google Shape;1176;p3"/>
          <p:cNvSpPr txBox="1"/>
          <p:nvPr>
            <p:ph idx="3" type="title"/>
          </p:nvPr>
        </p:nvSpPr>
        <p:spPr>
          <a:xfrm flipH="1">
            <a:off x="773801" y="1927730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1177" name="Google Shape;1177;p3"/>
          <p:cNvSpPr txBox="1"/>
          <p:nvPr>
            <p:ph idx="6" type="title"/>
          </p:nvPr>
        </p:nvSpPr>
        <p:spPr>
          <a:xfrm flipH="1">
            <a:off x="773801" y="2655948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1178" name="Google Shape;1178;p3"/>
          <p:cNvSpPr txBox="1"/>
          <p:nvPr>
            <p:ph idx="9" type="title"/>
          </p:nvPr>
        </p:nvSpPr>
        <p:spPr>
          <a:xfrm flipH="1">
            <a:off x="773801" y="3384166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1179" name="Google Shape;1179;p3"/>
          <p:cNvSpPr txBox="1"/>
          <p:nvPr>
            <p:ph idx="2" type="subTitle"/>
          </p:nvPr>
        </p:nvSpPr>
        <p:spPr>
          <a:xfrm>
            <a:off x="2224523" y="1258763"/>
            <a:ext cx="2499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Intro to Statistics</a:t>
            </a:r>
            <a:endParaRPr/>
          </a:p>
        </p:txBody>
      </p:sp>
      <p:sp>
        <p:nvSpPr>
          <p:cNvPr id="1180" name="Google Shape;1180;p3"/>
          <p:cNvSpPr/>
          <p:nvPr/>
        </p:nvSpPr>
        <p:spPr>
          <a:xfrm>
            <a:off x="6034222" y="770405"/>
            <a:ext cx="148855" cy="148927"/>
          </a:xfrm>
          <a:custGeom>
            <a:rect b="b" l="l" r="r" t="t"/>
            <a:pathLst>
              <a:path extrusionOk="0" h="2050" w="2049">
                <a:moveTo>
                  <a:pt x="1030" y="1"/>
                </a:moveTo>
                <a:cubicBezTo>
                  <a:pt x="456" y="1"/>
                  <a:pt x="0" y="469"/>
                  <a:pt x="0" y="1031"/>
                </a:cubicBezTo>
                <a:cubicBezTo>
                  <a:pt x="0" y="1593"/>
                  <a:pt x="456" y="2049"/>
                  <a:pt x="1030" y="2049"/>
                </a:cubicBezTo>
                <a:cubicBezTo>
                  <a:pt x="1592" y="2049"/>
                  <a:pt x="2048" y="1593"/>
                  <a:pt x="2048" y="1031"/>
                </a:cubicBezTo>
                <a:cubicBezTo>
                  <a:pt x="2048" y="469"/>
                  <a:pt x="1592" y="1"/>
                  <a:pt x="1030" y="1"/>
                </a:cubicBezTo>
                <a:close/>
              </a:path>
            </a:pathLst>
          </a:custGeom>
          <a:solidFill>
            <a:srgbClr val="0169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1" name="Google Shape;1181;p3"/>
          <p:cNvGrpSpPr/>
          <p:nvPr/>
        </p:nvGrpSpPr>
        <p:grpSpPr>
          <a:xfrm>
            <a:off x="5256627" y="1093428"/>
            <a:ext cx="3453850" cy="3402010"/>
            <a:chOff x="4907677" y="531600"/>
            <a:chExt cx="3906186" cy="3847557"/>
          </a:xfrm>
        </p:grpSpPr>
        <p:grpSp>
          <p:nvGrpSpPr>
            <p:cNvPr id="1182" name="Google Shape;1182;p3"/>
            <p:cNvGrpSpPr/>
            <p:nvPr/>
          </p:nvGrpSpPr>
          <p:grpSpPr>
            <a:xfrm flipH="1">
              <a:off x="7371737" y="2459730"/>
              <a:ext cx="1442126" cy="1695229"/>
              <a:chOff x="4690603" y="1919292"/>
              <a:chExt cx="1442126" cy="1695229"/>
            </a:xfrm>
          </p:grpSpPr>
          <p:sp>
            <p:nvSpPr>
              <p:cNvPr id="1183" name="Google Shape;1183;p3"/>
              <p:cNvSpPr/>
              <p:nvPr/>
            </p:nvSpPr>
            <p:spPr>
              <a:xfrm>
                <a:off x="4690603" y="2708680"/>
                <a:ext cx="255138" cy="136287"/>
              </a:xfrm>
              <a:custGeom>
                <a:rect b="b" l="l" r="r" t="t"/>
                <a:pathLst>
                  <a:path extrusionOk="0" h="1876" w="3512">
                    <a:moveTo>
                      <a:pt x="1174" y="0"/>
                    </a:moveTo>
                    <a:cubicBezTo>
                      <a:pt x="870" y="0"/>
                      <a:pt x="592" y="64"/>
                      <a:pt x="398" y="226"/>
                    </a:cubicBezTo>
                    <a:cubicBezTo>
                      <a:pt x="12" y="565"/>
                      <a:pt x="0" y="1162"/>
                      <a:pt x="387" y="1513"/>
                    </a:cubicBezTo>
                    <a:cubicBezTo>
                      <a:pt x="653" y="1779"/>
                      <a:pt x="1070" y="1876"/>
                      <a:pt x="1463" y="1876"/>
                    </a:cubicBezTo>
                    <a:cubicBezTo>
                      <a:pt x="1606" y="1876"/>
                      <a:pt x="1745" y="1863"/>
                      <a:pt x="1873" y="1841"/>
                    </a:cubicBezTo>
                    <a:cubicBezTo>
                      <a:pt x="2435" y="1759"/>
                      <a:pt x="3512" y="1057"/>
                      <a:pt x="3512" y="1057"/>
                    </a:cubicBezTo>
                    <a:cubicBezTo>
                      <a:pt x="3512" y="1057"/>
                      <a:pt x="2833" y="495"/>
                      <a:pt x="2786" y="460"/>
                    </a:cubicBezTo>
                    <a:cubicBezTo>
                      <a:pt x="2418" y="230"/>
                      <a:pt x="1749" y="0"/>
                      <a:pt x="1174" y="0"/>
                    </a:cubicBezTo>
                    <a:close/>
                  </a:path>
                </a:pathLst>
              </a:custGeom>
              <a:solidFill>
                <a:srgbClr val="F0AE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84" name="Google Shape;1184;p3"/>
              <p:cNvGrpSpPr/>
              <p:nvPr/>
            </p:nvGrpSpPr>
            <p:grpSpPr>
              <a:xfrm>
                <a:off x="4726273" y="1919292"/>
                <a:ext cx="1406456" cy="1695229"/>
                <a:chOff x="4726273" y="1919292"/>
                <a:chExt cx="1406456" cy="1695229"/>
              </a:xfrm>
            </p:grpSpPr>
            <p:sp>
              <p:nvSpPr>
                <p:cNvPr id="1185" name="Google Shape;1185;p3"/>
                <p:cNvSpPr/>
                <p:nvPr/>
              </p:nvSpPr>
              <p:spPr>
                <a:xfrm>
                  <a:off x="4726273" y="1919292"/>
                  <a:ext cx="1406456" cy="1695229"/>
                </a:xfrm>
                <a:custGeom>
                  <a:rect b="b" l="l" r="r" t="t"/>
                  <a:pathLst>
                    <a:path extrusionOk="0" h="23335" w="19360">
                      <a:moveTo>
                        <a:pt x="13691" y="1"/>
                      </a:moveTo>
                      <a:cubicBezTo>
                        <a:pt x="13571" y="1"/>
                        <a:pt x="13449" y="26"/>
                        <a:pt x="13332" y="78"/>
                      </a:cubicBezTo>
                      <a:cubicBezTo>
                        <a:pt x="12665" y="394"/>
                        <a:pt x="12466" y="1693"/>
                        <a:pt x="12559" y="2349"/>
                      </a:cubicBezTo>
                      <a:cubicBezTo>
                        <a:pt x="12559" y="2395"/>
                        <a:pt x="12790" y="3250"/>
                        <a:pt x="12805" y="3250"/>
                      </a:cubicBezTo>
                      <a:cubicBezTo>
                        <a:pt x="12805" y="3250"/>
                        <a:pt x="12805" y="3250"/>
                        <a:pt x="12805" y="3250"/>
                      </a:cubicBezTo>
                      <a:lnTo>
                        <a:pt x="12817" y="3238"/>
                      </a:lnTo>
                      <a:lnTo>
                        <a:pt x="12817" y="3238"/>
                      </a:lnTo>
                      <a:cubicBezTo>
                        <a:pt x="12782" y="3449"/>
                        <a:pt x="12747" y="3671"/>
                        <a:pt x="12711" y="3917"/>
                      </a:cubicBezTo>
                      <a:cubicBezTo>
                        <a:pt x="12653" y="4362"/>
                        <a:pt x="12594" y="4865"/>
                        <a:pt x="12571" y="5415"/>
                      </a:cubicBezTo>
                      <a:cubicBezTo>
                        <a:pt x="12536" y="6012"/>
                        <a:pt x="12536" y="6621"/>
                        <a:pt x="12571" y="7218"/>
                      </a:cubicBezTo>
                      <a:cubicBezTo>
                        <a:pt x="12606" y="7885"/>
                        <a:pt x="12700" y="8552"/>
                        <a:pt x="12852" y="9196"/>
                      </a:cubicBezTo>
                      <a:lnTo>
                        <a:pt x="12852" y="9219"/>
                      </a:lnTo>
                      <a:cubicBezTo>
                        <a:pt x="12735" y="9044"/>
                        <a:pt x="12407" y="8540"/>
                        <a:pt x="12384" y="8505"/>
                      </a:cubicBezTo>
                      <a:cubicBezTo>
                        <a:pt x="12035" y="8067"/>
                        <a:pt x="11186" y="7476"/>
                        <a:pt x="10522" y="7476"/>
                      </a:cubicBezTo>
                      <a:cubicBezTo>
                        <a:pt x="10406" y="7476"/>
                        <a:pt x="10296" y="7494"/>
                        <a:pt x="10195" y="7534"/>
                      </a:cubicBezTo>
                      <a:cubicBezTo>
                        <a:pt x="9715" y="7733"/>
                        <a:pt x="9528" y="8306"/>
                        <a:pt x="9774" y="8751"/>
                      </a:cubicBezTo>
                      <a:cubicBezTo>
                        <a:pt x="10008" y="9207"/>
                        <a:pt x="10605" y="9453"/>
                        <a:pt x="11085" y="9535"/>
                      </a:cubicBezTo>
                      <a:cubicBezTo>
                        <a:pt x="11156" y="9548"/>
                        <a:pt x="11238" y="9553"/>
                        <a:pt x="11328" y="9553"/>
                      </a:cubicBezTo>
                      <a:cubicBezTo>
                        <a:pt x="11912" y="9553"/>
                        <a:pt x="12794" y="9321"/>
                        <a:pt x="12875" y="9301"/>
                      </a:cubicBezTo>
                      <a:cubicBezTo>
                        <a:pt x="13039" y="9957"/>
                        <a:pt x="13262" y="10612"/>
                        <a:pt x="13519" y="11232"/>
                      </a:cubicBezTo>
                      <a:cubicBezTo>
                        <a:pt x="13660" y="11607"/>
                        <a:pt x="13823" y="11970"/>
                        <a:pt x="13987" y="12332"/>
                      </a:cubicBezTo>
                      <a:cubicBezTo>
                        <a:pt x="13894" y="12180"/>
                        <a:pt x="13800" y="12040"/>
                        <a:pt x="13788" y="12028"/>
                      </a:cubicBezTo>
                      <a:cubicBezTo>
                        <a:pt x="13429" y="11599"/>
                        <a:pt x="12584" y="10999"/>
                        <a:pt x="11915" y="10999"/>
                      </a:cubicBezTo>
                      <a:cubicBezTo>
                        <a:pt x="11800" y="10999"/>
                        <a:pt x="11689" y="11017"/>
                        <a:pt x="11588" y="11057"/>
                      </a:cubicBezTo>
                      <a:cubicBezTo>
                        <a:pt x="11120" y="11267"/>
                        <a:pt x="10921" y="11829"/>
                        <a:pt x="11178" y="12274"/>
                      </a:cubicBezTo>
                      <a:cubicBezTo>
                        <a:pt x="11412" y="12742"/>
                        <a:pt x="11998" y="12976"/>
                        <a:pt x="12489" y="13058"/>
                      </a:cubicBezTo>
                      <a:cubicBezTo>
                        <a:pt x="12559" y="13070"/>
                        <a:pt x="12640" y="13075"/>
                        <a:pt x="12728" y="13075"/>
                      </a:cubicBezTo>
                      <a:cubicBezTo>
                        <a:pt x="13243" y="13075"/>
                        <a:pt x="14001" y="12896"/>
                        <a:pt x="14221" y="12836"/>
                      </a:cubicBezTo>
                      <a:cubicBezTo>
                        <a:pt x="14280" y="12988"/>
                        <a:pt x="14350" y="13117"/>
                        <a:pt x="14409" y="13257"/>
                      </a:cubicBezTo>
                      <a:cubicBezTo>
                        <a:pt x="14725" y="13924"/>
                        <a:pt x="15041" y="14591"/>
                        <a:pt x="15333" y="15258"/>
                      </a:cubicBezTo>
                      <a:cubicBezTo>
                        <a:pt x="15439" y="15481"/>
                        <a:pt x="15532" y="15715"/>
                        <a:pt x="15626" y="15949"/>
                      </a:cubicBezTo>
                      <a:cubicBezTo>
                        <a:pt x="15544" y="15820"/>
                        <a:pt x="15462" y="15703"/>
                        <a:pt x="15450" y="15680"/>
                      </a:cubicBezTo>
                      <a:cubicBezTo>
                        <a:pt x="15092" y="15251"/>
                        <a:pt x="14250" y="14662"/>
                        <a:pt x="13581" y="14662"/>
                      </a:cubicBezTo>
                      <a:cubicBezTo>
                        <a:pt x="13464" y="14662"/>
                        <a:pt x="13353" y="14680"/>
                        <a:pt x="13250" y="14720"/>
                      </a:cubicBezTo>
                      <a:cubicBezTo>
                        <a:pt x="12782" y="14919"/>
                        <a:pt x="12594" y="15493"/>
                        <a:pt x="12840" y="15937"/>
                      </a:cubicBezTo>
                      <a:cubicBezTo>
                        <a:pt x="13074" y="16394"/>
                        <a:pt x="13671" y="16628"/>
                        <a:pt x="14151" y="16721"/>
                      </a:cubicBezTo>
                      <a:cubicBezTo>
                        <a:pt x="14224" y="16734"/>
                        <a:pt x="14307" y="16739"/>
                        <a:pt x="14395" y="16739"/>
                      </a:cubicBezTo>
                      <a:cubicBezTo>
                        <a:pt x="14891" y="16739"/>
                        <a:pt x="15578" y="16570"/>
                        <a:pt x="15836" y="16511"/>
                      </a:cubicBezTo>
                      <a:cubicBezTo>
                        <a:pt x="15930" y="16745"/>
                        <a:pt x="16012" y="16991"/>
                        <a:pt x="16094" y="17225"/>
                      </a:cubicBezTo>
                      <a:cubicBezTo>
                        <a:pt x="16141" y="17389"/>
                        <a:pt x="16199" y="17552"/>
                        <a:pt x="16234" y="17716"/>
                      </a:cubicBezTo>
                      <a:cubicBezTo>
                        <a:pt x="16281" y="17880"/>
                        <a:pt x="16316" y="18044"/>
                        <a:pt x="16363" y="18208"/>
                      </a:cubicBezTo>
                      <a:cubicBezTo>
                        <a:pt x="16422" y="18524"/>
                        <a:pt x="16504" y="18840"/>
                        <a:pt x="16550" y="19156"/>
                      </a:cubicBezTo>
                      <a:cubicBezTo>
                        <a:pt x="16597" y="19367"/>
                        <a:pt x="16632" y="19566"/>
                        <a:pt x="16667" y="19776"/>
                      </a:cubicBezTo>
                      <a:cubicBezTo>
                        <a:pt x="16574" y="19542"/>
                        <a:pt x="16363" y="19086"/>
                        <a:pt x="16340" y="19051"/>
                      </a:cubicBezTo>
                      <a:cubicBezTo>
                        <a:pt x="16035" y="18571"/>
                        <a:pt x="15602" y="18173"/>
                        <a:pt x="15099" y="17904"/>
                      </a:cubicBezTo>
                      <a:cubicBezTo>
                        <a:pt x="15064" y="17857"/>
                        <a:pt x="15029" y="17798"/>
                        <a:pt x="14982" y="17751"/>
                      </a:cubicBezTo>
                      <a:cubicBezTo>
                        <a:pt x="14808" y="17540"/>
                        <a:pt x="14559" y="17431"/>
                        <a:pt x="14309" y="17431"/>
                      </a:cubicBezTo>
                      <a:cubicBezTo>
                        <a:pt x="14087" y="17431"/>
                        <a:pt x="13865" y="17517"/>
                        <a:pt x="13695" y="17693"/>
                      </a:cubicBezTo>
                      <a:cubicBezTo>
                        <a:pt x="13203" y="18220"/>
                        <a:pt x="13472" y="19507"/>
                        <a:pt x="13800" y="20081"/>
                      </a:cubicBezTo>
                      <a:cubicBezTo>
                        <a:pt x="13812" y="20116"/>
                        <a:pt x="14057" y="20455"/>
                        <a:pt x="14210" y="20666"/>
                      </a:cubicBezTo>
                      <a:cubicBezTo>
                        <a:pt x="14104" y="20560"/>
                        <a:pt x="13999" y="20443"/>
                        <a:pt x="13882" y="20338"/>
                      </a:cubicBezTo>
                      <a:cubicBezTo>
                        <a:pt x="13648" y="20104"/>
                        <a:pt x="13414" y="19893"/>
                        <a:pt x="13168" y="19648"/>
                      </a:cubicBezTo>
                      <a:cubicBezTo>
                        <a:pt x="13039" y="19542"/>
                        <a:pt x="12910" y="19437"/>
                        <a:pt x="12782" y="19320"/>
                      </a:cubicBezTo>
                      <a:cubicBezTo>
                        <a:pt x="12653" y="19214"/>
                        <a:pt x="12513" y="19097"/>
                        <a:pt x="12372" y="18992"/>
                      </a:cubicBezTo>
                      <a:cubicBezTo>
                        <a:pt x="12056" y="18746"/>
                        <a:pt x="11717" y="18501"/>
                        <a:pt x="11377" y="18278"/>
                      </a:cubicBezTo>
                      <a:cubicBezTo>
                        <a:pt x="11565" y="18079"/>
                        <a:pt x="12255" y="17354"/>
                        <a:pt x="12431" y="16885"/>
                      </a:cubicBezTo>
                      <a:cubicBezTo>
                        <a:pt x="12606" y="16429"/>
                        <a:pt x="12688" y="15809"/>
                        <a:pt x="12419" y="15364"/>
                      </a:cubicBezTo>
                      <a:cubicBezTo>
                        <a:pt x="12251" y="15094"/>
                        <a:pt x="11962" y="14943"/>
                        <a:pt x="11668" y="14943"/>
                      </a:cubicBezTo>
                      <a:cubicBezTo>
                        <a:pt x="11489" y="14943"/>
                        <a:pt x="11310" y="14999"/>
                        <a:pt x="11155" y="15118"/>
                      </a:cubicBezTo>
                      <a:cubicBezTo>
                        <a:pt x="10581" y="15563"/>
                        <a:pt x="10663" y="16885"/>
                        <a:pt x="10886" y="17494"/>
                      </a:cubicBezTo>
                      <a:cubicBezTo>
                        <a:pt x="10897" y="17529"/>
                        <a:pt x="11108" y="17950"/>
                        <a:pt x="11237" y="18184"/>
                      </a:cubicBezTo>
                      <a:cubicBezTo>
                        <a:pt x="11026" y="18044"/>
                        <a:pt x="10815" y="17904"/>
                        <a:pt x="10605" y="17775"/>
                      </a:cubicBezTo>
                      <a:cubicBezTo>
                        <a:pt x="9984" y="17389"/>
                        <a:pt x="9341" y="17026"/>
                        <a:pt x="8697" y="16651"/>
                      </a:cubicBezTo>
                      <a:lnTo>
                        <a:pt x="8112" y="16312"/>
                      </a:lnTo>
                      <a:cubicBezTo>
                        <a:pt x="8182" y="16242"/>
                        <a:pt x="9025" y="15399"/>
                        <a:pt x="9212" y="14884"/>
                      </a:cubicBezTo>
                      <a:cubicBezTo>
                        <a:pt x="9388" y="14427"/>
                        <a:pt x="9481" y="13795"/>
                        <a:pt x="9200" y="13362"/>
                      </a:cubicBezTo>
                      <a:cubicBezTo>
                        <a:pt x="9040" y="13085"/>
                        <a:pt x="8748" y="12935"/>
                        <a:pt x="8451" y="12935"/>
                      </a:cubicBezTo>
                      <a:cubicBezTo>
                        <a:pt x="8272" y="12935"/>
                        <a:pt x="8091" y="12990"/>
                        <a:pt x="7936" y="13105"/>
                      </a:cubicBezTo>
                      <a:cubicBezTo>
                        <a:pt x="7363" y="13561"/>
                        <a:pt x="7445" y="14884"/>
                        <a:pt x="7667" y="15493"/>
                      </a:cubicBezTo>
                      <a:cubicBezTo>
                        <a:pt x="7690" y="15539"/>
                        <a:pt x="7995" y="16136"/>
                        <a:pt x="8077" y="16288"/>
                      </a:cubicBezTo>
                      <a:cubicBezTo>
                        <a:pt x="7655" y="16043"/>
                        <a:pt x="7222" y="15785"/>
                        <a:pt x="6824" y="15516"/>
                      </a:cubicBezTo>
                      <a:cubicBezTo>
                        <a:pt x="6263" y="15153"/>
                        <a:pt x="5736" y="14755"/>
                        <a:pt x="5233" y="14334"/>
                      </a:cubicBezTo>
                      <a:cubicBezTo>
                        <a:pt x="5268" y="14299"/>
                        <a:pt x="6146" y="13421"/>
                        <a:pt x="6344" y="12894"/>
                      </a:cubicBezTo>
                      <a:cubicBezTo>
                        <a:pt x="6520" y="12438"/>
                        <a:pt x="6602" y="11817"/>
                        <a:pt x="6333" y="11373"/>
                      </a:cubicBezTo>
                      <a:cubicBezTo>
                        <a:pt x="6167" y="11098"/>
                        <a:pt x="5880" y="10948"/>
                        <a:pt x="5589" y="10948"/>
                      </a:cubicBezTo>
                      <a:cubicBezTo>
                        <a:pt x="5408" y="10948"/>
                        <a:pt x="5226" y="11006"/>
                        <a:pt x="5069" y="11127"/>
                      </a:cubicBezTo>
                      <a:cubicBezTo>
                        <a:pt x="4495" y="11572"/>
                        <a:pt x="4577" y="12894"/>
                        <a:pt x="4800" y="13503"/>
                      </a:cubicBezTo>
                      <a:cubicBezTo>
                        <a:pt x="4811" y="13550"/>
                        <a:pt x="5151" y="14205"/>
                        <a:pt x="5221" y="14310"/>
                      </a:cubicBezTo>
                      <a:cubicBezTo>
                        <a:pt x="5186" y="14287"/>
                        <a:pt x="5151" y="14264"/>
                        <a:pt x="5127" y="14240"/>
                      </a:cubicBezTo>
                      <a:cubicBezTo>
                        <a:pt x="4636" y="13795"/>
                        <a:pt x="4179" y="13316"/>
                        <a:pt x="3781" y="12789"/>
                      </a:cubicBezTo>
                      <a:cubicBezTo>
                        <a:pt x="3547" y="12496"/>
                        <a:pt x="3348" y="12215"/>
                        <a:pt x="3161" y="11935"/>
                      </a:cubicBezTo>
                      <a:cubicBezTo>
                        <a:pt x="3337" y="11782"/>
                        <a:pt x="4156" y="11104"/>
                        <a:pt x="4390" y="10659"/>
                      </a:cubicBezTo>
                      <a:cubicBezTo>
                        <a:pt x="4612" y="10202"/>
                        <a:pt x="4764" y="9605"/>
                        <a:pt x="4530" y="9137"/>
                      </a:cubicBezTo>
                      <a:cubicBezTo>
                        <a:pt x="4386" y="8816"/>
                        <a:pt x="4070" y="8632"/>
                        <a:pt x="3742" y="8632"/>
                      </a:cubicBezTo>
                      <a:cubicBezTo>
                        <a:pt x="3593" y="8632"/>
                        <a:pt x="3441" y="8670"/>
                        <a:pt x="3301" y="8751"/>
                      </a:cubicBezTo>
                      <a:cubicBezTo>
                        <a:pt x="2681" y="9137"/>
                        <a:pt x="2623" y="10448"/>
                        <a:pt x="2775" y="11092"/>
                      </a:cubicBezTo>
                      <a:cubicBezTo>
                        <a:pt x="2786" y="11127"/>
                        <a:pt x="2915" y="11466"/>
                        <a:pt x="3009" y="11712"/>
                      </a:cubicBezTo>
                      <a:cubicBezTo>
                        <a:pt x="2927" y="11583"/>
                        <a:pt x="2833" y="11455"/>
                        <a:pt x="2763" y="11326"/>
                      </a:cubicBezTo>
                      <a:cubicBezTo>
                        <a:pt x="2470" y="10858"/>
                        <a:pt x="2225" y="10413"/>
                        <a:pt x="2026" y="10003"/>
                      </a:cubicBezTo>
                      <a:cubicBezTo>
                        <a:pt x="1909" y="9781"/>
                        <a:pt x="1803" y="9570"/>
                        <a:pt x="1710" y="9371"/>
                      </a:cubicBezTo>
                      <a:cubicBezTo>
                        <a:pt x="1815" y="9137"/>
                        <a:pt x="2213" y="8189"/>
                        <a:pt x="2213" y="7686"/>
                      </a:cubicBezTo>
                      <a:cubicBezTo>
                        <a:pt x="2201" y="7183"/>
                        <a:pt x="2061" y="6574"/>
                        <a:pt x="1639" y="6270"/>
                      </a:cubicBezTo>
                      <a:cubicBezTo>
                        <a:pt x="1483" y="6146"/>
                        <a:pt x="1297" y="6087"/>
                        <a:pt x="1111" y="6087"/>
                      </a:cubicBezTo>
                      <a:cubicBezTo>
                        <a:pt x="824" y="6087"/>
                        <a:pt x="539" y="6229"/>
                        <a:pt x="375" y="6492"/>
                      </a:cubicBezTo>
                      <a:cubicBezTo>
                        <a:pt x="1" y="7124"/>
                        <a:pt x="551" y="8318"/>
                        <a:pt x="984" y="8810"/>
                      </a:cubicBezTo>
                      <a:cubicBezTo>
                        <a:pt x="1019" y="8844"/>
                        <a:pt x="1673" y="9430"/>
                        <a:pt x="1686" y="9430"/>
                      </a:cubicBezTo>
                      <a:cubicBezTo>
                        <a:pt x="1686" y="9430"/>
                        <a:pt x="1686" y="9430"/>
                        <a:pt x="1686" y="9430"/>
                      </a:cubicBezTo>
                      <a:lnTo>
                        <a:pt x="1686" y="9418"/>
                      </a:lnTo>
                      <a:cubicBezTo>
                        <a:pt x="1768" y="9605"/>
                        <a:pt x="1862" y="9804"/>
                        <a:pt x="1979" y="10027"/>
                      </a:cubicBezTo>
                      <a:cubicBezTo>
                        <a:pt x="2178" y="10436"/>
                        <a:pt x="2412" y="10893"/>
                        <a:pt x="2693" y="11361"/>
                      </a:cubicBezTo>
                      <a:cubicBezTo>
                        <a:pt x="2997" y="11888"/>
                        <a:pt x="3325" y="12379"/>
                        <a:pt x="3676" y="12859"/>
                      </a:cubicBezTo>
                      <a:cubicBezTo>
                        <a:pt x="4074" y="13398"/>
                        <a:pt x="4519" y="13901"/>
                        <a:pt x="5010" y="14357"/>
                      </a:cubicBezTo>
                      <a:lnTo>
                        <a:pt x="5034" y="14381"/>
                      </a:lnTo>
                      <a:cubicBezTo>
                        <a:pt x="4835" y="14287"/>
                        <a:pt x="4285" y="14041"/>
                        <a:pt x="4238" y="14030"/>
                      </a:cubicBezTo>
                      <a:cubicBezTo>
                        <a:pt x="4011" y="13961"/>
                        <a:pt x="3692" y="13916"/>
                        <a:pt x="3357" y="13916"/>
                      </a:cubicBezTo>
                      <a:cubicBezTo>
                        <a:pt x="2774" y="13916"/>
                        <a:pt x="2145" y="14053"/>
                        <a:pt x="1885" y="14439"/>
                      </a:cubicBezTo>
                      <a:cubicBezTo>
                        <a:pt x="1593" y="14861"/>
                        <a:pt x="1745" y="15446"/>
                        <a:pt x="2213" y="15680"/>
                      </a:cubicBezTo>
                      <a:cubicBezTo>
                        <a:pt x="2403" y="15792"/>
                        <a:pt x="2620" y="15837"/>
                        <a:pt x="2840" y="15837"/>
                      </a:cubicBezTo>
                      <a:cubicBezTo>
                        <a:pt x="3148" y="15837"/>
                        <a:pt x="3463" y="15749"/>
                        <a:pt x="3723" y="15633"/>
                      </a:cubicBezTo>
                      <a:cubicBezTo>
                        <a:pt x="4226" y="15411"/>
                        <a:pt x="5022" y="14521"/>
                        <a:pt x="5092" y="14451"/>
                      </a:cubicBezTo>
                      <a:cubicBezTo>
                        <a:pt x="5595" y="14907"/>
                        <a:pt x="6134" y="15329"/>
                        <a:pt x="6696" y="15703"/>
                      </a:cubicBezTo>
                      <a:cubicBezTo>
                        <a:pt x="7023" y="15937"/>
                        <a:pt x="7363" y="16148"/>
                        <a:pt x="7702" y="16370"/>
                      </a:cubicBezTo>
                      <a:cubicBezTo>
                        <a:pt x="7527" y="16288"/>
                        <a:pt x="7374" y="16218"/>
                        <a:pt x="7363" y="16218"/>
                      </a:cubicBezTo>
                      <a:cubicBezTo>
                        <a:pt x="7131" y="16149"/>
                        <a:pt x="6807" y="16104"/>
                        <a:pt x="6470" y="16104"/>
                      </a:cubicBezTo>
                      <a:cubicBezTo>
                        <a:pt x="5888" y="16104"/>
                        <a:pt x="5265" y="16238"/>
                        <a:pt x="4999" y="16616"/>
                      </a:cubicBezTo>
                      <a:cubicBezTo>
                        <a:pt x="4718" y="17049"/>
                        <a:pt x="4870" y="17634"/>
                        <a:pt x="5326" y="17868"/>
                      </a:cubicBezTo>
                      <a:cubicBezTo>
                        <a:pt x="5505" y="17967"/>
                        <a:pt x="5711" y="18007"/>
                        <a:pt x="5924" y="18007"/>
                      </a:cubicBezTo>
                      <a:cubicBezTo>
                        <a:pt x="6242" y="18007"/>
                        <a:pt x="6574" y="17917"/>
                        <a:pt x="6848" y="17798"/>
                      </a:cubicBezTo>
                      <a:cubicBezTo>
                        <a:pt x="7293" y="17599"/>
                        <a:pt x="7995" y="16850"/>
                        <a:pt x="8170" y="16651"/>
                      </a:cubicBezTo>
                      <a:cubicBezTo>
                        <a:pt x="8299" y="16733"/>
                        <a:pt x="8428" y="16815"/>
                        <a:pt x="8568" y="16897"/>
                      </a:cubicBezTo>
                      <a:cubicBezTo>
                        <a:pt x="9200" y="17283"/>
                        <a:pt x="9832" y="17658"/>
                        <a:pt x="10441" y="18056"/>
                      </a:cubicBezTo>
                      <a:cubicBezTo>
                        <a:pt x="10652" y="18184"/>
                        <a:pt x="10862" y="18337"/>
                        <a:pt x="11061" y="18477"/>
                      </a:cubicBezTo>
                      <a:cubicBezTo>
                        <a:pt x="10921" y="18407"/>
                        <a:pt x="10780" y="18360"/>
                        <a:pt x="10769" y="18348"/>
                      </a:cubicBezTo>
                      <a:cubicBezTo>
                        <a:pt x="10542" y="18280"/>
                        <a:pt x="10223" y="18235"/>
                        <a:pt x="9887" y="18235"/>
                      </a:cubicBezTo>
                      <a:cubicBezTo>
                        <a:pt x="9303" y="18235"/>
                        <a:pt x="8672" y="18371"/>
                        <a:pt x="8404" y="18758"/>
                      </a:cubicBezTo>
                      <a:cubicBezTo>
                        <a:pt x="8124" y="19179"/>
                        <a:pt x="8276" y="19765"/>
                        <a:pt x="8732" y="19999"/>
                      </a:cubicBezTo>
                      <a:cubicBezTo>
                        <a:pt x="8914" y="20101"/>
                        <a:pt x="9122" y="20142"/>
                        <a:pt x="9334" y="20142"/>
                      </a:cubicBezTo>
                      <a:cubicBezTo>
                        <a:pt x="9655" y="20142"/>
                        <a:pt x="9986" y="20048"/>
                        <a:pt x="10254" y="19928"/>
                      </a:cubicBezTo>
                      <a:cubicBezTo>
                        <a:pt x="10698" y="19729"/>
                        <a:pt x="11330" y="19051"/>
                        <a:pt x="11553" y="18817"/>
                      </a:cubicBezTo>
                      <a:cubicBezTo>
                        <a:pt x="11752" y="18969"/>
                        <a:pt x="11962" y="19121"/>
                        <a:pt x="12161" y="19285"/>
                      </a:cubicBezTo>
                      <a:cubicBezTo>
                        <a:pt x="12290" y="19390"/>
                        <a:pt x="12419" y="19495"/>
                        <a:pt x="12548" y="19612"/>
                      </a:cubicBezTo>
                      <a:lnTo>
                        <a:pt x="12922" y="19952"/>
                      </a:lnTo>
                      <a:cubicBezTo>
                        <a:pt x="13145" y="20174"/>
                        <a:pt x="13390" y="20408"/>
                        <a:pt x="13601" y="20631"/>
                      </a:cubicBezTo>
                      <a:cubicBezTo>
                        <a:pt x="13753" y="20783"/>
                        <a:pt x="13894" y="20935"/>
                        <a:pt x="14046" y="21087"/>
                      </a:cubicBezTo>
                      <a:cubicBezTo>
                        <a:pt x="13835" y="20947"/>
                        <a:pt x="13414" y="20689"/>
                        <a:pt x="13379" y="20666"/>
                      </a:cubicBezTo>
                      <a:cubicBezTo>
                        <a:pt x="13058" y="20512"/>
                        <a:pt x="12519" y="20379"/>
                        <a:pt x="12015" y="20379"/>
                      </a:cubicBezTo>
                      <a:cubicBezTo>
                        <a:pt x="11599" y="20379"/>
                        <a:pt x="11207" y="20469"/>
                        <a:pt x="10979" y="20713"/>
                      </a:cubicBezTo>
                      <a:cubicBezTo>
                        <a:pt x="10628" y="21087"/>
                        <a:pt x="10698" y="21684"/>
                        <a:pt x="11108" y="21988"/>
                      </a:cubicBezTo>
                      <a:cubicBezTo>
                        <a:pt x="11347" y="22172"/>
                        <a:pt x="11661" y="22241"/>
                        <a:pt x="11976" y="22241"/>
                      </a:cubicBezTo>
                      <a:cubicBezTo>
                        <a:pt x="12202" y="22241"/>
                        <a:pt x="12429" y="22206"/>
                        <a:pt x="12630" y="22152"/>
                      </a:cubicBezTo>
                      <a:cubicBezTo>
                        <a:pt x="13145" y="22000"/>
                        <a:pt x="14034" y="21286"/>
                        <a:pt x="14139" y="21192"/>
                      </a:cubicBezTo>
                      <a:cubicBezTo>
                        <a:pt x="14385" y="21450"/>
                        <a:pt x="14608" y="21696"/>
                        <a:pt x="14818" y="21930"/>
                      </a:cubicBezTo>
                      <a:cubicBezTo>
                        <a:pt x="15298" y="22445"/>
                        <a:pt x="15696" y="22925"/>
                        <a:pt x="16035" y="23334"/>
                      </a:cubicBezTo>
                      <a:lnTo>
                        <a:pt x="16445" y="23077"/>
                      </a:lnTo>
                      <a:cubicBezTo>
                        <a:pt x="16082" y="22655"/>
                        <a:pt x="15649" y="22176"/>
                        <a:pt x="15146" y="21625"/>
                      </a:cubicBezTo>
                      <a:cubicBezTo>
                        <a:pt x="14900" y="21380"/>
                        <a:pt x="14643" y="21111"/>
                        <a:pt x="14362" y="20830"/>
                      </a:cubicBezTo>
                      <a:cubicBezTo>
                        <a:pt x="14584" y="20537"/>
                        <a:pt x="14783" y="20221"/>
                        <a:pt x="14970" y="19905"/>
                      </a:cubicBezTo>
                      <a:cubicBezTo>
                        <a:pt x="15177" y="19960"/>
                        <a:pt x="15465" y="19977"/>
                        <a:pt x="15749" y="19977"/>
                      </a:cubicBezTo>
                      <a:cubicBezTo>
                        <a:pt x="16189" y="19977"/>
                        <a:pt x="16617" y="19936"/>
                        <a:pt x="16703" y="19928"/>
                      </a:cubicBezTo>
                      <a:cubicBezTo>
                        <a:pt x="16761" y="20268"/>
                        <a:pt x="16808" y="20596"/>
                        <a:pt x="16855" y="20912"/>
                      </a:cubicBezTo>
                      <a:cubicBezTo>
                        <a:pt x="16960" y="21567"/>
                        <a:pt x="17030" y="22164"/>
                        <a:pt x="17089" y="22667"/>
                      </a:cubicBezTo>
                      <a:lnTo>
                        <a:pt x="17522" y="22398"/>
                      </a:lnTo>
                      <a:cubicBezTo>
                        <a:pt x="17463" y="21930"/>
                        <a:pt x="17381" y="21415"/>
                        <a:pt x="17288" y="20841"/>
                      </a:cubicBezTo>
                      <a:cubicBezTo>
                        <a:pt x="17229" y="20490"/>
                        <a:pt x="17159" y="20127"/>
                        <a:pt x="17077" y="19753"/>
                      </a:cubicBezTo>
                      <a:cubicBezTo>
                        <a:pt x="17218" y="19694"/>
                        <a:pt x="18294" y="19296"/>
                        <a:pt x="18669" y="18922"/>
                      </a:cubicBezTo>
                      <a:cubicBezTo>
                        <a:pt x="19020" y="18571"/>
                        <a:pt x="19359" y="18044"/>
                        <a:pt x="19289" y="17529"/>
                      </a:cubicBezTo>
                      <a:cubicBezTo>
                        <a:pt x="19248" y="17076"/>
                        <a:pt x="18871" y="16750"/>
                        <a:pt x="18439" y="16750"/>
                      </a:cubicBezTo>
                      <a:cubicBezTo>
                        <a:pt x="18380" y="16750"/>
                        <a:pt x="18320" y="16756"/>
                        <a:pt x="18259" y="16768"/>
                      </a:cubicBezTo>
                      <a:cubicBezTo>
                        <a:pt x="17545" y="16932"/>
                        <a:pt x="17065" y="18161"/>
                        <a:pt x="17019" y="18817"/>
                      </a:cubicBezTo>
                      <a:cubicBezTo>
                        <a:pt x="17019" y="18852"/>
                        <a:pt x="17030" y="19273"/>
                        <a:pt x="17042" y="19542"/>
                      </a:cubicBezTo>
                      <a:cubicBezTo>
                        <a:pt x="17007" y="19390"/>
                        <a:pt x="16983" y="19238"/>
                        <a:pt x="16948" y="19074"/>
                      </a:cubicBezTo>
                      <a:cubicBezTo>
                        <a:pt x="16878" y="18758"/>
                        <a:pt x="16796" y="18454"/>
                        <a:pt x="16726" y="18114"/>
                      </a:cubicBezTo>
                      <a:cubicBezTo>
                        <a:pt x="16679" y="17950"/>
                        <a:pt x="16632" y="17787"/>
                        <a:pt x="16586" y="17623"/>
                      </a:cubicBezTo>
                      <a:cubicBezTo>
                        <a:pt x="16550" y="17459"/>
                        <a:pt x="16480" y="17295"/>
                        <a:pt x="16433" y="17131"/>
                      </a:cubicBezTo>
                      <a:cubicBezTo>
                        <a:pt x="16305" y="16745"/>
                        <a:pt x="16152" y="16359"/>
                        <a:pt x="15989" y="15972"/>
                      </a:cubicBezTo>
                      <a:cubicBezTo>
                        <a:pt x="16270" y="15914"/>
                        <a:pt x="17241" y="15692"/>
                        <a:pt x="17639" y="15411"/>
                      </a:cubicBezTo>
                      <a:cubicBezTo>
                        <a:pt x="18037" y="15118"/>
                        <a:pt x="18458" y="14638"/>
                        <a:pt x="18458" y="14123"/>
                      </a:cubicBezTo>
                      <a:cubicBezTo>
                        <a:pt x="18492" y="13628"/>
                        <a:pt x="18093" y="13220"/>
                        <a:pt x="17605" y="13220"/>
                      </a:cubicBezTo>
                      <a:cubicBezTo>
                        <a:pt x="17585" y="13220"/>
                        <a:pt x="17565" y="13221"/>
                        <a:pt x="17545" y="13222"/>
                      </a:cubicBezTo>
                      <a:cubicBezTo>
                        <a:pt x="16820" y="13280"/>
                        <a:pt x="16164" y="14416"/>
                        <a:pt x="16012" y="15060"/>
                      </a:cubicBezTo>
                      <a:cubicBezTo>
                        <a:pt x="16000" y="15095"/>
                        <a:pt x="15954" y="15563"/>
                        <a:pt x="15918" y="15820"/>
                      </a:cubicBezTo>
                      <a:cubicBezTo>
                        <a:pt x="15825" y="15586"/>
                        <a:pt x="15731" y="15364"/>
                        <a:pt x="15626" y="15130"/>
                      </a:cubicBezTo>
                      <a:cubicBezTo>
                        <a:pt x="15310" y="14474"/>
                        <a:pt x="14982" y="13819"/>
                        <a:pt x="14654" y="13152"/>
                      </a:cubicBezTo>
                      <a:cubicBezTo>
                        <a:pt x="14549" y="12941"/>
                        <a:pt x="14455" y="12742"/>
                        <a:pt x="14362" y="12543"/>
                      </a:cubicBezTo>
                      <a:cubicBezTo>
                        <a:pt x="14455" y="12520"/>
                        <a:pt x="15626" y="12286"/>
                        <a:pt x="16059" y="11958"/>
                      </a:cubicBezTo>
                      <a:cubicBezTo>
                        <a:pt x="16457" y="11665"/>
                        <a:pt x="16878" y="11197"/>
                        <a:pt x="16890" y="10682"/>
                      </a:cubicBezTo>
                      <a:cubicBezTo>
                        <a:pt x="16913" y="10181"/>
                        <a:pt x="16514" y="9768"/>
                        <a:pt x="16018" y="9768"/>
                      </a:cubicBezTo>
                      <a:cubicBezTo>
                        <a:pt x="16004" y="9768"/>
                        <a:pt x="15991" y="9769"/>
                        <a:pt x="15977" y="9769"/>
                      </a:cubicBezTo>
                      <a:cubicBezTo>
                        <a:pt x="15251" y="9828"/>
                        <a:pt x="14584" y="10975"/>
                        <a:pt x="14444" y="11607"/>
                      </a:cubicBezTo>
                      <a:cubicBezTo>
                        <a:pt x="14432" y="11654"/>
                        <a:pt x="14350" y="12332"/>
                        <a:pt x="14338" y="12496"/>
                      </a:cubicBezTo>
                      <a:cubicBezTo>
                        <a:pt x="14128" y="12052"/>
                        <a:pt x="13905" y="11607"/>
                        <a:pt x="13718" y="11162"/>
                      </a:cubicBezTo>
                      <a:cubicBezTo>
                        <a:pt x="13461" y="10553"/>
                        <a:pt x="13238" y="9933"/>
                        <a:pt x="13051" y="9301"/>
                      </a:cubicBezTo>
                      <a:cubicBezTo>
                        <a:pt x="13098" y="9289"/>
                        <a:pt x="14315" y="9044"/>
                        <a:pt x="14771" y="8716"/>
                      </a:cubicBezTo>
                      <a:cubicBezTo>
                        <a:pt x="15158" y="8423"/>
                        <a:pt x="15579" y="7955"/>
                        <a:pt x="15591" y="7428"/>
                      </a:cubicBezTo>
                      <a:cubicBezTo>
                        <a:pt x="15624" y="6944"/>
                        <a:pt x="15225" y="6525"/>
                        <a:pt x="14736" y="6525"/>
                      </a:cubicBezTo>
                      <a:cubicBezTo>
                        <a:pt x="14717" y="6525"/>
                        <a:pt x="14697" y="6526"/>
                        <a:pt x="14678" y="6527"/>
                      </a:cubicBezTo>
                      <a:cubicBezTo>
                        <a:pt x="13952" y="6586"/>
                        <a:pt x="13297" y="7721"/>
                        <a:pt x="13145" y="8365"/>
                      </a:cubicBezTo>
                      <a:cubicBezTo>
                        <a:pt x="13133" y="8412"/>
                        <a:pt x="13051" y="9137"/>
                        <a:pt x="13039" y="9266"/>
                      </a:cubicBezTo>
                      <a:cubicBezTo>
                        <a:pt x="13039" y="9231"/>
                        <a:pt x="13016" y="9196"/>
                        <a:pt x="13004" y="9161"/>
                      </a:cubicBezTo>
                      <a:cubicBezTo>
                        <a:pt x="12840" y="8517"/>
                        <a:pt x="12735" y="7861"/>
                        <a:pt x="12688" y="7206"/>
                      </a:cubicBezTo>
                      <a:cubicBezTo>
                        <a:pt x="12653" y="6843"/>
                        <a:pt x="12641" y="6492"/>
                        <a:pt x="12641" y="6153"/>
                      </a:cubicBezTo>
                      <a:cubicBezTo>
                        <a:pt x="12875" y="6129"/>
                        <a:pt x="13929" y="6012"/>
                        <a:pt x="14373" y="5766"/>
                      </a:cubicBezTo>
                      <a:cubicBezTo>
                        <a:pt x="14818" y="5509"/>
                        <a:pt x="15263" y="5099"/>
                        <a:pt x="15333" y="4584"/>
                      </a:cubicBezTo>
                      <a:cubicBezTo>
                        <a:pt x="15415" y="4069"/>
                        <a:pt x="15041" y="3613"/>
                        <a:pt x="14526" y="3578"/>
                      </a:cubicBezTo>
                      <a:cubicBezTo>
                        <a:pt x="14518" y="3578"/>
                        <a:pt x="14510" y="3577"/>
                        <a:pt x="14502" y="3577"/>
                      </a:cubicBezTo>
                      <a:cubicBezTo>
                        <a:pt x="13783" y="3577"/>
                        <a:pt x="13013" y="4626"/>
                        <a:pt x="12793" y="5240"/>
                      </a:cubicBezTo>
                      <a:cubicBezTo>
                        <a:pt x="12782" y="5275"/>
                        <a:pt x="12700" y="5626"/>
                        <a:pt x="12653" y="5883"/>
                      </a:cubicBezTo>
                      <a:lnTo>
                        <a:pt x="12653" y="5427"/>
                      </a:lnTo>
                      <a:cubicBezTo>
                        <a:pt x="12665" y="4865"/>
                        <a:pt x="12711" y="4362"/>
                        <a:pt x="12758" y="3917"/>
                      </a:cubicBezTo>
                      <a:cubicBezTo>
                        <a:pt x="12793" y="3660"/>
                        <a:pt x="12817" y="3437"/>
                        <a:pt x="12852" y="3215"/>
                      </a:cubicBezTo>
                      <a:cubicBezTo>
                        <a:pt x="13063" y="3086"/>
                        <a:pt x="13929" y="2501"/>
                        <a:pt x="14198" y="2080"/>
                      </a:cubicBezTo>
                      <a:cubicBezTo>
                        <a:pt x="14467" y="1670"/>
                        <a:pt x="14678" y="1085"/>
                        <a:pt x="14502" y="593"/>
                      </a:cubicBezTo>
                      <a:cubicBezTo>
                        <a:pt x="14388" y="225"/>
                        <a:pt x="14050" y="1"/>
                        <a:pt x="13691" y="1"/>
                      </a:cubicBezTo>
                      <a:close/>
                    </a:path>
                  </a:pathLst>
                </a:custGeom>
                <a:solidFill>
                  <a:srgbClr val="F0AE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86" name="Google Shape;1186;p3"/>
                <p:cNvSpPr/>
                <p:nvPr/>
              </p:nvSpPr>
              <p:spPr>
                <a:xfrm>
                  <a:off x="5420129" y="2184746"/>
                  <a:ext cx="217725" cy="175589"/>
                </a:xfrm>
                <a:custGeom>
                  <a:rect b="b" l="l" r="r" t="t"/>
                  <a:pathLst>
                    <a:path extrusionOk="0" h="2417" w="2997">
                      <a:moveTo>
                        <a:pt x="930" y="1"/>
                      </a:moveTo>
                      <a:cubicBezTo>
                        <a:pt x="901" y="1"/>
                        <a:pt x="872" y="3"/>
                        <a:pt x="843" y="6"/>
                      </a:cubicBezTo>
                      <a:cubicBezTo>
                        <a:pt x="340" y="76"/>
                        <a:pt x="0" y="568"/>
                        <a:pt x="129" y="1071"/>
                      </a:cubicBezTo>
                      <a:cubicBezTo>
                        <a:pt x="234" y="1574"/>
                        <a:pt x="738" y="1960"/>
                        <a:pt x="1183" y="2159"/>
                      </a:cubicBezTo>
                      <a:cubicBezTo>
                        <a:pt x="1697" y="2405"/>
                        <a:pt x="2985" y="2417"/>
                        <a:pt x="2985" y="2417"/>
                      </a:cubicBezTo>
                      <a:cubicBezTo>
                        <a:pt x="2997" y="2417"/>
                        <a:pt x="2727" y="1562"/>
                        <a:pt x="2704" y="1516"/>
                      </a:cubicBezTo>
                      <a:cubicBezTo>
                        <a:pt x="2457" y="942"/>
                        <a:pt x="1647" y="1"/>
                        <a:pt x="930" y="1"/>
                      </a:cubicBezTo>
                      <a:close/>
                    </a:path>
                  </a:pathLst>
                </a:custGeom>
                <a:solidFill>
                  <a:srgbClr val="F0AE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187" name="Google Shape;1187;p3"/>
            <p:cNvGrpSpPr/>
            <p:nvPr/>
          </p:nvGrpSpPr>
          <p:grpSpPr>
            <a:xfrm flipH="1">
              <a:off x="4907677" y="531600"/>
              <a:ext cx="2993878" cy="3847557"/>
              <a:chOff x="5602910" y="561075"/>
              <a:chExt cx="2993878" cy="3847557"/>
            </a:xfrm>
          </p:grpSpPr>
          <p:sp>
            <p:nvSpPr>
              <p:cNvPr id="1188" name="Google Shape;1188;p3"/>
              <p:cNvSpPr/>
              <p:nvPr/>
            </p:nvSpPr>
            <p:spPr>
              <a:xfrm>
                <a:off x="5607996" y="566233"/>
                <a:ext cx="2147024" cy="3837314"/>
              </a:xfrm>
              <a:custGeom>
                <a:rect b="b" l="l" r="r" t="t"/>
                <a:pathLst>
                  <a:path extrusionOk="0" h="52821" w="29554">
                    <a:moveTo>
                      <a:pt x="1757" y="0"/>
                    </a:moveTo>
                    <a:cubicBezTo>
                      <a:pt x="785" y="0"/>
                      <a:pt x="1" y="784"/>
                      <a:pt x="1" y="1756"/>
                    </a:cubicBezTo>
                    <a:lnTo>
                      <a:pt x="1" y="51065"/>
                    </a:lnTo>
                    <a:cubicBezTo>
                      <a:pt x="1" y="52037"/>
                      <a:pt x="785" y="52821"/>
                      <a:pt x="1757" y="52821"/>
                    </a:cubicBezTo>
                    <a:lnTo>
                      <a:pt x="27798" y="52821"/>
                    </a:lnTo>
                    <a:cubicBezTo>
                      <a:pt x="28770" y="52821"/>
                      <a:pt x="29554" y="52037"/>
                      <a:pt x="29554" y="51065"/>
                    </a:cubicBezTo>
                    <a:lnTo>
                      <a:pt x="29554" y="1756"/>
                    </a:lnTo>
                    <a:cubicBezTo>
                      <a:pt x="29554" y="784"/>
                      <a:pt x="28770" y="0"/>
                      <a:pt x="2779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3"/>
              <p:cNvSpPr/>
              <p:nvPr/>
            </p:nvSpPr>
            <p:spPr>
              <a:xfrm>
                <a:off x="5602910" y="561075"/>
                <a:ext cx="2157195" cy="3847557"/>
              </a:xfrm>
              <a:custGeom>
                <a:rect b="b" l="l" r="r" t="t"/>
                <a:pathLst>
                  <a:path extrusionOk="0" h="52962" w="29694">
                    <a:moveTo>
                      <a:pt x="27868" y="153"/>
                    </a:moveTo>
                    <a:cubicBezTo>
                      <a:pt x="28793" y="153"/>
                      <a:pt x="29554" y="902"/>
                      <a:pt x="29554" y="1827"/>
                    </a:cubicBezTo>
                    <a:lnTo>
                      <a:pt x="29554" y="51136"/>
                    </a:lnTo>
                    <a:cubicBezTo>
                      <a:pt x="29554" y="52061"/>
                      <a:pt x="28793" y="52810"/>
                      <a:pt x="27868" y="52821"/>
                    </a:cubicBezTo>
                    <a:lnTo>
                      <a:pt x="1827" y="52821"/>
                    </a:lnTo>
                    <a:cubicBezTo>
                      <a:pt x="902" y="52810"/>
                      <a:pt x="141" y="52061"/>
                      <a:pt x="141" y="51136"/>
                    </a:cubicBezTo>
                    <a:lnTo>
                      <a:pt x="141" y="1827"/>
                    </a:lnTo>
                    <a:cubicBezTo>
                      <a:pt x="141" y="902"/>
                      <a:pt x="902" y="153"/>
                      <a:pt x="1827" y="153"/>
                    </a:cubicBezTo>
                    <a:close/>
                    <a:moveTo>
                      <a:pt x="1827" y="1"/>
                    </a:moveTo>
                    <a:cubicBezTo>
                      <a:pt x="820" y="1"/>
                      <a:pt x="1" y="820"/>
                      <a:pt x="1" y="1827"/>
                    </a:cubicBezTo>
                    <a:lnTo>
                      <a:pt x="1" y="51136"/>
                    </a:lnTo>
                    <a:cubicBezTo>
                      <a:pt x="1" y="52143"/>
                      <a:pt x="820" y="52962"/>
                      <a:pt x="1827" y="52962"/>
                    </a:cubicBezTo>
                    <a:lnTo>
                      <a:pt x="27868" y="52962"/>
                    </a:lnTo>
                    <a:cubicBezTo>
                      <a:pt x="28875" y="52962"/>
                      <a:pt x="29694" y="52143"/>
                      <a:pt x="29694" y="51136"/>
                    </a:cubicBezTo>
                    <a:lnTo>
                      <a:pt x="29694" y="1827"/>
                    </a:lnTo>
                    <a:cubicBezTo>
                      <a:pt x="29694" y="820"/>
                      <a:pt x="28875" y="1"/>
                      <a:pt x="278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3"/>
              <p:cNvSpPr/>
              <p:nvPr/>
            </p:nvSpPr>
            <p:spPr>
              <a:xfrm>
                <a:off x="5673524" y="757514"/>
                <a:ext cx="2016041" cy="3454752"/>
              </a:xfrm>
              <a:custGeom>
                <a:rect b="b" l="l" r="r" t="t"/>
                <a:pathLst>
                  <a:path extrusionOk="0" h="47555" w="27751">
                    <a:moveTo>
                      <a:pt x="0" y="1"/>
                    </a:moveTo>
                    <a:lnTo>
                      <a:pt x="0" y="47554"/>
                    </a:lnTo>
                    <a:lnTo>
                      <a:pt x="27751" y="47554"/>
                    </a:lnTo>
                    <a:lnTo>
                      <a:pt x="277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3"/>
              <p:cNvSpPr/>
              <p:nvPr/>
            </p:nvSpPr>
            <p:spPr>
              <a:xfrm>
                <a:off x="5668366" y="752428"/>
                <a:ext cx="2026284" cy="3464923"/>
              </a:xfrm>
              <a:custGeom>
                <a:rect b="b" l="l" r="r" t="t"/>
                <a:pathLst>
                  <a:path extrusionOk="0" h="47695" w="27892">
                    <a:moveTo>
                      <a:pt x="27751" y="152"/>
                    </a:moveTo>
                    <a:lnTo>
                      <a:pt x="27751" y="47554"/>
                    </a:lnTo>
                    <a:lnTo>
                      <a:pt x="141" y="47554"/>
                    </a:lnTo>
                    <a:lnTo>
                      <a:pt x="141" y="152"/>
                    </a:lnTo>
                    <a:close/>
                    <a:moveTo>
                      <a:pt x="1" y="0"/>
                    </a:moveTo>
                    <a:lnTo>
                      <a:pt x="1" y="47694"/>
                    </a:lnTo>
                    <a:lnTo>
                      <a:pt x="27892" y="47694"/>
                    </a:lnTo>
                    <a:lnTo>
                      <a:pt x="2789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3"/>
              <p:cNvSpPr/>
              <p:nvPr/>
            </p:nvSpPr>
            <p:spPr>
              <a:xfrm>
                <a:off x="6110571" y="3521751"/>
                <a:ext cx="1079033" cy="690514"/>
              </a:xfrm>
              <a:custGeom>
                <a:rect b="b" l="l" r="r" t="t"/>
                <a:pathLst>
                  <a:path extrusionOk="0" h="9505" w="14853">
                    <a:moveTo>
                      <a:pt x="14291" y="1"/>
                    </a:moveTo>
                    <a:lnTo>
                      <a:pt x="316" y="317"/>
                    </a:lnTo>
                    <a:lnTo>
                      <a:pt x="0" y="9504"/>
                    </a:lnTo>
                    <a:lnTo>
                      <a:pt x="14853" y="9504"/>
                    </a:lnTo>
                    <a:lnTo>
                      <a:pt x="1429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3"/>
              <p:cNvSpPr/>
              <p:nvPr/>
            </p:nvSpPr>
            <p:spPr>
              <a:xfrm>
                <a:off x="6104614" y="3515794"/>
                <a:ext cx="1090076" cy="701557"/>
              </a:xfrm>
              <a:custGeom>
                <a:rect b="b" l="l" r="r" t="t"/>
                <a:pathLst>
                  <a:path extrusionOk="0" h="9657" w="15005">
                    <a:moveTo>
                      <a:pt x="14314" y="153"/>
                    </a:moveTo>
                    <a:lnTo>
                      <a:pt x="14853" y="9516"/>
                    </a:lnTo>
                    <a:lnTo>
                      <a:pt x="152" y="9516"/>
                    </a:lnTo>
                    <a:lnTo>
                      <a:pt x="468" y="469"/>
                    </a:lnTo>
                    <a:lnTo>
                      <a:pt x="14314" y="153"/>
                    </a:lnTo>
                    <a:close/>
                    <a:moveTo>
                      <a:pt x="14443" y="1"/>
                    </a:moveTo>
                    <a:lnTo>
                      <a:pt x="328" y="328"/>
                    </a:lnTo>
                    <a:lnTo>
                      <a:pt x="0" y="9656"/>
                    </a:lnTo>
                    <a:lnTo>
                      <a:pt x="15005" y="9656"/>
                    </a:lnTo>
                    <a:lnTo>
                      <a:pt x="1444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3"/>
              <p:cNvSpPr/>
              <p:nvPr/>
            </p:nvSpPr>
            <p:spPr>
              <a:xfrm>
                <a:off x="6382636" y="1894302"/>
                <a:ext cx="672643" cy="1740634"/>
              </a:xfrm>
              <a:custGeom>
                <a:rect b="b" l="l" r="r" t="t"/>
                <a:pathLst>
                  <a:path extrusionOk="0" h="23960" w="9259">
                    <a:moveTo>
                      <a:pt x="1358" y="1"/>
                    </a:moveTo>
                    <a:lnTo>
                      <a:pt x="0" y="1300"/>
                    </a:lnTo>
                    <a:lnTo>
                      <a:pt x="586" y="23889"/>
                    </a:lnTo>
                    <a:cubicBezTo>
                      <a:pt x="586" y="23889"/>
                      <a:pt x="2002" y="23959"/>
                      <a:pt x="4401" y="23959"/>
                    </a:cubicBezTo>
                    <a:cubicBezTo>
                      <a:pt x="6800" y="23959"/>
                      <a:pt x="9258" y="22988"/>
                      <a:pt x="9258" y="22988"/>
                    </a:cubicBezTo>
                    <a:lnTo>
                      <a:pt x="7830" y="1171"/>
                    </a:lnTo>
                    <a:lnTo>
                      <a:pt x="6648" y="727"/>
                    </a:lnTo>
                    <a:cubicBezTo>
                      <a:pt x="6648" y="727"/>
                      <a:pt x="4787" y="130"/>
                      <a:pt x="3945" y="130"/>
                    </a:cubicBezTo>
                    <a:cubicBezTo>
                      <a:pt x="3102" y="130"/>
                      <a:pt x="1358" y="1"/>
                      <a:pt x="1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3"/>
              <p:cNvSpPr/>
              <p:nvPr/>
            </p:nvSpPr>
            <p:spPr>
              <a:xfrm>
                <a:off x="6376679" y="1889216"/>
                <a:ext cx="683686" cy="1750805"/>
              </a:xfrm>
              <a:custGeom>
                <a:rect b="b" l="l" r="r" t="t"/>
                <a:pathLst>
                  <a:path extrusionOk="0" h="24100" w="9411">
                    <a:moveTo>
                      <a:pt x="1463" y="141"/>
                    </a:moveTo>
                    <a:cubicBezTo>
                      <a:pt x="1709" y="165"/>
                      <a:pt x="3254" y="270"/>
                      <a:pt x="4027" y="270"/>
                    </a:cubicBezTo>
                    <a:cubicBezTo>
                      <a:pt x="4846" y="270"/>
                      <a:pt x="6695" y="867"/>
                      <a:pt x="6707" y="867"/>
                    </a:cubicBezTo>
                    <a:lnTo>
                      <a:pt x="7842" y="1288"/>
                    </a:lnTo>
                    <a:lnTo>
                      <a:pt x="9258" y="22999"/>
                    </a:lnTo>
                    <a:cubicBezTo>
                      <a:pt x="8907" y="23140"/>
                      <a:pt x="6648" y="23947"/>
                      <a:pt x="4483" y="23947"/>
                    </a:cubicBezTo>
                    <a:cubicBezTo>
                      <a:pt x="2412" y="23947"/>
                      <a:pt x="1042" y="23900"/>
                      <a:pt x="738" y="23889"/>
                    </a:cubicBezTo>
                    <a:lnTo>
                      <a:pt x="153" y="1393"/>
                    </a:lnTo>
                    <a:lnTo>
                      <a:pt x="1463" y="141"/>
                    </a:lnTo>
                    <a:close/>
                    <a:moveTo>
                      <a:pt x="1417" y="1"/>
                    </a:moveTo>
                    <a:lnTo>
                      <a:pt x="0" y="1335"/>
                    </a:lnTo>
                    <a:lnTo>
                      <a:pt x="586" y="23959"/>
                    </a:lnTo>
                    <a:lnTo>
                      <a:pt x="586" y="24029"/>
                    </a:lnTo>
                    <a:lnTo>
                      <a:pt x="656" y="24029"/>
                    </a:lnTo>
                    <a:cubicBezTo>
                      <a:pt x="679" y="24029"/>
                      <a:pt x="2107" y="24099"/>
                      <a:pt x="4483" y="24099"/>
                    </a:cubicBezTo>
                    <a:cubicBezTo>
                      <a:pt x="6871" y="24099"/>
                      <a:pt x="9340" y="23128"/>
                      <a:pt x="9364" y="23116"/>
                    </a:cubicBezTo>
                    <a:lnTo>
                      <a:pt x="9411" y="23105"/>
                    </a:lnTo>
                    <a:lnTo>
                      <a:pt x="7983" y="1230"/>
                    </a:lnTo>
                    <a:lnTo>
                      <a:pt x="7983" y="1183"/>
                    </a:lnTo>
                    <a:lnTo>
                      <a:pt x="6754" y="726"/>
                    </a:lnTo>
                    <a:cubicBezTo>
                      <a:pt x="6672" y="715"/>
                      <a:pt x="4858" y="129"/>
                      <a:pt x="4027" y="129"/>
                    </a:cubicBezTo>
                    <a:cubicBezTo>
                      <a:pt x="3196" y="129"/>
                      <a:pt x="1463" y="1"/>
                      <a:pt x="144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3"/>
              <p:cNvSpPr/>
              <p:nvPr/>
            </p:nvSpPr>
            <p:spPr>
              <a:xfrm>
                <a:off x="6440464" y="1080505"/>
                <a:ext cx="611401" cy="1246268"/>
              </a:xfrm>
              <a:custGeom>
                <a:rect b="b" l="l" r="r" t="t"/>
                <a:pathLst>
                  <a:path extrusionOk="0" h="17155" w="8416">
                    <a:moveTo>
                      <a:pt x="3846" y="1"/>
                    </a:moveTo>
                    <a:cubicBezTo>
                      <a:pt x="3177" y="1"/>
                      <a:pt x="2475" y="138"/>
                      <a:pt x="1803" y="529"/>
                    </a:cubicBezTo>
                    <a:cubicBezTo>
                      <a:pt x="0" y="1570"/>
                      <a:pt x="468" y="5327"/>
                      <a:pt x="468" y="5327"/>
                    </a:cubicBezTo>
                    <a:lnTo>
                      <a:pt x="784" y="10290"/>
                    </a:lnTo>
                    <a:cubicBezTo>
                      <a:pt x="784" y="10290"/>
                      <a:pt x="691" y="10547"/>
                      <a:pt x="983" y="11297"/>
                    </a:cubicBezTo>
                    <a:cubicBezTo>
                      <a:pt x="1264" y="12057"/>
                      <a:pt x="3757" y="16751"/>
                      <a:pt x="4132" y="17078"/>
                    </a:cubicBezTo>
                    <a:cubicBezTo>
                      <a:pt x="4193" y="17130"/>
                      <a:pt x="4244" y="17154"/>
                      <a:pt x="4291" y="17154"/>
                    </a:cubicBezTo>
                    <a:cubicBezTo>
                      <a:pt x="4539" y="17154"/>
                      <a:pt x="4632" y="16455"/>
                      <a:pt x="5115" y="15498"/>
                    </a:cubicBezTo>
                    <a:cubicBezTo>
                      <a:pt x="5688" y="14363"/>
                      <a:pt x="5852" y="11929"/>
                      <a:pt x="5852" y="11929"/>
                    </a:cubicBezTo>
                    <a:lnTo>
                      <a:pt x="5560" y="11238"/>
                    </a:lnTo>
                    <a:lnTo>
                      <a:pt x="5478" y="10957"/>
                    </a:lnTo>
                    <a:cubicBezTo>
                      <a:pt x="6040" y="10887"/>
                      <a:pt x="7023" y="10161"/>
                      <a:pt x="7339" y="8710"/>
                    </a:cubicBezTo>
                    <a:cubicBezTo>
                      <a:pt x="7655" y="7259"/>
                      <a:pt x="8416" y="2518"/>
                      <a:pt x="8416" y="2518"/>
                    </a:cubicBezTo>
                    <a:cubicBezTo>
                      <a:pt x="8416" y="2518"/>
                      <a:pt x="7666" y="938"/>
                      <a:pt x="6625" y="599"/>
                    </a:cubicBezTo>
                    <a:cubicBezTo>
                      <a:pt x="5982" y="380"/>
                      <a:pt x="4959" y="1"/>
                      <a:pt x="38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3"/>
              <p:cNvSpPr/>
              <p:nvPr/>
            </p:nvSpPr>
            <p:spPr>
              <a:xfrm>
                <a:off x="6437049" y="1075201"/>
                <a:ext cx="619901" cy="1256221"/>
              </a:xfrm>
              <a:custGeom>
                <a:rect b="b" l="l" r="r" t="t"/>
                <a:pathLst>
                  <a:path extrusionOk="0" h="17292" w="8533">
                    <a:moveTo>
                      <a:pt x="3847" y="145"/>
                    </a:moveTo>
                    <a:cubicBezTo>
                      <a:pt x="3868" y="145"/>
                      <a:pt x="3889" y="145"/>
                      <a:pt x="3910" y="145"/>
                    </a:cubicBezTo>
                    <a:cubicBezTo>
                      <a:pt x="4916" y="145"/>
                      <a:pt x="5841" y="461"/>
                      <a:pt x="6520" y="684"/>
                    </a:cubicBezTo>
                    <a:lnTo>
                      <a:pt x="6672" y="731"/>
                    </a:lnTo>
                    <a:cubicBezTo>
                      <a:pt x="7620" y="1047"/>
                      <a:pt x="8310" y="2416"/>
                      <a:pt x="8392" y="2603"/>
                    </a:cubicBezTo>
                    <a:cubicBezTo>
                      <a:pt x="8334" y="2954"/>
                      <a:pt x="7632" y="7355"/>
                      <a:pt x="7327" y="8760"/>
                    </a:cubicBezTo>
                    <a:cubicBezTo>
                      <a:pt x="7023" y="10164"/>
                      <a:pt x="6087" y="10890"/>
                      <a:pt x="5525" y="10948"/>
                    </a:cubicBezTo>
                    <a:lnTo>
                      <a:pt x="5443" y="10960"/>
                    </a:lnTo>
                    <a:lnTo>
                      <a:pt x="5548" y="11334"/>
                    </a:lnTo>
                    <a:lnTo>
                      <a:pt x="5841" y="12013"/>
                    </a:lnTo>
                    <a:cubicBezTo>
                      <a:pt x="5817" y="12236"/>
                      <a:pt x="5654" y="14471"/>
                      <a:pt x="5115" y="15536"/>
                    </a:cubicBezTo>
                    <a:cubicBezTo>
                      <a:pt x="4951" y="15864"/>
                      <a:pt x="4811" y="16203"/>
                      <a:pt x="4682" y="16543"/>
                    </a:cubicBezTo>
                    <a:cubicBezTo>
                      <a:pt x="4553" y="16870"/>
                      <a:pt x="4460" y="17116"/>
                      <a:pt x="4366" y="17140"/>
                    </a:cubicBezTo>
                    <a:cubicBezTo>
                      <a:pt x="4362" y="17142"/>
                      <a:pt x="4357" y="17143"/>
                      <a:pt x="4352" y="17143"/>
                    </a:cubicBezTo>
                    <a:cubicBezTo>
                      <a:pt x="4326" y="17143"/>
                      <a:pt x="4288" y="17122"/>
                      <a:pt x="4249" y="17093"/>
                    </a:cubicBezTo>
                    <a:cubicBezTo>
                      <a:pt x="3875" y="16777"/>
                      <a:pt x="1382" y="12072"/>
                      <a:pt x="1112" y="11346"/>
                    </a:cubicBezTo>
                    <a:cubicBezTo>
                      <a:pt x="843" y="10632"/>
                      <a:pt x="913" y="10386"/>
                      <a:pt x="913" y="10386"/>
                    </a:cubicBezTo>
                    <a:lnTo>
                      <a:pt x="913" y="10375"/>
                    </a:lnTo>
                    <a:lnTo>
                      <a:pt x="597" y="5400"/>
                    </a:lnTo>
                    <a:cubicBezTo>
                      <a:pt x="597" y="5354"/>
                      <a:pt x="153" y="1679"/>
                      <a:pt x="1897" y="672"/>
                    </a:cubicBezTo>
                    <a:cubicBezTo>
                      <a:pt x="2487" y="331"/>
                      <a:pt x="3166" y="145"/>
                      <a:pt x="3847" y="145"/>
                    </a:cubicBezTo>
                    <a:close/>
                    <a:moveTo>
                      <a:pt x="3913" y="1"/>
                    </a:moveTo>
                    <a:cubicBezTo>
                      <a:pt x="3233" y="1"/>
                      <a:pt x="2518" y="141"/>
                      <a:pt x="1826" y="543"/>
                    </a:cubicBezTo>
                    <a:cubicBezTo>
                      <a:pt x="0" y="1597"/>
                      <a:pt x="445" y="5260"/>
                      <a:pt x="457" y="5412"/>
                    </a:cubicBezTo>
                    <a:lnTo>
                      <a:pt x="773" y="10351"/>
                    </a:lnTo>
                    <a:cubicBezTo>
                      <a:pt x="750" y="10433"/>
                      <a:pt x="714" y="10714"/>
                      <a:pt x="972" y="11393"/>
                    </a:cubicBezTo>
                    <a:cubicBezTo>
                      <a:pt x="1253" y="12165"/>
                      <a:pt x="3746" y="16870"/>
                      <a:pt x="4144" y="17210"/>
                    </a:cubicBezTo>
                    <a:cubicBezTo>
                      <a:pt x="4202" y="17257"/>
                      <a:pt x="4272" y="17292"/>
                      <a:pt x="4354" y="17292"/>
                    </a:cubicBezTo>
                    <a:lnTo>
                      <a:pt x="4401" y="17292"/>
                    </a:lnTo>
                    <a:cubicBezTo>
                      <a:pt x="4577" y="17245"/>
                      <a:pt x="4670" y="16999"/>
                      <a:pt x="4823" y="16601"/>
                    </a:cubicBezTo>
                    <a:cubicBezTo>
                      <a:pt x="4940" y="16262"/>
                      <a:pt x="5080" y="15922"/>
                      <a:pt x="5244" y="15606"/>
                    </a:cubicBezTo>
                    <a:cubicBezTo>
                      <a:pt x="5817" y="14471"/>
                      <a:pt x="5981" y="12107"/>
                      <a:pt x="5981" y="12002"/>
                    </a:cubicBezTo>
                    <a:lnTo>
                      <a:pt x="5981" y="11990"/>
                    </a:lnTo>
                    <a:lnTo>
                      <a:pt x="5677" y="11288"/>
                    </a:lnTo>
                    <a:lnTo>
                      <a:pt x="5618" y="11077"/>
                    </a:lnTo>
                    <a:cubicBezTo>
                      <a:pt x="6227" y="10960"/>
                      <a:pt x="7152" y="10199"/>
                      <a:pt x="7456" y="8795"/>
                    </a:cubicBezTo>
                    <a:cubicBezTo>
                      <a:pt x="7772" y="7355"/>
                      <a:pt x="8533" y="2650"/>
                      <a:pt x="8533" y="2603"/>
                    </a:cubicBezTo>
                    <a:lnTo>
                      <a:pt x="8533" y="2580"/>
                    </a:lnTo>
                    <a:lnTo>
                      <a:pt x="8521" y="2556"/>
                    </a:lnTo>
                    <a:cubicBezTo>
                      <a:pt x="8498" y="2498"/>
                      <a:pt x="7772" y="953"/>
                      <a:pt x="6719" y="590"/>
                    </a:cubicBezTo>
                    <a:lnTo>
                      <a:pt x="6555" y="543"/>
                    </a:lnTo>
                    <a:cubicBezTo>
                      <a:pt x="5880" y="318"/>
                      <a:pt x="4935" y="1"/>
                      <a:pt x="39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3"/>
              <p:cNvSpPr/>
              <p:nvPr/>
            </p:nvSpPr>
            <p:spPr>
              <a:xfrm>
                <a:off x="6692115" y="1852675"/>
                <a:ext cx="162512" cy="133526"/>
              </a:xfrm>
              <a:custGeom>
                <a:rect b="b" l="l" r="r" t="t"/>
                <a:pathLst>
                  <a:path extrusionOk="0" h="1838" w="2237">
                    <a:moveTo>
                      <a:pt x="1" y="0"/>
                    </a:moveTo>
                    <a:cubicBezTo>
                      <a:pt x="1" y="1"/>
                      <a:pt x="1347" y="1522"/>
                      <a:pt x="2236" y="1838"/>
                    </a:cubicBezTo>
                    <a:lnTo>
                      <a:pt x="2014" y="328"/>
                    </a:lnTo>
                    <a:cubicBezTo>
                      <a:pt x="2014" y="328"/>
                      <a:pt x="1879" y="354"/>
                      <a:pt x="1642" y="354"/>
                    </a:cubicBezTo>
                    <a:cubicBezTo>
                      <a:pt x="1287" y="354"/>
                      <a:pt x="703" y="295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3"/>
              <p:cNvSpPr/>
              <p:nvPr/>
            </p:nvSpPr>
            <p:spPr>
              <a:xfrm>
                <a:off x="6672573" y="1839090"/>
                <a:ext cx="188811" cy="154812"/>
              </a:xfrm>
              <a:custGeom>
                <a:rect b="b" l="l" r="r" t="t"/>
                <a:pathLst>
                  <a:path extrusionOk="0" h="2131" w="2599">
                    <a:moveTo>
                      <a:pt x="527" y="375"/>
                    </a:moveTo>
                    <a:lnTo>
                      <a:pt x="527" y="375"/>
                    </a:lnTo>
                    <a:cubicBezTo>
                      <a:pt x="959" y="534"/>
                      <a:pt x="1421" y="611"/>
                      <a:pt x="1877" y="611"/>
                    </a:cubicBezTo>
                    <a:cubicBezTo>
                      <a:pt x="1989" y="611"/>
                      <a:pt x="2101" y="606"/>
                      <a:pt x="2213" y="597"/>
                    </a:cubicBezTo>
                    <a:lnTo>
                      <a:pt x="2412" y="1908"/>
                    </a:lnTo>
                    <a:cubicBezTo>
                      <a:pt x="1768" y="1615"/>
                      <a:pt x="925" y="773"/>
                      <a:pt x="527" y="375"/>
                    </a:cubicBezTo>
                    <a:close/>
                    <a:moveTo>
                      <a:pt x="0" y="0"/>
                    </a:moveTo>
                    <a:lnTo>
                      <a:pt x="211" y="234"/>
                    </a:lnTo>
                    <a:cubicBezTo>
                      <a:pt x="270" y="304"/>
                      <a:pt x="1581" y="1779"/>
                      <a:pt x="2482" y="2095"/>
                    </a:cubicBezTo>
                    <a:lnTo>
                      <a:pt x="2599" y="2130"/>
                    </a:lnTo>
                    <a:lnTo>
                      <a:pt x="2341" y="421"/>
                    </a:lnTo>
                    <a:lnTo>
                      <a:pt x="2259" y="433"/>
                    </a:lnTo>
                    <a:cubicBezTo>
                      <a:pt x="2259" y="438"/>
                      <a:pt x="2125" y="465"/>
                      <a:pt x="1892" y="465"/>
                    </a:cubicBezTo>
                    <a:cubicBezTo>
                      <a:pt x="1543" y="465"/>
                      <a:pt x="973" y="404"/>
                      <a:pt x="293" y="11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3"/>
              <p:cNvSpPr/>
              <p:nvPr/>
            </p:nvSpPr>
            <p:spPr>
              <a:xfrm>
                <a:off x="6843512" y="1351044"/>
                <a:ext cx="165854" cy="291680"/>
              </a:xfrm>
              <a:custGeom>
                <a:rect b="b" l="l" r="r" t="t"/>
                <a:pathLst>
                  <a:path extrusionOk="0" h="4015" w="2283">
                    <a:moveTo>
                      <a:pt x="1697" y="0"/>
                    </a:moveTo>
                    <a:cubicBezTo>
                      <a:pt x="1463" y="269"/>
                      <a:pt x="1334" y="609"/>
                      <a:pt x="1311" y="960"/>
                    </a:cubicBezTo>
                    <a:cubicBezTo>
                      <a:pt x="1358" y="1299"/>
                      <a:pt x="1440" y="1615"/>
                      <a:pt x="1557" y="1931"/>
                    </a:cubicBezTo>
                    <a:cubicBezTo>
                      <a:pt x="1779" y="2633"/>
                      <a:pt x="2107" y="3698"/>
                      <a:pt x="1802" y="3827"/>
                    </a:cubicBezTo>
                    <a:cubicBezTo>
                      <a:pt x="1730" y="3855"/>
                      <a:pt x="1644" y="3867"/>
                      <a:pt x="1550" y="3867"/>
                    </a:cubicBezTo>
                    <a:cubicBezTo>
                      <a:pt x="972" y="3867"/>
                      <a:pt x="80" y="3418"/>
                      <a:pt x="70" y="3418"/>
                    </a:cubicBezTo>
                    <a:lnTo>
                      <a:pt x="0" y="3558"/>
                    </a:lnTo>
                    <a:cubicBezTo>
                      <a:pt x="47" y="3570"/>
                      <a:pt x="925" y="4015"/>
                      <a:pt x="1545" y="4015"/>
                    </a:cubicBezTo>
                    <a:cubicBezTo>
                      <a:pt x="1650" y="4015"/>
                      <a:pt x="1756" y="3991"/>
                      <a:pt x="1861" y="3956"/>
                    </a:cubicBezTo>
                    <a:cubicBezTo>
                      <a:pt x="2282" y="3792"/>
                      <a:pt x="1966" y="2786"/>
                      <a:pt x="1697" y="1896"/>
                    </a:cubicBezTo>
                    <a:cubicBezTo>
                      <a:pt x="1592" y="1592"/>
                      <a:pt x="1510" y="1276"/>
                      <a:pt x="1463" y="960"/>
                    </a:cubicBezTo>
                    <a:cubicBezTo>
                      <a:pt x="1486" y="644"/>
                      <a:pt x="1603" y="339"/>
                      <a:pt x="1814" y="105"/>
                    </a:cubicBezTo>
                    <a:lnTo>
                      <a:pt x="169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3"/>
              <p:cNvSpPr/>
              <p:nvPr/>
            </p:nvSpPr>
            <p:spPr>
              <a:xfrm>
                <a:off x="6726986" y="1592451"/>
                <a:ext cx="143769" cy="80857"/>
              </a:xfrm>
              <a:custGeom>
                <a:rect b="b" l="l" r="r" t="t"/>
                <a:pathLst>
                  <a:path extrusionOk="0" h="1113" w="1979">
                    <a:moveTo>
                      <a:pt x="141" y="1"/>
                    </a:moveTo>
                    <a:lnTo>
                      <a:pt x="1" y="36"/>
                    </a:lnTo>
                    <a:cubicBezTo>
                      <a:pt x="12" y="95"/>
                      <a:pt x="363" y="1113"/>
                      <a:pt x="1967" y="1113"/>
                    </a:cubicBezTo>
                    <a:lnTo>
                      <a:pt x="1979" y="972"/>
                    </a:lnTo>
                    <a:cubicBezTo>
                      <a:pt x="480" y="972"/>
                      <a:pt x="164" y="36"/>
                      <a:pt x="1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3"/>
              <p:cNvSpPr/>
              <p:nvPr/>
            </p:nvSpPr>
            <p:spPr>
              <a:xfrm>
                <a:off x="6721029" y="1370586"/>
                <a:ext cx="37486" cy="63785"/>
              </a:xfrm>
              <a:custGeom>
                <a:rect b="b" l="l" r="r" t="t"/>
                <a:pathLst>
                  <a:path extrusionOk="0" h="878" w="516">
                    <a:moveTo>
                      <a:pt x="258" y="0"/>
                    </a:moveTo>
                    <a:cubicBezTo>
                      <a:pt x="118" y="0"/>
                      <a:pt x="1" y="199"/>
                      <a:pt x="1" y="433"/>
                    </a:cubicBezTo>
                    <a:cubicBezTo>
                      <a:pt x="1" y="679"/>
                      <a:pt x="118" y="878"/>
                      <a:pt x="258" y="878"/>
                    </a:cubicBezTo>
                    <a:cubicBezTo>
                      <a:pt x="399" y="878"/>
                      <a:pt x="516" y="679"/>
                      <a:pt x="516" y="433"/>
                    </a:cubicBezTo>
                    <a:cubicBezTo>
                      <a:pt x="516" y="199"/>
                      <a:pt x="399" y="0"/>
                      <a:pt x="25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3"/>
              <p:cNvSpPr/>
              <p:nvPr/>
            </p:nvSpPr>
            <p:spPr>
              <a:xfrm>
                <a:off x="6947180" y="1396957"/>
                <a:ext cx="37486" cy="63785"/>
              </a:xfrm>
              <a:custGeom>
                <a:rect b="b" l="l" r="r" t="t"/>
                <a:pathLst>
                  <a:path extrusionOk="0" h="878" w="516">
                    <a:moveTo>
                      <a:pt x="258" y="0"/>
                    </a:moveTo>
                    <a:cubicBezTo>
                      <a:pt x="118" y="0"/>
                      <a:pt x="1" y="199"/>
                      <a:pt x="1" y="445"/>
                    </a:cubicBezTo>
                    <a:cubicBezTo>
                      <a:pt x="1" y="679"/>
                      <a:pt x="118" y="878"/>
                      <a:pt x="258" y="878"/>
                    </a:cubicBezTo>
                    <a:cubicBezTo>
                      <a:pt x="399" y="878"/>
                      <a:pt x="516" y="679"/>
                      <a:pt x="516" y="445"/>
                    </a:cubicBezTo>
                    <a:cubicBezTo>
                      <a:pt x="516" y="199"/>
                      <a:pt x="399" y="0"/>
                      <a:pt x="25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3"/>
              <p:cNvSpPr/>
              <p:nvPr/>
            </p:nvSpPr>
            <p:spPr>
              <a:xfrm>
                <a:off x="6696401" y="1287623"/>
                <a:ext cx="162876" cy="40465"/>
              </a:xfrm>
              <a:custGeom>
                <a:rect b="b" l="l" r="r" t="t"/>
                <a:pathLst>
                  <a:path extrusionOk="0" h="557" w="2242">
                    <a:moveTo>
                      <a:pt x="1083" y="1"/>
                    </a:moveTo>
                    <a:cubicBezTo>
                      <a:pt x="375" y="1"/>
                      <a:pt x="76" y="294"/>
                      <a:pt x="59" y="311"/>
                    </a:cubicBezTo>
                    <a:cubicBezTo>
                      <a:pt x="0" y="358"/>
                      <a:pt x="0" y="452"/>
                      <a:pt x="59" y="510"/>
                    </a:cubicBezTo>
                    <a:cubicBezTo>
                      <a:pt x="82" y="545"/>
                      <a:pt x="117" y="557"/>
                      <a:pt x="164" y="557"/>
                    </a:cubicBezTo>
                    <a:cubicBezTo>
                      <a:pt x="199" y="557"/>
                      <a:pt x="234" y="545"/>
                      <a:pt x="258" y="522"/>
                    </a:cubicBezTo>
                    <a:cubicBezTo>
                      <a:pt x="266" y="514"/>
                      <a:pt x="508" y="295"/>
                      <a:pt x="1085" y="295"/>
                    </a:cubicBezTo>
                    <a:cubicBezTo>
                      <a:pt x="1326" y="295"/>
                      <a:pt x="1625" y="333"/>
                      <a:pt x="1990" y="440"/>
                    </a:cubicBezTo>
                    <a:cubicBezTo>
                      <a:pt x="2006" y="445"/>
                      <a:pt x="2022" y="448"/>
                      <a:pt x="2037" y="448"/>
                    </a:cubicBezTo>
                    <a:cubicBezTo>
                      <a:pt x="2180" y="448"/>
                      <a:pt x="2242" y="212"/>
                      <a:pt x="2072" y="159"/>
                    </a:cubicBezTo>
                    <a:cubicBezTo>
                      <a:pt x="1679" y="43"/>
                      <a:pt x="1351" y="1"/>
                      <a:pt x="108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3"/>
              <p:cNvSpPr/>
              <p:nvPr/>
            </p:nvSpPr>
            <p:spPr>
              <a:xfrm>
                <a:off x="6954954" y="1327070"/>
                <a:ext cx="94369" cy="54631"/>
              </a:xfrm>
              <a:custGeom>
                <a:rect b="b" l="l" r="r" t="t"/>
                <a:pathLst>
                  <a:path extrusionOk="0" h="752" w="1299">
                    <a:moveTo>
                      <a:pt x="476" y="0"/>
                    </a:moveTo>
                    <a:cubicBezTo>
                      <a:pt x="353" y="0"/>
                      <a:pt x="243" y="27"/>
                      <a:pt x="163" y="61"/>
                    </a:cubicBezTo>
                    <a:cubicBezTo>
                      <a:pt x="0" y="132"/>
                      <a:pt x="68" y="345"/>
                      <a:pt x="211" y="345"/>
                    </a:cubicBezTo>
                    <a:cubicBezTo>
                      <a:pt x="233" y="345"/>
                      <a:pt x="256" y="341"/>
                      <a:pt x="280" y="330"/>
                    </a:cubicBezTo>
                    <a:cubicBezTo>
                      <a:pt x="290" y="325"/>
                      <a:pt x="369" y="293"/>
                      <a:pt x="477" y="293"/>
                    </a:cubicBezTo>
                    <a:cubicBezTo>
                      <a:pt x="632" y="293"/>
                      <a:pt x="847" y="359"/>
                      <a:pt x="1006" y="669"/>
                    </a:cubicBezTo>
                    <a:cubicBezTo>
                      <a:pt x="1029" y="716"/>
                      <a:pt x="1076" y="740"/>
                      <a:pt x="1135" y="751"/>
                    </a:cubicBezTo>
                    <a:cubicBezTo>
                      <a:pt x="1158" y="740"/>
                      <a:pt x="1181" y="740"/>
                      <a:pt x="1193" y="728"/>
                    </a:cubicBezTo>
                    <a:cubicBezTo>
                      <a:pt x="1263" y="693"/>
                      <a:pt x="1298" y="611"/>
                      <a:pt x="1263" y="529"/>
                    </a:cubicBezTo>
                    <a:cubicBezTo>
                      <a:pt x="1049" y="117"/>
                      <a:pt x="734" y="0"/>
                      <a:pt x="4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3"/>
              <p:cNvSpPr/>
              <p:nvPr/>
            </p:nvSpPr>
            <p:spPr>
              <a:xfrm>
                <a:off x="6337595" y="806769"/>
                <a:ext cx="922551" cy="789024"/>
              </a:xfrm>
              <a:custGeom>
                <a:rect b="b" l="l" r="r" t="t"/>
                <a:pathLst>
                  <a:path extrusionOk="0" h="10861" w="12699">
                    <a:moveTo>
                      <a:pt x="8343" y="1"/>
                    </a:moveTo>
                    <a:cubicBezTo>
                      <a:pt x="7323" y="1"/>
                      <a:pt x="6670" y="955"/>
                      <a:pt x="6578" y="1394"/>
                    </a:cubicBezTo>
                    <a:cubicBezTo>
                      <a:pt x="6533" y="1608"/>
                      <a:pt x="6246" y="1717"/>
                      <a:pt x="5827" y="1717"/>
                    </a:cubicBezTo>
                    <a:cubicBezTo>
                      <a:pt x="5375" y="1717"/>
                      <a:pt x="4769" y="1591"/>
                      <a:pt x="4143" y="1336"/>
                    </a:cubicBezTo>
                    <a:cubicBezTo>
                      <a:pt x="3986" y="1270"/>
                      <a:pt x="3831" y="1241"/>
                      <a:pt x="3681" y="1241"/>
                    </a:cubicBezTo>
                    <a:cubicBezTo>
                      <a:pt x="2680" y="1241"/>
                      <a:pt x="1885" y="2541"/>
                      <a:pt x="1966" y="3009"/>
                    </a:cubicBezTo>
                    <a:cubicBezTo>
                      <a:pt x="2060" y="3536"/>
                      <a:pt x="2095" y="3794"/>
                      <a:pt x="1896" y="3887"/>
                    </a:cubicBezTo>
                    <a:cubicBezTo>
                      <a:pt x="1709" y="3981"/>
                      <a:pt x="199" y="4894"/>
                      <a:pt x="105" y="5970"/>
                    </a:cubicBezTo>
                    <a:cubicBezTo>
                      <a:pt x="0" y="7047"/>
                      <a:pt x="1147" y="8756"/>
                      <a:pt x="1334" y="9037"/>
                    </a:cubicBezTo>
                    <a:cubicBezTo>
                      <a:pt x="1522" y="9318"/>
                      <a:pt x="1463" y="9411"/>
                      <a:pt x="1463" y="9411"/>
                    </a:cubicBezTo>
                    <a:cubicBezTo>
                      <a:pt x="1463" y="9411"/>
                      <a:pt x="1671" y="9271"/>
                      <a:pt x="2035" y="9271"/>
                    </a:cubicBezTo>
                    <a:cubicBezTo>
                      <a:pt x="2217" y="9271"/>
                      <a:pt x="2438" y="9306"/>
                      <a:pt x="2692" y="9411"/>
                    </a:cubicBezTo>
                    <a:cubicBezTo>
                      <a:pt x="2692" y="9411"/>
                      <a:pt x="2821" y="10711"/>
                      <a:pt x="3195" y="10804"/>
                    </a:cubicBezTo>
                    <a:cubicBezTo>
                      <a:pt x="3312" y="10834"/>
                      <a:pt x="3418" y="10861"/>
                      <a:pt x="3503" y="10861"/>
                    </a:cubicBezTo>
                    <a:cubicBezTo>
                      <a:pt x="3691" y="10861"/>
                      <a:pt x="3780" y="10730"/>
                      <a:pt x="3675" y="10207"/>
                    </a:cubicBezTo>
                    <a:cubicBezTo>
                      <a:pt x="3511" y="9447"/>
                      <a:pt x="2844" y="8534"/>
                      <a:pt x="3476" y="7808"/>
                    </a:cubicBezTo>
                    <a:cubicBezTo>
                      <a:pt x="4108" y="7082"/>
                      <a:pt x="4354" y="7422"/>
                      <a:pt x="4295" y="6696"/>
                    </a:cubicBezTo>
                    <a:cubicBezTo>
                      <a:pt x="4249" y="5970"/>
                      <a:pt x="3160" y="5818"/>
                      <a:pt x="3886" y="5280"/>
                    </a:cubicBezTo>
                    <a:cubicBezTo>
                      <a:pt x="4259" y="5002"/>
                      <a:pt x="5144" y="4876"/>
                      <a:pt x="6031" y="4876"/>
                    </a:cubicBezTo>
                    <a:cubicBezTo>
                      <a:pt x="6897" y="4876"/>
                      <a:pt x="7765" y="4996"/>
                      <a:pt x="8158" y="5210"/>
                    </a:cubicBezTo>
                    <a:cubicBezTo>
                      <a:pt x="8942" y="5654"/>
                      <a:pt x="9832" y="6228"/>
                      <a:pt x="9832" y="6673"/>
                    </a:cubicBezTo>
                    <a:cubicBezTo>
                      <a:pt x="9832" y="6893"/>
                      <a:pt x="10360" y="7182"/>
                      <a:pt x="10934" y="7182"/>
                    </a:cubicBezTo>
                    <a:cubicBezTo>
                      <a:pt x="11489" y="7182"/>
                      <a:pt x="12088" y="6910"/>
                      <a:pt x="12289" y="6041"/>
                    </a:cubicBezTo>
                    <a:cubicBezTo>
                      <a:pt x="12699" y="4262"/>
                      <a:pt x="12477" y="3758"/>
                      <a:pt x="11938" y="3641"/>
                    </a:cubicBezTo>
                    <a:cubicBezTo>
                      <a:pt x="11412" y="3513"/>
                      <a:pt x="10393" y="3606"/>
                      <a:pt x="10464" y="2436"/>
                    </a:cubicBezTo>
                    <a:cubicBezTo>
                      <a:pt x="10522" y="1265"/>
                      <a:pt x="9422" y="36"/>
                      <a:pt x="8380" y="1"/>
                    </a:cubicBezTo>
                    <a:cubicBezTo>
                      <a:pt x="8368" y="1"/>
                      <a:pt x="8356" y="1"/>
                      <a:pt x="834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3"/>
              <p:cNvSpPr/>
              <p:nvPr/>
            </p:nvSpPr>
            <p:spPr>
              <a:xfrm>
                <a:off x="6333309" y="802555"/>
                <a:ext cx="930251" cy="798687"/>
              </a:xfrm>
              <a:custGeom>
                <a:rect b="b" l="l" r="r" t="t"/>
                <a:pathLst>
                  <a:path extrusionOk="0" h="10994" w="12805">
                    <a:moveTo>
                      <a:pt x="8439" y="130"/>
                    </a:moveTo>
                    <a:cubicBezTo>
                      <a:pt x="8896" y="153"/>
                      <a:pt x="9387" y="411"/>
                      <a:pt x="9785" y="844"/>
                    </a:cubicBezTo>
                    <a:cubicBezTo>
                      <a:pt x="10218" y="1288"/>
                      <a:pt x="10452" y="1874"/>
                      <a:pt x="10452" y="2494"/>
                    </a:cubicBezTo>
                    <a:cubicBezTo>
                      <a:pt x="10394" y="3524"/>
                      <a:pt x="11143" y="3641"/>
                      <a:pt x="11693" y="3711"/>
                    </a:cubicBezTo>
                    <a:cubicBezTo>
                      <a:pt x="11798" y="3734"/>
                      <a:pt x="11904" y="3746"/>
                      <a:pt x="11986" y="3770"/>
                    </a:cubicBezTo>
                    <a:cubicBezTo>
                      <a:pt x="12465" y="3887"/>
                      <a:pt x="12688" y="4308"/>
                      <a:pt x="12278" y="6075"/>
                    </a:cubicBezTo>
                    <a:cubicBezTo>
                      <a:pt x="12071" y="7003"/>
                      <a:pt x="11414" y="7165"/>
                      <a:pt x="11003" y="7165"/>
                    </a:cubicBezTo>
                    <a:cubicBezTo>
                      <a:pt x="10927" y="7165"/>
                      <a:pt x="10859" y="7159"/>
                      <a:pt x="10803" y="7152"/>
                    </a:cubicBezTo>
                    <a:cubicBezTo>
                      <a:pt x="10312" y="7094"/>
                      <a:pt x="9961" y="6859"/>
                      <a:pt x="9961" y="6731"/>
                    </a:cubicBezTo>
                    <a:cubicBezTo>
                      <a:pt x="9961" y="6344"/>
                      <a:pt x="9434" y="5865"/>
                      <a:pt x="8252" y="5209"/>
                    </a:cubicBezTo>
                    <a:cubicBezTo>
                      <a:pt x="7855" y="4985"/>
                      <a:pt x="6981" y="4862"/>
                      <a:pt x="6105" y="4862"/>
                    </a:cubicBezTo>
                    <a:cubicBezTo>
                      <a:pt x="5199" y="4862"/>
                      <a:pt x="4291" y="4994"/>
                      <a:pt x="3910" y="5279"/>
                    </a:cubicBezTo>
                    <a:cubicBezTo>
                      <a:pt x="3722" y="5408"/>
                      <a:pt x="3641" y="5537"/>
                      <a:pt x="3629" y="5666"/>
                    </a:cubicBezTo>
                    <a:cubicBezTo>
                      <a:pt x="3617" y="5830"/>
                      <a:pt x="3734" y="5958"/>
                      <a:pt x="3910" y="6122"/>
                    </a:cubicBezTo>
                    <a:cubicBezTo>
                      <a:pt x="4074" y="6298"/>
                      <a:pt x="4261" y="6485"/>
                      <a:pt x="4296" y="6766"/>
                    </a:cubicBezTo>
                    <a:cubicBezTo>
                      <a:pt x="4319" y="7164"/>
                      <a:pt x="4273" y="7187"/>
                      <a:pt x="4085" y="7304"/>
                    </a:cubicBezTo>
                    <a:cubicBezTo>
                      <a:pt x="3851" y="7445"/>
                      <a:pt x="3652" y="7609"/>
                      <a:pt x="3488" y="7819"/>
                    </a:cubicBezTo>
                    <a:cubicBezTo>
                      <a:pt x="2997" y="8381"/>
                      <a:pt x="3243" y="9060"/>
                      <a:pt x="3465" y="9657"/>
                    </a:cubicBezTo>
                    <a:cubicBezTo>
                      <a:pt x="3547" y="9856"/>
                      <a:pt x="3605" y="10066"/>
                      <a:pt x="3664" y="10277"/>
                    </a:cubicBezTo>
                    <a:cubicBezTo>
                      <a:pt x="3734" y="10652"/>
                      <a:pt x="3722" y="10757"/>
                      <a:pt x="3664" y="10815"/>
                    </a:cubicBezTo>
                    <a:cubicBezTo>
                      <a:pt x="3644" y="10836"/>
                      <a:pt x="3611" y="10843"/>
                      <a:pt x="3571" y="10843"/>
                    </a:cubicBezTo>
                    <a:cubicBezTo>
                      <a:pt x="3493" y="10843"/>
                      <a:pt x="3385" y="10815"/>
                      <a:pt x="3278" y="10792"/>
                    </a:cubicBezTo>
                    <a:cubicBezTo>
                      <a:pt x="3032" y="10734"/>
                      <a:pt x="2868" y="9949"/>
                      <a:pt x="2821" y="9469"/>
                    </a:cubicBezTo>
                    <a:lnTo>
                      <a:pt x="2821" y="9423"/>
                    </a:lnTo>
                    <a:lnTo>
                      <a:pt x="2786" y="9411"/>
                    </a:lnTo>
                    <a:cubicBezTo>
                      <a:pt x="2564" y="9306"/>
                      <a:pt x="2330" y="9259"/>
                      <a:pt x="2096" y="9259"/>
                    </a:cubicBezTo>
                    <a:cubicBezTo>
                      <a:pt x="1920" y="9259"/>
                      <a:pt x="1756" y="9282"/>
                      <a:pt x="1604" y="9352"/>
                    </a:cubicBezTo>
                    <a:cubicBezTo>
                      <a:pt x="1581" y="9235"/>
                      <a:pt x="1522" y="9142"/>
                      <a:pt x="1464" y="9060"/>
                    </a:cubicBezTo>
                    <a:cubicBezTo>
                      <a:pt x="1066" y="8463"/>
                      <a:pt x="153" y="6988"/>
                      <a:pt x="246" y="6040"/>
                    </a:cubicBezTo>
                    <a:cubicBezTo>
                      <a:pt x="328" y="5045"/>
                      <a:pt x="1744" y="4132"/>
                      <a:pt x="2002" y="4015"/>
                    </a:cubicBezTo>
                    <a:cubicBezTo>
                      <a:pt x="2248" y="3887"/>
                      <a:pt x="2189" y="3559"/>
                      <a:pt x="2096" y="3056"/>
                    </a:cubicBezTo>
                    <a:cubicBezTo>
                      <a:pt x="2049" y="2763"/>
                      <a:pt x="2388" y="2108"/>
                      <a:pt x="2880" y="1710"/>
                    </a:cubicBezTo>
                    <a:cubicBezTo>
                      <a:pt x="3100" y="1540"/>
                      <a:pt x="3406" y="1365"/>
                      <a:pt x="3757" y="1365"/>
                    </a:cubicBezTo>
                    <a:cubicBezTo>
                      <a:pt x="3892" y="1365"/>
                      <a:pt x="4033" y="1391"/>
                      <a:pt x="4179" y="1452"/>
                    </a:cubicBezTo>
                    <a:cubicBezTo>
                      <a:pt x="4784" y="1713"/>
                      <a:pt x="5399" y="1848"/>
                      <a:pt x="5873" y="1848"/>
                    </a:cubicBezTo>
                    <a:cubicBezTo>
                      <a:pt x="6124" y="1848"/>
                      <a:pt x="6335" y="1810"/>
                      <a:pt x="6485" y="1733"/>
                    </a:cubicBezTo>
                    <a:cubicBezTo>
                      <a:pt x="6602" y="1686"/>
                      <a:pt x="6684" y="1593"/>
                      <a:pt x="6707" y="1464"/>
                    </a:cubicBezTo>
                    <a:cubicBezTo>
                      <a:pt x="6789" y="1078"/>
                      <a:pt x="7409" y="130"/>
                      <a:pt x="8392" y="130"/>
                    </a:cubicBezTo>
                    <a:close/>
                    <a:moveTo>
                      <a:pt x="8381" y="1"/>
                    </a:moveTo>
                    <a:cubicBezTo>
                      <a:pt x="7304" y="1"/>
                      <a:pt x="6648" y="1007"/>
                      <a:pt x="6555" y="1452"/>
                    </a:cubicBezTo>
                    <a:cubicBezTo>
                      <a:pt x="6531" y="1522"/>
                      <a:pt x="6485" y="1581"/>
                      <a:pt x="6414" y="1616"/>
                    </a:cubicBezTo>
                    <a:cubicBezTo>
                      <a:pt x="6295" y="1674"/>
                      <a:pt x="6110" y="1707"/>
                      <a:pt x="5879" y="1707"/>
                    </a:cubicBezTo>
                    <a:cubicBezTo>
                      <a:pt x="5454" y="1707"/>
                      <a:pt x="4869" y="1596"/>
                      <a:pt x="4226" y="1323"/>
                    </a:cubicBezTo>
                    <a:cubicBezTo>
                      <a:pt x="4056" y="1253"/>
                      <a:pt x="3892" y="1224"/>
                      <a:pt x="3738" y="1224"/>
                    </a:cubicBezTo>
                    <a:cubicBezTo>
                      <a:pt x="3351" y="1224"/>
                      <a:pt x="3021" y="1408"/>
                      <a:pt x="2786" y="1593"/>
                    </a:cubicBezTo>
                    <a:cubicBezTo>
                      <a:pt x="2248" y="2037"/>
                      <a:pt x="1897" y="2740"/>
                      <a:pt x="1955" y="3079"/>
                    </a:cubicBezTo>
                    <a:cubicBezTo>
                      <a:pt x="2037" y="3594"/>
                      <a:pt x="2060" y="3816"/>
                      <a:pt x="1932" y="3887"/>
                    </a:cubicBezTo>
                    <a:cubicBezTo>
                      <a:pt x="1908" y="3898"/>
                      <a:pt x="188" y="4846"/>
                      <a:pt x="82" y="6028"/>
                    </a:cubicBezTo>
                    <a:cubicBezTo>
                      <a:pt x="1" y="7023"/>
                      <a:pt x="925" y="8533"/>
                      <a:pt x="1335" y="9142"/>
                    </a:cubicBezTo>
                    <a:cubicBezTo>
                      <a:pt x="1475" y="9352"/>
                      <a:pt x="1452" y="9434"/>
                      <a:pt x="1452" y="9434"/>
                    </a:cubicBezTo>
                    <a:lnTo>
                      <a:pt x="1253" y="9739"/>
                    </a:lnTo>
                    <a:lnTo>
                      <a:pt x="1253" y="9739"/>
                    </a:lnTo>
                    <a:lnTo>
                      <a:pt x="1557" y="9540"/>
                    </a:lnTo>
                    <a:cubicBezTo>
                      <a:pt x="1557" y="9532"/>
                      <a:pt x="1751" y="9409"/>
                      <a:pt x="2086" y="9409"/>
                    </a:cubicBezTo>
                    <a:cubicBezTo>
                      <a:pt x="2252" y="9409"/>
                      <a:pt x="2452" y="9439"/>
                      <a:pt x="2681" y="9528"/>
                    </a:cubicBezTo>
                    <a:cubicBezTo>
                      <a:pt x="2716" y="9821"/>
                      <a:pt x="2845" y="10839"/>
                      <a:pt x="3243" y="10932"/>
                    </a:cubicBezTo>
                    <a:cubicBezTo>
                      <a:pt x="3348" y="10968"/>
                      <a:pt x="3453" y="10979"/>
                      <a:pt x="3559" y="10991"/>
                    </a:cubicBezTo>
                    <a:cubicBezTo>
                      <a:pt x="3571" y="10993"/>
                      <a:pt x="3583" y="10994"/>
                      <a:pt x="3595" y="10994"/>
                    </a:cubicBezTo>
                    <a:cubicBezTo>
                      <a:pt x="3653" y="10994"/>
                      <a:pt x="3709" y="10971"/>
                      <a:pt x="3758" y="10932"/>
                    </a:cubicBezTo>
                    <a:cubicBezTo>
                      <a:pt x="3863" y="10839"/>
                      <a:pt x="3875" y="10628"/>
                      <a:pt x="3804" y="10265"/>
                    </a:cubicBezTo>
                    <a:cubicBezTo>
                      <a:pt x="3746" y="10043"/>
                      <a:pt x="3676" y="9821"/>
                      <a:pt x="3594" y="9622"/>
                    </a:cubicBezTo>
                    <a:cubicBezTo>
                      <a:pt x="3383" y="9025"/>
                      <a:pt x="3161" y="8428"/>
                      <a:pt x="3594" y="7925"/>
                    </a:cubicBezTo>
                    <a:cubicBezTo>
                      <a:pt x="3758" y="7737"/>
                      <a:pt x="3945" y="7573"/>
                      <a:pt x="4156" y="7445"/>
                    </a:cubicBezTo>
                    <a:cubicBezTo>
                      <a:pt x="4378" y="7304"/>
                      <a:pt x="4472" y="7234"/>
                      <a:pt x="4436" y="6766"/>
                    </a:cubicBezTo>
                    <a:cubicBezTo>
                      <a:pt x="4401" y="6426"/>
                      <a:pt x="4179" y="6216"/>
                      <a:pt x="4003" y="6028"/>
                    </a:cubicBezTo>
                    <a:cubicBezTo>
                      <a:pt x="3875" y="5900"/>
                      <a:pt x="3769" y="5794"/>
                      <a:pt x="3769" y="5689"/>
                    </a:cubicBezTo>
                    <a:cubicBezTo>
                      <a:pt x="3781" y="5607"/>
                      <a:pt x="3851" y="5513"/>
                      <a:pt x="3992" y="5408"/>
                    </a:cubicBezTo>
                    <a:cubicBezTo>
                      <a:pt x="4347" y="5142"/>
                      <a:pt x="5218" y="5019"/>
                      <a:pt x="6092" y="5019"/>
                    </a:cubicBezTo>
                    <a:cubicBezTo>
                      <a:pt x="6945" y="5019"/>
                      <a:pt x="7800" y="5136"/>
                      <a:pt x="8182" y="5350"/>
                    </a:cubicBezTo>
                    <a:cubicBezTo>
                      <a:pt x="9258" y="5958"/>
                      <a:pt x="9809" y="6426"/>
                      <a:pt x="9809" y="6742"/>
                    </a:cubicBezTo>
                    <a:cubicBezTo>
                      <a:pt x="9809" y="6988"/>
                      <a:pt x="10253" y="7257"/>
                      <a:pt x="10780" y="7316"/>
                    </a:cubicBezTo>
                    <a:cubicBezTo>
                      <a:pt x="10828" y="7321"/>
                      <a:pt x="10894" y="7327"/>
                      <a:pt x="10973" y="7327"/>
                    </a:cubicBezTo>
                    <a:cubicBezTo>
                      <a:pt x="11394" y="7327"/>
                      <a:pt x="12172" y="7177"/>
                      <a:pt x="12419" y="6122"/>
                    </a:cubicBezTo>
                    <a:cubicBezTo>
                      <a:pt x="12805" y="4495"/>
                      <a:pt x="12688" y="3793"/>
                      <a:pt x="12021" y="3641"/>
                    </a:cubicBezTo>
                    <a:cubicBezTo>
                      <a:pt x="11927" y="3617"/>
                      <a:pt x="11822" y="3606"/>
                      <a:pt x="11705" y="3582"/>
                    </a:cubicBezTo>
                    <a:cubicBezTo>
                      <a:pt x="11166" y="3500"/>
                      <a:pt x="10546" y="3418"/>
                      <a:pt x="10593" y="2517"/>
                    </a:cubicBezTo>
                    <a:cubicBezTo>
                      <a:pt x="10593" y="1862"/>
                      <a:pt x="10347" y="1230"/>
                      <a:pt x="9891" y="762"/>
                    </a:cubicBezTo>
                    <a:cubicBezTo>
                      <a:pt x="9457" y="293"/>
                      <a:pt x="8931" y="13"/>
                      <a:pt x="84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3"/>
              <p:cNvSpPr/>
              <p:nvPr/>
            </p:nvSpPr>
            <p:spPr>
              <a:xfrm>
                <a:off x="6382636" y="1401606"/>
                <a:ext cx="162440" cy="190554"/>
              </a:xfrm>
              <a:custGeom>
                <a:rect b="b" l="l" r="r" t="t"/>
                <a:pathLst>
                  <a:path extrusionOk="0" h="2623" w="2236">
                    <a:moveTo>
                      <a:pt x="989" y="1"/>
                    </a:moveTo>
                    <a:cubicBezTo>
                      <a:pt x="936" y="1"/>
                      <a:pt x="884" y="6"/>
                      <a:pt x="831" y="18"/>
                    </a:cubicBezTo>
                    <a:cubicBezTo>
                      <a:pt x="305" y="135"/>
                      <a:pt x="0" y="814"/>
                      <a:pt x="164" y="1528"/>
                    </a:cubicBezTo>
                    <a:cubicBezTo>
                      <a:pt x="301" y="2170"/>
                      <a:pt x="769" y="2622"/>
                      <a:pt x="1244" y="2622"/>
                    </a:cubicBezTo>
                    <a:cubicBezTo>
                      <a:pt x="1298" y="2622"/>
                      <a:pt x="1352" y="2616"/>
                      <a:pt x="1405" y="2605"/>
                    </a:cubicBezTo>
                    <a:cubicBezTo>
                      <a:pt x="1932" y="2488"/>
                      <a:pt x="2236" y="1820"/>
                      <a:pt x="2084" y="1106"/>
                    </a:cubicBezTo>
                    <a:cubicBezTo>
                      <a:pt x="1936" y="463"/>
                      <a:pt x="1466" y="1"/>
                      <a:pt x="9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p3"/>
              <p:cNvSpPr/>
              <p:nvPr/>
            </p:nvSpPr>
            <p:spPr>
              <a:xfrm>
                <a:off x="6376679" y="1396521"/>
                <a:ext cx="175226" cy="201161"/>
              </a:xfrm>
              <a:custGeom>
                <a:rect b="b" l="l" r="r" t="t"/>
                <a:pathLst>
                  <a:path extrusionOk="0" h="2769" w="2412">
                    <a:moveTo>
                      <a:pt x="1077" y="146"/>
                    </a:moveTo>
                    <a:cubicBezTo>
                      <a:pt x="1288" y="158"/>
                      <a:pt x="1475" y="240"/>
                      <a:pt x="1627" y="381"/>
                    </a:cubicBezTo>
                    <a:cubicBezTo>
                      <a:pt x="1861" y="591"/>
                      <a:pt x="2025" y="872"/>
                      <a:pt x="2096" y="1188"/>
                    </a:cubicBezTo>
                    <a:cubicBezTo>
                      <a:pt x="2166" y="1504"/>
                      <a:pt x="2142" y="1820"/>
                      <a:pt x="2014" y="2124"/>
                    </a:cubicBezTo>
                    <a:cubicBezTo>
                      <a:pt x="1920" y="2359"/>
                      <a:pt x="1721" y="2534"/>
                      <a:pt x="1475" y="2604"/>
                    </a:cubicBezTo>
                    <a:cubicBezTo>
                      <a:pt x="1428" y="2615"/>
                      <a:pt x="1380" y="2619"/>
                      <a:pt x="1332" y="2619"/>
                    </a:cubicBezTo>
                    <a:cubicBezTo>
                      <a:pt x="885" y="2619"/>
                      <a:pt x="443" y="2189"/>
                      <a:pt x="316" y="1586"/>
                    </a:cubicBezTo>
                    <a:cubicBezTo>
                      <a:pt x="164" y="907"/>
                      <a:pt x="445" y="275"/>
                      <a:pt x="937" y="158"/>
                    </a:cubicBezTo>
                    <a:cubicBezTo>
                      <a:pt x="984" y="158"/>
                      <a:pt x="1030" y="146"/>
                      <a:pt x="1077" y="146"/>
                    </a:cubicBezTo>
                    <a:close/>
                    <a:moveTo>
                      <a:pt x="1076" y="1"/>
                    </a:moveTo>
                    <a:cubicBezTo>
                      <a:pt x="1018" y="1"/>
                      <a:pt x="959" y="6"/>
                      <a:pt x="902" y="18"/>
                    </a:cubicBezTo>
                    <a:cubicBezTo>
                      <a:pt x="328" y="146"/>
                      <a:pt x="0" y="860"/>
                      <a:pt x="164" y="1609"/>
                    </a:cubicBezTo>
                    <a:cubicBezTo>
                      <a:pt x="316" y="2288"/>
                      <a:pt x="820" y="2768"/>
                      <a:pt x="1323" y="2768"/>
                    </a:cubicBezTo>
                    <a:cubicBezTo>
                      <a:pt x="1382" y="2768"/>
                      <a:pt x="1440" y="2756"/>
                      <a:pt x="1499" y="2745"/>
                    </a:cubicBezTo>
                    <a:cubicBezTo>
                      <a:pt x="1803" y="2675"/>
                      <a:pt x="2037" y="2464"/>
                      <a:pt x="2154" y="2171"/>
                    </a:cubicBezTo>
                    <a:cubicBezTo>
                      <a:pt x="2412" y="1516"/>
                      <a:pt x="2248" y="755"/>
                      <a:pt x="1733" y="264"/>
                    </a:cubicBezTo>
                    <a:cubicBezTo>
                      <a:pt x="1554" y="94"/>
                      <a:pt x="1315" y="1"/>
                      <a:pt x="10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p3"/>
              <p:cNvSpPr/>
              <p:nvPr/>
            </p:nvSpPr>
            <p:spPr>
              <a:xfrm>
                <a:off x="6344351" y="1103606"/>
                <a:ext cx="116599" cy="302722"/>
              </a:xfrm>
              <a:custGeom>
                <a:rect b="b" l="l" r="r" t="t"/>
                <a:pathLst>
                  <a:path extrusionOk="0" h="4167" w="1605">
                    <a:moveTo>
                      <a:pt x="1475" y="0"/>
                    </a:moveTo>
                    <a:cubicBezTo>
                      <a:pt x="1" y="2130"/>
                      <a:pt x="1288" y="4143"/>
                      <a:pt x="1300" y="4167"/>
                    </a:cubicBezTo>
                    <a:lnTo>
                      <a:pt x="1429" y="4085"/>
                    </a:lnTo>
                    <a:cubicBezTo>
                      <a:pt x="1405" y="4061"/>
                      <a:pt x="176" y="2130"/>
                      <a:pt x="1604" y="82"/>
                    </a:cubicBezTo>
                    <a:lnTo>
                      <a:pt x="14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3"/>
              <p:cNvSpPr/>
              <p:nvPr/>
            </p:nvSpPr>
            <p:spPr>
              <a:xfrm>
                <a:off x="6479548" y="1589909"/>
                <a:ext cx="233925" cy="217797"/>
              </a:xfrm>
              <a:custGeom>
                <a:rect b="b" l="l" r="r" t="t"/>
                <a:pathLst>
                  <a:path extrusionOk="0" h="2998" w="3220">
                    <a:moveTo>
                      <a:pt x="141" y="1"/>
                    </a:moveTo>
                    <a:lnTo>
                      <a:pt x="1" y="36"/>
                    </a:lnTo>
                    <a:cubicBezTo>
                      <a:pt x="12" y="59"/>
                      <a:pt x="703" y="2880"/>
                      <a:pt x="3196" y="2997"/>
                    </a:cubicBezTo>
                    <a:lnTo>
                      <a:pt x="3219" y="2845"/>
                    </a:lnTo>
                    <a:cubicBezTo>
                      <a:pt x="832" y="2740"/>
                      <a:pt x="141" y="24"/>
                      <a:pt x="1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3"/>
              <p:cNvSpPr/>
              <p:nvPr/>
            </p:nvSpPr>
            <p:spPr>
              <a:xfrm>
                <a:off x="6680201" y="1764263"/>
                <a:ext cx="70686" cy="59716"/>
              </a:xfrm>
              <a:custGeom>
                <a:rect b="b" l="l" r="r" t="t"/>
                <a:pathLst>
                  <a:path extrusionOk="0" h="822" w="973">
                    <a:moveTo>
                      <a:pt x="563" y="0"/>
                    </a:moveTo>
                    <a:cubicBezTo>
                      <a:pt x="188" y="0"/>
                      <a:pt x="1" y="445"/>
                      <a:pt x="270" y="702"/>
                    </a:cubicBezTo>
                    <a:cubicBezTo>
                      <a:pt x="353" y="785"/>
                      <a:pt x="454" y="822"/>
                      <a:pt x="555" y="822"/>
                    </a:cubicBezTo>
                    <a:cubicBezTo>
                      <a:pt x="767" y="822"/>
                      <a:pt x="972" y="656"/>
                      <a:pt x="972" y="410"/>
                    </a:cubicBezTo>
                    <a:cubicBezTo>
                      <a:pt x="972" y="187"/>
                      <a:pt x="785" y="0"/>
                      <a:pt x="5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3"/>
              <p:cNvSpPr/>
              <p:nvPr/>
            </p:nvSpPr>
            <p:spPr>
              <a:xfrm>
                <a:off x="6673445" y="1758306"/>
                <a:ext cx="82528" cy="70613"/>
              </a:xfrm>
              <a:custGeom>
                <a:rect b="b" l="l" r="r" t="t"/>
                <a:pathLst>
                  <a:path extrusionOk="0" h="972" w="1136">
                    <a:moveTo>
                      <a:pt x="656" y="152"/>
                    </a:moveTo>
                    <a:cubicBezTo>
                      <a:pt x="843" y="152"/>
                      <a:pt x="995" y="305"/>
                      <a:pt x="995" y="492"/>
                    </a:cubicBezTo>
                    <a:cubicBezTo>
                      <a:pt x="995" y="690"/>
                      <a:pt x="823" y="824"/>
                      <a:pt x="646" y="824"/>
                    </a:cubicBezTo>
                    <a:cubicBezTo>
                      <a:pt x="563" y="824"/>
                      <a:pt x="478" y="794"/>
                      <a:pt x="410" y="726"/>
                    </a:cubicBezTo>
                    <a:cubicBezTo>
                      <a:pt x="199" y="515"/>
                      <a:pt x="351" y="152"/>
                      <a:pt x="656" y="152"/>
                    </a:cubicBezTo>
                    <a:close/>
                    <a:moveTo>
                      <a:pt x="645" y="0"/>
                    </a:moveTo>
                    <a:cubicBezTo>
                      <a:pt x="527" y="0"/>
                      <a:pt x="405" y="43"/>
                      <a:pt x="304" y="141"/>
                    </a:cubicBezTo>
                    <a:cubicBezTo>
                      <a:pt x="0" y="445"/>
                      <a:pt x="223" y="972"/>
                      <a:pt x="656" y="972"/>
                    </a:cubicBezTo>
                    <a:cubicBezTo>
                      <a:pt x="913" y="972"/>
                      <a:pt x="1135" y="749"/>
                      <a:pt x="1135" y="492"/>
                    </a:cubicBezTo>
                    <a:cubicBezTo>
                      <a:pt x="1135" y="197"/>
                      <a:pt x="897" y="0"/>
                      <a:pt x="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3"/>
              <p:cNvSpPr/>
              <p:nvPr/>
            </p:nvSpPr>
            <p:spPr>
              <a:xfrm>
                <a:off x="5954960" y="1856888"/>
                <a:ext cx="666686" cy="2080624"/>
              </a:xfrm>
              <a:custGeom>
                <a:rect b="b" l="l" r="r" t="t"/>
                <a:pathLst>
                  <a:path extrusionOk="0" h="28640" w="9177">
                    <a:moveTo>
                      <a:pt x="7503" y="1"/>
                    </a:moveTo>
                    <a:cubicBezTo>
                      <a:pt x="7503" y="1"/>
                      <a:pt x="5372" y="1230"/>
                      <a:pt x="3757" y="1909"/>
                    </a:cubicBezTo>
                    <a:cubicBezTo>
                      <a:pt x="2154" y="2599"/>
                      <a:pt x="340" y="3184"/>
                      <a:pt x="246" y="3524"/>
                    </a:cubicBezTo>
                    <a:cubicBezTo>
                      <a:pt x="152" y="3863"/>
                      <a:pt x="0" y="26639"/>
                      <a:pt x="398" y="26979"/>
                    </a:cubicBezTo>
                    <a:cubicBezTo>
                      <a:pt x="784" y="27318"/>
                      <a:pt x="3418" y="28243"/>
                      <a:pt x="5466" y="28536"/>
                    </a:cubicBezTo>
                    <a:cubicBezTo>
                      <a:pt x="5951" y="28605"/>
                      <a:pt x="6442" y="28639"/>
                      <a:pt x="6933" y="28639"/>
                    </a:cubicBezTo>
                    <a:cubicBezTo>
                      <a:pt x="7686" y="28639"/>
                      <a:pt x="8440" y="28558"/>
                      <a:pt x="9176" y="28395"/>
                    </a:cubicBezTo>
                    <a:lnTo>
                      <a:pt x="75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3"/>
              <p:cNvSpPr/>
              <p:nvPr/>
            </p:nvSpPr>
            <p:spPr>
              <a:xfrm>
                <a:off x="5959174" y="1848388"/>
                <a:ext cx="666686" cy="2094427"/>
              </a:xfrm>
              <a:custGeom>
                <a:rect b="b" l="l" r="r" t="t"/>
                <a:pathLst>
                  <a:path extrusionOk="0" h="28830" w="9177">
                    <a:moveTo>
                      <a:pt x="7386" y="247"/>
                    </a:moveTo>
                    <a:lnTo>
                      <a:pt x="9036" y="28454"/>
                    </a:lnTo>
                    <a:cubicBezTo>
                      <a:pt x="8323" y="28607"/>
                      <a:pt x="7597" y="28682"/>
                      <a:pt x="6873" y="28682"/>
                    </a:cubicBezTo>
                    <a:cubicBezTo>
                      <a:pt x="6386" y="28682"/>
                      <a:pt x="5900" y="28648"/>
                      <a:pt x="5420" y="28582"/>
                    </a:cubicBezTo>
                    <a:cubicBezTo>
                      <a:pt x="3360" y="28290"/>
                      <a:pt x="738" y="27353"/>
                      <a:pt x="387" y="27049"/>
                    </a:cubicBezTo>
                    <a:cubicBezTo>
                      <a:pt x="235" y="26792"/>
                      <a:pt x="153" y="22403"/>
                      <a:pt x="153" y="15298"/>
                    </a:cubicBezTo>
                    <a:cubicBezTo>
                      <a:pt x="153" y="9563"/>
                      <a:pt x="200" y="3863"/>
                      <a:pt x="258" y="3664"/>
                    </a:cubicBezTo>
                    <a:cubicBezTo>
                      <a:pt x="317" y="3454"/>
                      <a:pt x="1335" y="3056"/>
                      <a:pt x="2318" y="2669"/>
                    </a:cubicBezTo>
                    <a:cubicBezTo>
                      <a:pt x="2786" y="2482"/>
                      <a:pt x="3255" y="2295"/>
                      <a:pt x="3723" y="2096"/>
                    </a:cubicBezTo>
                    <a:cubicBezTo>
                      <a:pt x="5127" y="1511"/>
                      <a:pt x="6941" y="492"/>
                      <a:pt x="7386" y="247"/>
                    </a:cubicBezTo>
                    <a:close/>
                    <a:moveTo>
                      <a:pt x="7515" y="1"/>
                    </a:moveTo>
                    <a:lnTo>
                      <a:pt x="7409" y="59"/>
                    </a:lnTo>
                    <a:cubicBezTo>
                      <a:pt x="7386" y="71"/>
                      <a:pt x="5256" y="1288"/>
                      <a:pt x="3676" y="1967"/>
                    </a:cubicBezTo>
                    <a:cubicBezTo>
                      <a:pt x="3208" y="2166"/>
                      <a:pt x="2728" y="2353"/>
                      <a:pt x="2271" y="2529"/>
                    </a:cubicBezTo>
                    <a:cubicBezTo>
                      <a:pt x="949" y="3044"/>
                      <a:pt x="188" y="3360"/>
                      <a:pt x="118" y="3617"/>
                    </a:cubicBezTo>
                    <a:cubicBezTo>
                      <a:pt x="59" y="3816"/>
                      <a:pt x="1" y="9856"/>
                      <a:pt x="1" y="15368"/>
                    </a:cubicBezTo>
                    <a:cubicBezTo>
                      <a:pt x="1" y="26909"/>
                      <a:pt x="211" y="27096"/>
                      <a:pt x="282" y="27154"/>
                    </a:cubicBezTo>
                    <a:cubicBezTo>
                      <a:pt x="715" y="27529"/>
                      <a:pt x="3395" y="28442"/>
                      <a:pt x="5396" y="28734"/>
                    </a:cubicBezTo>
                    <a:cubicBezTo>
                      <a:pt x="5876" y="28793"/>
                      <a:pt x="6356" y="28828"/>
                      <a:pt x="6848" y="28828"/>
                    </a:cubicBezTo>
                    <a:cubicBezTo>
                      <a:pt x="6895" y="28829"/>
                      <a:pt x="6943" y="28829"/>
                      <a:pt x="6991" y="28829"/>
                    </a:cubicBezTo>
                    <a:cubicBezTo>
                      <a:pt x="7705" y="28829"/>
                      <a:pt x="8427" y="28748"/>
                      <a:pt x="9118" y="28594"/>
                    </a:cubicBezTo>
                    <a:lnTo>
                      <a:pt x="9177" y="28571"/>
                    </a:lnTo>
                    <a:lnTo>
                      <a:pt x="7515" y="118"/>
                    </a:lnTo>
                    <a:lnTo>
                      <a:pt x="75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3"/>
              <p:cNvSpPr/>
              <p:nvPr/>
            </p:nvSpPr>
            <p:spPr>
              <a:xfrm>
                <a:off x="6317980" y="1856888"/>
                <a:ext cx="256882" cy="1249973"/>
              </a:xfrm>
              <a:custGeom>
                <a:rect b="b" l="l" r="r" t="t"/>
                <a:pathLst>
                  <a:path extrusionOk="0" h="17206" w="3536">
                    <a:moveTo>
                      <a:pt x="2517" y="1"/>
                    </a:moveTo>
                    <a:cubicBezTo>
                      <a:pt x="1698" y="504"/>
                      <a:pt x="867" y="961"/>
                      <a:pt x="1" y="1359"/>
                    </a:cubicBezTo>
                    <a:cubicBezTo>
                      <a:pt x="293" y="3688"/>
                      <a:pt x="1089" y="9867"/>
                      <a:pt x="1639" y="12454"/>
                    </a:cubicBezTo>
                    <a:cubicBezTo>
                      <a:pt x="2037" y="14350"/>
                      <a:pt x="2904" y="16082"/>
                      <a:pt x="3536" y="17206"/>
                    </a:cubicBez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3"/>
              <p:cNvSpPr/>
              <p:nvPr/>
            </p:nvSpPr>
            <p:spPr>
              <a:xfrm>
                <a:off x="6312895" y="1847589"/>
                <a:ext cx="268796" cy="1281429"/>
              </a:xfrm>
              <a:custGeom>
                <a:rect b="b" l="l" r="r" t="t"/>
                <a:pathLst>
                  <a:path extrusionOk="0" h="17639" w="3700">
                    <a:moveTo>
                      <a:pt x="2517" y="258"/>
                    </a:moveTo>
                    <a:lnTo>
                      <a:pt x="3512" y="17018"/>
                    </a:lnTo>
                    <a:cubicBezTo>
                      <a:pt x="2903" y="15894"/>
                      <a:pt x="2143" y="14291"/>
                      <a:pt x="1780" y="12559"/>
                    </a:cubicBezTo>
                    <a:cubicBezTo>
                      <a:pt x="1241" y="10019"/>
                      <a:pt x="457" y="4038"/>
                      <a:pt x="141" y="1533"/>
                    </a:cubicBezTo>
                    <a:cubicBezTo>
                      <a:pt x="1206" y="1042"/>
                      <a:pt x="2201" y="445"/>
                      <a:pt x="2517" y="258"/>
                    </a:cubicBezTo>
                    <a:close/>
                    <a:moveTo>
                      <a:pt x="2657" y="0"/>
                    </a:moveTo>
                    <a:lnTo>
                      <a:pt x="2552" y="70"/>
                    </a:lnTo>
                    <a:cubicBezTo>
                      <a:pt x="1745" y="562"/>
                      <a:pt x="902" y="1018"/>
                      <a:pt x="47" y="1428"/>
                    </a:cubicBezTo>
                    <a:lnTo>
                      <a:pt x="1" y="1451"/>
                    </a:lnTo>
                    <a:lnTo>
                      <a:pt x="1" y="1498"/>
                    </a:lnTo>
                    <a:cubicBezTo>
                      <a:pt x="317" y="3980"/>
                      <a:pt x="1101" y="10019"/>
                      <a:pt x="1639" y="12594"/>
                    </a:cubicBezTo>
                    <a:cubicBezTo>
                      <a:pt x="2037" y="14490"/>
                      <a:pt x="2892" y="16234"/>
                      <a:pt x="3547" y="17369"/>
                    </a:cubicBezTo>
                    <a:lnTo>
                      <a:pt x="3699" y="17638"/>
                    </a:lnTo>
                    <a:lnTo>
                      <a:pt x="265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3"/>
              <p:cNvSpPr/>
              <p:nvPr/>
            </p:nvSpPr>
            <p:spPr>
              <a:xfrm>
                <a:off x="6843512" y="1896917"/>
                <a:ext cx="482161" cy="2020981"/>
              </a:xfrm>
              <a:custGeom>
                <a:rect b="b" l="l" r="r" t="t"/>
                <a:pathLst>
                  <a:path extrusionOk="0" h="27819" w="6637">
                    <a:moveTo>
                      <a:pt x="0" y="0"/>
                    </a:moveTo>
                    <a:cubicBezTo>
                      <a:pt x="0" y="0"/>
                      <a:pt x="1522" y="10288"/>
                      <a:pt x="1416" y="15309"/>
                    </a:cubicBezTo>
                    <a:cubicBezTo>
                      <a:pt x="1323" y="20330"/>
                      <a:pt x="1276" y="27797"/>
                      <a:pt x="1276" y="27797"/>
                    </a:cubicBezTo>
                    <a:cubicBezTo>
                      <a:pt x="1276" y="27797"/>
                      <a:pt x="1555" y="27819"/>
                      <a:pt x="1988" y="27819"/>
                    </a:cubicBezTo>
                    <a:cubicBezTo>
                      <a:pt x="2656" y="27819"/>
                      <a:pt x="3691" y="27767"/>
                      <a:pt x="4635" y="27505"/>
                    </a:cubicBezTo>
                    <a:cubicBezTo>
                      <a:pt x="6203" y="27060"/>
                      <a:pt x="6636" y="26720"/>
                      <a:pt x="6636" y="26720"/>
                    </a:cubicBezTo>
                    <a:cubicBezTo>
                      <a:pt x="6636" y="26720"/>
                      <a:pt x="5419" y="13261"/>
                      <a:pt x="5220" y="10382"/>
                    </a:cubicBezTo>
                    <a:cubicBezTo>
                      <a:pt x="5033" y="7502"/>
                      <a:pt x="4494" y="772"/>
                      <a:pt x="4494" y="7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3"/>
              <p:cNvSpPr/>
              <p:nvPr/>
            </p:nvSpPr>
            <p:spPr>
              <a:xfrm>
                <a:off x="6837555" y="1890960"/>
                <a:ext cx="494076" cy="2032241"/>
              </a:xfrm>
              <a:custGeom>
                <a:rect b="b" l="l" r="r" t="t"/>
                <a:pathLst>
                  <a:path extrusionOk="0" h="27974" w="6801">
                    <a:moveTo>
                      <a:pt x="176" y="164"/>
                    </a:moveTo>
                    <a:lnTo>
                      <a:pt x="4506" y="925"/>
                    </a:lnTo>
                    <a:cubicBezTo>
                      <a:pt x="4565" y="1580"/>
                      <a:pt x="5056" y="7772"/>
                      <a:pt x="5243" y="10475"/>
                    </a:cubicBezTo>
                    <a:cubicBezTo>
                      <a:pt x="5431" y="13237"/>
                      <a:pt x="6578" y="25925"/>
                      <a:pt x="6648" y="26767"/>
                    </a:cubicBezTo>
                    <a:cubicBezTo>
                      <a:pt x="6519" y="26849"/>
                      <a:pt x="6004" y="27154"/>
                      <a:pt x="4705" y="27516"/>
                    </a:cubicBezTo>
                    <a:cubicBezTo>
                      <a:pt x="3769" y="27775"/>
                      <a:pt x="2734" y="27827"/>
                      <a:pt x="2069" y="27827"/>
                    </a:cubicBezTo>
                    <a:cubicBezTo>
                      <a:pt x="1769" y="27827"/>
                      <a:pt x="1545" y="27816"/>
                      <a:pt x="1440" y="27809"/>
                    </a:cubicBezTo>
                    <a:cubicBezTo>
                      <a:pt x="1440" y="27048"/>
                      <a:pt x="1486" y="20108"/>
                      <a:pt x="1580" y="15391"/>
                    </a:cubicBezTo>
                    <a:cubicBezTo>
                      <a:pt x="1674" y="10686"/>
                      <a:pt x="328" y="1252"/>
                      <a:pt x="176" y="164"/>
                    </a:cubicBezTo>
                    <a:close/>
                    <a:moveTo>
                      <a:pt x="0" y="0"/>
                    </a:moveTo>
                    <a:lnTo>
                      <a:pt x="12" y="94"/>
                    </a:lnTo>
                    <a:cubicBezTo>
                      <a:pt x="35" y="199"/>
                      <a:pt x="1533" y="10428"/>
                      <a:pt x="1440" y="15391"/>
                    </a:cubicBezTo>
                    <a:cubicBezTo>
                      <a:pt x="1334" y="20365"/>
                      <a:pt x="1288" y="27809"/>
                      <a:pt x="1288" y="27879"/>
                    </a:cubicBezTo>
                    <a:lnTo>
                      <a:pt x="1288" y="27949"/>
                    </a:lnTo>
                    <a:lnTo>
                      <a:pt x="1358" y="27949"/>
                    </a:lnTo>
                    <a:cubicBezTo>
                      <a:pt x="1358" y="27949"/>
                      <a:pt x="1650" y="27973"/>
                      <a:pt x="2083" y="27973"/>
                    </a:cubicBezTo>
                    <a:cubicBezTo>
                      <a:pt x="2128" y="27973"/>
                      <a:pt x="2173" y="27974"/>
                      <a:pt x="2218" y="27974"/>
                    </a:cubicBezTo>
                    <a:cubicBezTo>
                      <a:pt x="3074" y="27974"/>
                      <a:pt x="3917" y="27868"/>
                      <a:pt x="4740" y="27657"/>
                    </a:cubicBezTo>
                    <a:cubicBezTo>
                      <a:pt x="6297" y="27224"/>
                      <a:pt x="6742" y="26884"/>
                      <a:pt x="6765" y="26861"/>
                    </a:cubicBezTo>
                    <a:lnTo>
                      <a:pt x="6800" y="26838"/>
                    </a:lnTo>
                    <a:lnTo>
                      <a:pt x="6800" y="26802"/>
                    </a:lnTo>
                    <a:cubicBezTo>
                      <a:pt x="6788" y="26662"/>
                      <a:pt x="5571" y="13308"/>
                      <a:pt x="5384" y="10464"/>
                    </a:cubicBezTo>
                    <a:cubicBezTo>
                      <a:pt x="5185" y="7619"/>
                      <a:pt x="4647" y="925"/>
                      <a:pt x="4647" y="854"/>
                    </a:cubicBezTo>
                    <a:lnTo>
                      <a:pt x="4647" y="8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3"/>
              <p:cNvSpPr/>
              <p:nvPr/>
            </p:nvSpPr>
            <p:spPr>
              <a:xfrm>
                <a:off x="6844312" y="1896917"/>
                <a:ext cx="253467" cy="1133446"/>
              </a:xfrm>
              <a:custGeom>
                <a:rect b="b" l="l" r="r" t="t"/>
                <a:pathLst>
                  <a:path extrusionOk="0" h="15602" w="3489">
                    <a:moveTo>
                      <a:pt x="1" y="0"/>
                    </a:moveTo>
                    <a:cubicBezTo>
                      <a:pt x="1" y="0"/>
                      <a:pt x="1511" y="10288"/>
                      <a:pt x="1417" y="15309"/>
                    </a:cubicBezTo>
                    <a:cubicBezTo>
                      <a:pt x="1417" y="15414"/>
                      <a:pt x="1417" y="15508"/>
                      <a:pt x="1405" y="15602"/>
                    </a:cubicBezTo>
                    <a:cubicBezTo>
                      <a:pt x="1827" y="14888"/>
                      <a:pt x="2611" y="13202"/>
                      <a:pt x="3020" y="9949"/>
                    </a:cubicBezTo>
                    <a:cubicBezTo>
                      <a:pt x="3489" y="6250"/>
                      <a:pt x="2786" y="1978"/>
                      <a:pt x="2482" y="4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3"/>
              <p:cNvSpPr/>
              <p:nvPr/>
            </p:nvSpPr>
            <p:spPr>
              <a:xfrm>
                <a:off x="6837555" y="1890088"/>
                <a:ext cx="265309" cy="1159817"/>
              </a:xfrm>
              <a:custGeom>
                <a:rect b="b" l="l" r="r" t="t"/>
                <a:pathLst>
                  <a:path extrusionOk="0" h="15965" w="3652">
                    <a:moveTo>
                      <a:pt x="176" y="176"/>
                    </a:moveTo>
                    <a:lnTo>
                      <a:pt x="2516" y="597"/>
                    </a:lnTo>
                    <a:cubicBezTo>
                      <a:pt x="2844" y="2259"/>
                      <a:pt x="3511" y="6403"/>
                      <a:pt x="3043" y="10031"/>
                    </a:cubicBezTo>
                    <a:cubicBezTo>
                      <a:pt x="2680" y="12933"/>
                      <a:pt x="2025" y="14584"/>
                      <a:pt x="1580" y="15403"/>
                    </a:cubicBezTo>
                    <a:cubicBezTo>
                      <a:pt x="1674" y="10698"/>
                      <a:pt x="328" y="1264"/>
                      <a:pt x="176" y="176"/>
                    </a:cubicBezTo>
                    <a:close/>
                    <a:moveTo>
                      <a:pt x="0" y="0"/>
                    </a:moveTo>
                    <a:lnTo>
                      <a:pt x="12" y="94"/>
                    </a:lnTo>
                    <a:cubicBezTo>
                      <a:pt x="35" y="199"/>
                      <a:pt x="1533" y="10440"/>
                      <a:pt x="1440" y="15403"/>
                    </a:cubicBezTo>
                    <a:lnTo>
                      <a:pt x="1428" y="15965"/>
                    </a:lnTo>
                    <a:lnTo>
                      <a:pt x="1568" y="15731"/>
                    </a:lnTo>
                    <a:cubicBezTo>
                      <a:pt x="1990" y="15005"/>
                      <a:pt x="2774" y="13308"/>
                      <a:pt x="3195" y="10043"/>
                    </a:cubicBezTo>
                    <a:cubicBezTo>
                      <a:pt x="3652" y="6379"/>
                      <a:pt x="2973" y="2166"/>
                      <a:pt x="2657" y="527"/>
                    </a:cubicBezTo>
                    <a:lnTo>
                      <a:pt x="2645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3"/>
              <p:cNvSpPr/>
              <p:nvPr/>
            </p:nvSpPr>
            <p:spPr>
              <a:xfrm>
                <a:off x="6622373" y="2818959"/>
                <a:ext cx="535775" cy="398472"/>
              </a:xfrm>
              <a:custGeom>
                <a:rect b="b" l="l" r="r" t="t"/>
                <a:pathLst>
                  <a:path extrusionOk="0" h="5485" w="7375">
                    <a:moveTo>
                      <a:pt x="4672" y="0"/>
                    </a:moveTo>
                    <a:cubicBezTo>
                      <a:pt x="4278" y="0"/>
                      <a:pt x="3543" y="506"/>
                      <a:pt x="3103" y="545"/>
                    </a:cubicBezTo>
                    <a:cubicBezTo>
                      <a:pt x="2588" y="592"/>
                      <a:pt x="1476" y="1341"/>
                      <a:pt x="1125" y="1821"/>
                    </a:cubicBezTo>
                    <a:cubicBezTo>
                      <a:pt x="797" y="2301"/>
                      <a:pt x="504" y="2804"/>
                      <a:pt x="247" y="3331"/>
                    </a:cubicBezTo>
                    <a:lnTo>
                      <a:pt x="1" y="5484"/>
                    </a:lnTo>
                    <a:cubicBezTo>
                      <a:pt x="1" y="5484"/>
                      <a:pt x="2751" y="5367"/>
                      <a:pt x="3512" y="5122"/>
                    </a:cubicBezTo>
                    <a:cubicBezTo>
                      <a:pt x="3969" y="4993"/>
                      <a:pt x="4413" y="4806"/>
                      <a:pt x="4823" y="4572"/>
                    </a:cubicBezTo>
                    <a:cubicBezTo>
                      <a:pt x="5104" y="4408"/>
                      <a:pt x="6099" y="4127"/>
                      <a:pt x="6181" y="3776"/>
                    </a:cubicBezTo>
                    <a:cubicBezTo>
                      <a:pt x="6208" y="3655"/>
                      <a:pt x="6075" y="3614"/>
                      <a:pt x="5886" y="3614"/>
                    </a:cubicBezTo>
                    <a:cubicBezTo>
                      <a:pt x="5655" y="3614"/>
                      <a:pt x="5340" y="3675"/>
                      <a:pt x="5130" y="3722"/>
                    </a:cubicBezTo>
                    <a:lnTo>
                      <a:pt x="5130" y="3722"/>
                    </a:lnTo>
                    <a:cubicBezTo>
                      <a:pt x="5413" y="3649"/>
                      <a:pt x="5690" y="3562"/>
                      <a:pt x="5958" y="3460"/>
                    </a:cubicBezTo>
                    <a:cubicBezTo>
                      <a:pt x="6274" y="3354"/>
                      <a:pt x="6567" y="3190"/>
                      <a:pt x="6813" y="2980"/>
                    </a:cubicBezTo>
                    <a:cubicBezTo>
                      <a:pt x="7375" y="2465"/>
                      <a:pt x="7293" y="2301"/>
                      <a:pt x="6696" y="2301"/>
                    </a:cubicBezTo>
                    <a:cubicBezTo>
                      <a:pt x="6099" y="2301"/>
                      <a:pt x="4823" y="2582"/>
                      <a:pt x="4472" y="2617"/>
                    </a:cubicBezTo>
                    <a:cubicBezTo>
                      <a:pt x="4436" y="2622"/>
                      <a:pt x="4408" y="2624"/>
                      <a:pt x="4386" y="2624"/>
                    </a:cubicBezTo>
                    <a:cubicBezTo>
                      <a:pt x="4200" y="2624"/>
                      <a:pt x="4472" y="2465"/>
                      <a:pt x="4472" y="2465"/>
                    </a:cubicBezTo>
                    <a:cubicBezTo>
                      <a:pt x="4472" y="2465"/>
                      <a:pt x="6497" y="2020"/>
                      <a:pt x="6731" y="1786"/>
                    </a:cubicBezTo>
                    <a:cubicBezTo>
                      <a:pt x="6968" y="1549"/>
                      <a:pt x="6976" y="1105"/>
                      <a:pt x="6368" y="1105"/>
                    </a:cubicBezTo>
                    <a:cubicBezTo>
                      <a:pt x="6345" y="1105"/>
                      <a:pt x="6322" y="1106"/>
                      <a:pt x="6298" y="1107"/>
                    </a:cubicBezTo>
                    <a:cubicBezTo>
                      <a:pt x="5619" y="1142"/>
                      <a:pt x="3196" y="1786"/>
                      <a:pt x="3196" y="1786"/>
                    </a:cubicBezTo>
                    <a:cubicBezTo>
                      <a:pt x="3301" y="1646"/>
                      <a:pt x="3442" y="1528"/>
                      <a:pt x="3594" y="1423"/>
                    </a:cubicBezTo>
                    <a:cubicBezTo>
                      <a:pt x="3910" y="1189"/>
                      <a:pt x="4390" y="1154"/>
                      <a:pt x="4589" y="943"/>
                    </a:cubicBezTo>
                    <a:cubicBezTo>
                      <a:pt x="4788" y="744"/>
                      <a:pt x="5151" y="346"/>
                      <a:pt x="4858" y="65"/>
                    </a:cubicBezTo>
                    <a:cubicBezTo>
                      <a:pt x="4812" y="20"/>
                      <a:pt x="4748" y="0"/>
                      <a:pt x="46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p3"/>
              <p:cNvSpPr/>
              <p:nvPr/>
            </p:nvSpPr>
            <p:spPr>
              <a:xfrm>
                <a:off x="6616489" y="2814091"/>
                <a:ext cx="535703" cy="408424"/>
              </a:xfrm>
              <a:custGeom>
                <a:rect b="b" l="l" r="r" t="t"/>
                <a:pathLst>
                  <a:path extrusionOk="0" h="5622" w="7374">
                    <a:moveTo>
                      <a:pt x="4762" y="136"/>
                    </a:moveTo>
                    <a:cubicBezTo>
                      <a:pt x="4818" y="136"/>
                      <a:pt x="4862" y="149"/>
                      <a:pt x="4892" y="179"/>
                    </a:cubicBezTo>
                    <a:cubicBezTo>
                      <a:pt x="5056" y="343"/>
                      <a:pt x="4963" y="601"/>
                      <a:pt x="4611" y="952"/>
                    </a:cubicBezTo>
                    <a:cubicBezTo>
                      <a:pt x="4483" y="1045"/>
                      <a:pt x="4342" y="1116"/>
                      <a:pt x="4190" y="1162"/>
                    </a:cubicBezTo>
                    <a:cubicBezTo>
                      <a:pt x="3991" y="1221"/>
                      <a:pt x="3804" y="1303"/>
                      <a:pt x="3628" y="1420"/>
                    </a:cubicBezTo>
                    <a:cubicBezTo>
                      <a:pt x="3476" y="1525"/>
                      <a:pt x="3336" y="1654"/>
                      <a:pt x="3207" y="1794"/>
                    </a:cubicBezTo>
                    <a:lnTo>
                      <a:pt x="3102" y="1958"/>
                    </a:lnTo>
                    <a:lnTo>
                      <a:pt x="3289" y="1912"/>
                    </a:lnTo>
                    <a:cubicBezTo>
                      <a:pt x="3312" y="1900"/>
                      <a:pt x="5723" y="1279"/>
                      <a:pt x="6379" y="1233"/>
                    </a:cubicBezTo>
                    <a:cubicBezTo>
                      <a:pt x="6400" y="1232"/>
                      <a:pt x="6421" y="1231"/>
                      <a:pt x="6441" y="1231"/>
                    </a:cubicBezTo>
                    <a:cubicBezTo>
                      <a:pt x="6665" y="1231"/>
                      <a:pt x="6817" y="1290"/>
                      <a:pt x="6870" y="1408"/>
                    </a:cubicBezTo>
                    <a:cubicBezTo>
                      <a:pt x="6905" y="1549"/>
                      <a:pt x="6870" y="1689"/>
                      <a:pt x="6765" y="1783"/>
                    </a:cubicBezTo>
                    <a:cubicBezTo>
                      <a:pt x="6601" y="1947"/>
                      <a:pt x="5337" y="2274"/>
                      <a:pt x="4529" y="2450"/>
                    </a:cubicBezTo>
                    <a:lnTo>
                      <a:pt x="4506" y="2450"/>
                    </a:lnTo>
                    <a:cubicBezTo>
                      <a:pt x="4295" y="2579"/>
                      <a:pt x="4319" y="2661"/>
                      <a:pt x="4331" y="2684"/>
                    </a:cubicBezTo>
                    <a:cubicBezTo>
                      <a:pt x="4354" y="2746"/>
                      <a:pt x="4419" y="2757"/>
                      <a:pt x="4481" y="2757"/>
                    </a:cubicBezTo>
                    <a:cubicBezTo>
                      <a:pt x="4511" y="2757"/>
                      <a:pt x="4541" y="2754"/>
                      <a:pt x="4565" y="2754"/>
                    </a:cubicBezTo>
                    <a:cubicBezTo>
                      <a:pt x="4670" y="2743"/>
                      <a:pt x="4869" y="2707"/>
                      <a:pt x="5103" y="2661"/>
                    </a:cubicBezTo>
                    <a:cubicBezTo>
                      <a:pt x="5653" y="2544"/>
                      <a:pt x="6215" y="2473"/>
                      <a:pt x="6777" y="2426"/>
                    </a:cubicBezTo>
                    <a:cubicBezTo>
                      <a:pt x="7128" y="2426"/>
                      <a:pt x="7186" y="2485"/>
                      <a:pt x="7198" y="2508"/>
                    </a:cubicBezTo>
                    <a:cubicBezTo>
                      <a:pt x="7210" y="2544"/>
                      <a:pt x="7198" y="2649"/>
                      <a:pt x="6847" y="2977"/>
                    </a:cubicBezTo>
                    <a:cubicBezTo>
                      <a:pt x="6601" y="3187"/>
                      <a:pt x="6320" y="3339"/>
                      <a:pt x="6016" y="3445"/>
                    </a:cubicBezTo>
                    <a:cubicBezTo>
                      <a:pt x="5758" y="3550"/>
                      <a:pt x="5501" y="3632"/>
                      <a:pt x="5243" y="3691"/>
                    </a:cubicBezTo>
                    <a:cubicBezTo>
                      <a:pt x="5115" y="3726"/>
                      <a:pt x="5009" y="3749"/>
                      <a:pt x="4963" y="3761"/>
                    </a:cubicBezTo>
                    <a:lnTo>
                      <a:pt x="4998" y="3913"/>
                    </a:lnTo>
                    <a:cubicBezTo>
                      <a:pt x="4998" y="3913"/>
                      <a:pt x="5103" y="3890"/>
                      <a:pt x="5267" y="3843"/>
                    </a:cubicBezTo>
                    <a:cubicBezTo>
                      <a:pt x="5525" y="3785"/>
                      <a:pt x="5779" y="3750"/>
                      <a:pt x="5955" y="3750"/>
                    </a:cubicBezTo>
                    <a:cubicBezTo>
                      <a:pt x="6067" y="3750"/>
                      <a:pt x="6148" y="3764"/>
                      <a:pt x="6180" y="3796"/>
                    </a:cubicBezTo>
                    <a:lnTo>
                      <a:pt x="6180" y="3819"/>
                    </a:lnTo>
                    <a:cubicBezTo>
                      <a:pt x="6133" y="4042"/>
                      <a:pt x="5595" y="4264"/>
                      <a:pt x="5232" y="4404"/>
                    </a:cubicBezTo>
                    <a:cubicBezTo>
                      <a:pt x="5103" y="4451"/>
                      <a:pt x="4986" y="4510"/>
                      <a:pt x="4869" y="4568"/>
                    </a:cubicBezTo>
                    <a:cubicBezTo>
                      <a:pt x="4459" y="4802"/>
                      <a:pt x="4015" y="4990"/>
                      <a:pt x="3570" y="5118"/>
                    </a:cubicBezTo>
                    <a:cubicBezTo>
                      <a:pt x="2903" y="5317"/>
                      <a:pt x="632" y="5446"/>
                      <a:pt x="164" y="5470"/>
                    </a:cubicBezTo>
                    <a:lnTo>
                      <a:pt x="398" y="3421"/>
                    </a:lnTo>
                    <a:cubicBezTo>
                      <a:pt x="644" y="2906"/>
                      <a:pt x="936" y="2403"/>
                      <a:pt x="1264" y="1923"/>
                    </a:cubicBezTo>
                    <a:cubicBezTo>
                      <a:pt x="1603" y="1467"/>
                      <a:pt x="2704" y="718"/>
                      <a:pt x="3195" y="683"/>
                    </a:cubicBezTo>
                    <a:cubicBezTo>
                      <a:pt x="3476" y="624"/>
                      <a:pt x="3745" y="530"/>
                      <a:pt x="4003" y="402"/>
                    </a:cubicBezTo>
                    <a:cubicBezTo>
                      <a:pt x="4281" y="276"/>
                      <a:pt x="4580" y="136"/>
                      <a:pt x="4762" y="136"/>
                    </a:cubicBezTo>
                    <a:close/>
                    <a:moveTo>
                      <a:pt x="4757" y="1"/>
                    </a:moveTo>
                    <a:cubicBezTo>
                      <a:pt x="4538" y="1"/>
                      <a:pt x="4247" y="134"/>
                      <a:pt x="3944" y="273"/>
                    </a:cubicBezTo>
                    <a:cubicBezTo>
                      <a:pt x="3699" y="402"/>
                      <a:pt x="3441" y="484"/>
                      <a:pt x="3184" y="542"/>
                    </a:cubicBezTo>
                    <a:cubicBezTo>
                      <a:pt x="2645" y="577"/>
                      <a:pt x="1498" y="1350"/>
                      <a:pt x="1135" y="1841"/>
                    </a:cubicBezTo>
                    <a:cubicBezTo>
                      <a:pt x="808" y="2333"/>
                      <a:pt x="515" y="2836"/>
                      <a:pt x="258" y="3363"/>
                    </a:cubicBezTo>
                    <a:lnTo>
                      <a:pt x="0" y="5622"/>
                    </a:lnTo>
                    <a:lnTo>
                      <a:pt x="82" y="5622"/>
                    </a:lnTo>
                    <a:cubicBezTo>
                      <a:pt x="199" y="5622"/>
                      <a:pt x="2844" y="5493"/>
                      <a:pt x="3605" y="5259"/>
                    </a:cubicBezTo>
                    <a:cubicBezTo>
                      <a:pt x="4073" y="5130"/>
                      <a:pt x="4518" y="4943"/>
                      <a:pt x="4927" y="4697"/>
                    </a:cubicBezTo>
                    <a:cubicBezTo>
                      <a:pt x="5044" y="4639"/>
                      <a:pt x="5162" y="4592"/>
                      <a:pt x="5279" y="4545"/>
                    </a:cubicBezTo>
                    <a:cubicBezTo>
                      <a:pt x="5712" y="4369"/>
                      <a:pt x="6250" y="4147"/>
                      <a:pt x="6320" y="3854"/>
                    </a:cubicBezTo>
                    <a:cubicBezTo>
                      <a:pt x="6344" y="3796"/>
                      <a:pt x="6320" y="3726"/>
                      <a:pt x="6273" y="3691"/>
                    </a:cubicBezTo>
                    <a:cubicBezTo>
                      <a:pt x="6203" y="3632"/>
                      <a:pt x="6110" y="3609"/>
                      <a:pt x="6016" y="3609"/>
                    </a:cubicBezTo>
                    <a:lnTo>
                      <a:pt x="6051" y="3585"/>
                    </a:lnTo>
                    <a:cubicBezTo>
                      <a:pt x="6379" y="3480"/>
                      <a:pt x="6671" y="3316"/>
                      <a:pt x="6929" y="3094"/>
                    </a:cubicBezTo>
                    <a:cubicBezTo>
                      <a:pt x="7268" y="2789"/>
                      <a:pt x="7374" y="2590"/>
                      <a:pt x="7327" y="2462"/>
                    </a:cubicBezTo>
                    <a:cubicBezTo>
                      <a:pt x="7268" y="2345"/>
                      <a:pt x="7104" y="2286"/>
                      <a:pt x="6765" y="2286"/>
                    </a:cubicBezTo>
                    <a:cubicBezTo>
                      <a:pt x="6191" y="2333"/>
                      <a:pt x="5630" y="2403"/>
                      <a:pt x="5068" y="2520"/>
                    </a:cubicBezTo>
                    <a:cubicBezTo>
                      <a:pt x="4834" y="2567"/>
                      <a:pt x="4647" y="2602"/>
                      <a:pt x="4541" y="2614"/>
                    </a:cubicBezTo>
                    <a:lnTo>
                      <a:pt x="4565" y="2590"/>
                    </a:lnTo>
                    <a:cubicBezTo>
                      <a:pt x="4834" y="2532"/>
                      <a:pt x="6625" y="2146"/>
                      <a:pt x="6859" y="1900"/>
                    </a:cubicBezTo>
                    <a:cubicBezTo>
                      <a:pt x="7011" y="1759"/>
                      <a:pt x="7069" y="1549"/>
                      <a:pt x="6999" y="1361"/>
                    </a:cubicBezTo>
                    <a:cubicBezTo>
                      <a:pt x="6955" y="1252"/>
                      <a:pt x="6818" y="1090"/>
                      <a:pt x="6443" y="1090"/>
                    </a:cubicBezTo>
                    <a:cubicBezTo>
                      <a:pt x="6419" y="1090"/>
                      <a:pt x="6394" y="1091"/>
                      <a:pt x="6367" y="1092"/>
                    </a:cubicBezTo>
                    <a:cubicBezTo>
                      <a:pt x="5817" y="1127"/>
                      <a:pt x="4155" y="1549"/>
                      <a:pt x="3511" y="1713"/>
                    </a:cubicBezTo>
                    <a:cubicBezTo>
                      <a:pt x="3558" y="1666"/>
                      <a:pt x="3628" y="1607"/>
                      <a:pt x="3710" y="1549"/>
                    </a:cubicBezTo>
                    <a:cubicBezTo>
                      <a:pt x="3874" y="1443"/>
                      <a:pt x="4050" y="1361"/>
                      <a:pt x="4225" y="1303"/>
                    </a:cubicBezTo>
                    <a:cubicBezTo>
                      <a:pt x="4401" y="1256"/>
                      <a:pt x="4565" y="1174"/>
                      <a:pt x="4717" y="1069"/>
                    </a:cubicBezTo>
                    <a:cubicBezTo>
                      <a:pt x="5126" y="647"/>
                      <a:pt x="5220" y="320"/>
                      <a:pt x="4998" y="86"/>
                    </a:cubicBezTo>
                    <a:cubicBezTo>
                      <a:pt x="4934" y="26"/>
                      <a:pt x="4852" y="1"/>
                      <a:pt x="475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3"/>
              <p:cNvSpPr/>
              <p:nvPr/>
            </p:nvSpPr>
            <p:spPr>
              <a:xfrm>
                <a:off x="6937882" y="3100032"/>
                <a:ext cx="79985" cy="22157"/>
              </a:xfrm>
              <a:custGeom>
                <a:rect b="b" l="l" r="r" t="t"/>
                <a:pathLst>
                  <a:path extrusionOk="0" h="305" w="1101">
                    <a:moveTo>
                      <a:pt x="1077" y="0"/>
                    </a:moveTo>
                    <a:lnTo>
                      <a:pt x="0" y="164"/>
                    </a:lnTo>
                    <a:lnTo>
                      <a:pt x="24" y="305"/>
                    </a:lnTo>
                    <a:lnTo>
                      <a:pt x="1100" y="141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3"/>
              <p:cNvSpPr/>
              <p:nvPr/>
            </p:nvSpPr>
            <p:spPr>
              <a:xfrm>
                <a:off x="6913181" y="3088990"/>
                <a:ext cx="66400" cy="28115"/>
              </a:xfrm>
              <a:custGeom>
                <a:rect b="b" l="l" r="r" t="t"/>
                <a:pathLst>
                  <a:path extrusionOk="0" h="387" w="914">
                    <a:moveTo>
                      <a:pt x="867" y="0"/>
                    </a:moveTo>
                    <a:lnTo>
                      <a:pt x="1" y="246"/>
                    </a:lnTo>
                    <a:lnTo>
                      <a:pt x="36" y="386"/>
                    </a:lnTo>
                    <a:lnTo>
                      <a:pt x="914" y="141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3"/>
              <p:cNvSpPr/>
              <p:nvPr/>
            </p:nvSpPr>
            <p:spPr>
              <a:xfrm>
                <a:off x="5624196" y="2077155"/>
                <a:ext cx="1014450" cy="1344487"/>
              </a:xfrm>
              <a:custGeom>
                <a:rect b="b" l="l" r="r" t="t"/>
                <a:pathLst>
                  <a:path extrusionOk="0" h="18507" w="13964">
                    <a:moveTo>
                      <a:pt x="5560" y="0"/>
                    </a:moveTo>
                    <a:cubicBezTo>
                      <a:pt x="5560" y="0"/>
                      <a:pt x="3582" y="223"/>
                      <a:pt x="3067" y="1545"/>
                    </a:cubicBezTo>
                    <a:cubicBezTo>
                      <a:pt x="2552" y="2856"/>
                      <a:pt x="0" y="17931"/>
                      <a:pt x="363" y="18434"/>
                    </a:cubicBezTo>
                    <a:cubicBezTo>
                      <a:pt x="398" y="18484"/>
                      <a:pt x="551" y="18506"/>
                      <a:pt x="799" y="18506"/>
                    </a:cubicBezTo>
                    <a:cubicBezTo>
                      <a:pt x="3119" y="18506"/>
                      <a:pt x="13753" y="16538"/>
                      <a:pt x="13753" y="16538"/>
                    </a:cubicBezTo>
                    <a:lnTo>
                      <a:pt x="13963" y="13320"/>
                    </a:lnTo>
                    <a:lnTo>
                      <a:pt x="6438" y="12875"/>
                    </a:lnTo>
                    <a:lnTo>
                      <a:pt x="6941" y="6145"/>
                    </a:lnTo>
                    <a:lnTo>
                      <a:pt x="55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3"/>
              <p:cNvSpPr/>
              <p:nvPr/>
            </p:nvSpPr>
            <p:spPr>
              <a:xfrm>
                <a:off x="5617367" y="2072070"/>
                <a:ext cx="1027236" cy="1355384"/>
              </a:xfrm>
              <a:custGeom>
                <a:rect b="b" l="l" r="r" t="t"/>
                <a:pathLst>
                  <a:path extrusionOk="0" h="18657" w="14140">
                    <a:moveTo>
                      <a:pt x="5642" y="0"/>
                    </a:moveTo>
                    <a:cubicBezTo>
                      <a:pt x="5560" y="12"/>
                      <a:pt x="3617" y="222"/>
                      <a:pt x="3091" y="1580"/>
                    </a:cubicBezTo>
                    <a:cubicBezTo>
                      <a:pt x="2564" y="2938"/>
                      <a:pt x="1" y="17989"/>
                      <a:pt x="399" y="18551"/>
                    </a:cubicBezTo>
                    <a:cubicBezTo>
                      <a:pt x="422" y="18586"/>
                      <a:pt x="469" y="18656"/>
                      <a:pt x="890" y="18656"/>
                    </a:cubicBezTo>
                    <a:cubicBezTo>
                      <a:pt x="1557" y="18656"/>
                      <a:pt x="3196" y="18493"/>
                      <a:pt x="7304" y="17814"/>
                    </a:cubicBezTo>
                    <a:cubicBezTo>
                      <a:pt x="10558" y="17275"/>
                      <a:pt x="13823" y="16667"/>
                      <a:pt x="13858" y="16667"/>
                    </a:cubicBezTo>
                    <a:lnTo>
                      <a:pt x="13917" y="16655"/>
                    </a:lnTo>
                    <a:lnTo>
                      <a:pt x="14139" y="13308"/>
                    </a:lnTo>
                    <a:lnTo>
                      <a:pt x="6602" y="12875"/>
                    </a:lnTo>
                    <a:lnTo>
                      <a:pt x="7117" y="6215"/>
                    </a:lnTo>
                    <a:lnTo>
                      <a:pt x="6965" y="6203"/>
                    </a:lnTo>
                    <a:lnTo>
                      <a:pt x="6450" y="13003"/>
                    </a:lnTo>
                    <a:lnTo>
                      <a:pt x="13987" y="13448"/>
                    </a:lnTo>
                    <a:lnTo>
                      <a:pt x="13776" y="16538"/>
                    </a:lnTo>
                    <a:cubicBezTo>
                      <a:pt x="9325" y="17357"/>
                      <a:pt x="2483" y="18505"/>
                      <a:pt x="858" y="18505"/>
                    </a:cubicBezTo>
                    <a:cubicBezTo>
                      <a:pt x="671" y="18505"/>
                      <a:pt x="553" y="18490"/>
                      <a:pt x="516" y="18457"/>
                    </a:cubicBezTo>
                    <a:cubicBezTo>
                      <a:pt x="235" y="17978"/>
                      <a:pt x="2622" y="3195"/>
                      <a:pt x="3231" y="1627"/>
                    </a:cubicBezTo>
                    <a:cubicBezTo>
                      <a:pt x="3723" y="375"/>
                      <a:pt x="5642" y="141"/>
                      <a:pt x="5654" y="141"/>
                    </a:cubicBezTo>
                    <a:lnTo>
                      <a:pt x="564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p3"/>
              <p:cNvSpPr/>
              <p:nvPr/>
            </p:nvSpPr>
            <p:spPr>
              <a:xfrm>
                <a:off x="5799349" y="3012419"/>
                <a:ext cx="292551" cy="5231"/>
              </a:xfrm>
              <a:custGeom>
                <a:rect b="b" l="l" r="r" t="t"/>
                <a:pathLst>
                  <a:path extrusionOk="0" h="72" w="4027">
                    <a:moveTo>
                      <a:pt x="4027" y="1"/>
                    </a:moveTo>
                    <a:lnTo>
                      <a:pt x="0" y="7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p3"/>
              <p:cNvSpPr/>
              <p:nvPr/>
            </p:nvSpPr>
            <p:spPr>
              <a:xfrm>
                <a:off x="5799349" y="3006462"/>
                <a:ext cx="292551" cy="16273"/>
              </a:xfrm>
              <a:custGeom>
                <a:rect b="b" l="l" r="r" t="t"/>
                <a:pathLst>
                  <a:path extrusionOk="0" h="224" w="4027">
                    <a:moveTo>
                      <a:pt x="4027" y="1"/>
                    </a:moveTo>
                    <a:lnTo>
                      <a:pt x="0" y="71"/>
                    </a:lnTo>
                    <a:lnTo>
                      <a:pt x="12" y="223"/>
                    </a:lnTo>
                    <a:lnTo>
                      <a:pt x="4027" y="153"/>
                    </a:lnTo>
                    <a:lnTo>
                      <a:pt x="402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3"/>
              <p:cNvSpPr/>
              <p:nvPr/>
            </p:nvSpPr>
            <p:spPr>
              <a:xfrm>
                <a:off x="7988801" y="1670911"/>
                <a:ext cx="607987" cy="478602"/>
              </a:xfrm>
              <a:custGeom>
                <a:rect b="b" l="l" r="r" t="t"/>
                <a:pathLst>
                  <a:path extrusionOk="0" h="6588" w="8369">
                    <a:moveTo>
                      <a:pt x="3780" y="0"/>
                    </a:moveTo>
                    <a:cubicBezTo>
                      <a:pt x="3498" y="0"/>
                      <a:pt x="2999" y="390"/>
                      <a:pt x="2353" y="829"/>
                    </a:cubicBezTo>
                    <a:cubicBezTo>
                      <a:pt x="1417" y="1472"/>
                      <a:pt x="1030" y="1613"/>
                      <a:pt x="831" y="2058"/>
                    </a:cubicBezTo>
                    <a:cubicBezTo>
                      <a:pt x="632" y="2502"/>
                      <a:pt x="0" y="5803"/>
                      <a:pt x="0" y="5803"/>
                    </a:cubicBezTo>
                    <a:lnTo>
                      <a:pt x="1276" y="6587"/>
                    </a:lnTo>
                    <a:cubicBezTo>
                      <a:pt x="1276" y="6587"/>
                      <a:pt x="1616" y="5651"/>
                      <a:pt x="1967" y="5499"/>
                    </a:cubicBezTo>
                    <a:cubicBezTo>
                      <a:pt x="2306" y="5358"/>
                      <a:pt x="5267" y="4270"/>
                      <a:pt x="5958" y="3778"/>
                    </a:cubicBezTo>
                    <a:cubicBezTo>
                      <a:pt x="6648" y="3287"/>
                      <a:pt x="8369" y="2058"/>
                      <a:pt x="7280" y="2058"/>
                    </a:cubicBezTo>
                    <a:cubicBezTo>
                      <a:pt x="6566" y="2069"/>
                      <a:pt x="5864" y="2163"/>
                      <a:pt x="5174" y="2350"/>
                    </a:cubicBezTo>
                    <a:lnTo>
                      <a:pt x="2610" y="2058"/>
                    </a:lnTo>
                    <a:cubicBezTo>
                      <a:pt x="2610" y="2058"/>
                      <a:pt x="2903" y="1519"/>
                      <a:pt x="3348" y="1320"/>
                    </a:cubicBezTo>
                    <a:cubicBezTo>
                      <a:pt x="3781" y="1121"/>
                      <a:pt x="4132" y="934"/>
                      <a:pt x="4027" y="290"/>
                    </a:cubicBezTo>
                    <a:cubicBezTo>
                      <a:pt x="3997" y="85"/>
                      <a:pt x="3912" y="0"/>
                      <a:pt x="37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3"/>
              <p:cNvSpPr/>
              <p:nvPr/>
            </p:nvSpPr>
            <p:spPr>
              <a:xfrm>
                <a:off x="7982844" y="1665753"/>
                <a:ext cx="571445" cy="491388"/>
              </a:xfrm>
              <a:custGeom>
                <a:rect b="b" l="l" r="r" t="t"/>
                <a:pathLst>
                  <a:path extrusionOk="0" h="6764" w="7866">
                    <a:moveTo>
                      <a:pt x="3871" y="141"/>
                    </a:moveTo>
                    <a:cubicBezTo>
                      <a:pt x="3894" y="141"/>
                      <a:pt x="3915" y="144"/>
                      <a:pt x="3933" y="151"/>
                    </a:cubicBezTo>
                    <a:cubicBezTo>
                      <a:pt x="3980" y="174"/>
                      <a:pt x="4027" y="256"/>
                      <a:pt x="4038" y="373"/>
                    </a:cubicBezTo>
                    <a:cubicBezTo>
                      <a:pt x="4120" y="947"/>
                      <a:pt x="3851" y="1122"/>
                      <a:pt x="3395" y="1321"/>
                    </a:cubicBezTo>
                    <a:cubicBezTo>
                      <a:pt x="2938" y="1532"/>
                      <a:pt x="2634" y="2070"/>
                      <a:pt x="2622" y="2094"/>
                    </a:cubicBezTo>
                    <a:lnTo>
                      <a:pt x="2575" y="2187"/>
                    </a:lnTo>
                    <a:lnTo>
                      <a:pt x="5232" y="2491"/>
                    </a:lnTo>
                    <a:lnTo>
                      <a:pt x="5267" y="2491"/>
                    </a:lnTo>
                    <a:cubicBezTo>
                      <a:pt x="5946" y="2316"/>
                      <a:pt x="6648" y="2211"/>
                      <a:pt x="7362" y="2199"/>
                    </a:cubicBezTo>
                    <a:cubicBezTo>
                      <a:pt x="7514" y="2199"/>
                      <a:pt x="7620" y="2234"/>
                      <a:pt x="7632" y="2281"/>
                    </a:cubicBezTo>
                    <a:cubicBezTo>
                      <a:pt x="7690" y="2468"/>
                      <a:pt x="7140" y="2971"/>
                      <a:pt x="5993" y="3791"/>
                    </a:cubicBezTo>
                    <a:cubicBezTo>
                      <a:pt x="5443" y="4177"/>
                      <a:pt x="3465" y="4949"/>
                      <a:pt x="2505" y="5312"/>
                    </a:cubicBezTo>
                    <a:cubicBezTo>
                      <a:pt x="2271" y="5406"/>
                      <a:pt x="2084" y="5476"/>
                      <a:pt x="2014" y="5511"/>
                    </a:cubicBezTo>
                    <a:cubicBezTo>
                      <a:pt x="1709" y="5640"/>
                      <a:pt x="1417" y="6307"/>
                      <a:pt x="1323" y="6553"/>
                    </a:cubicBezTo>
                    <a:lnTo>
                      <a:pt x="164" y="5839"/>
                    </a:lnTo>
                    <a:cubicBezTo>
                      <a:pt x="246" y="5429"/>
                      <a:pt x="808" y="2562"/>
                      <a:pt x="984" y="2164"/>
                    </a:cubicBezTo>
                    <a:cubicBezTo>
                      <a:pt x="1124" y="1848"/>
                      <a:pt x="1370" y="1684"/>
                      <a:pt x="1873" y="1368"/>
                    </a:cubicBezTo>
                    <a:cubicBezTo>
                      <a:pt x="2037" y="1251"/>
                      <a:pt x="2248" y="1122"/>
                      <a:pt x="2482" y="958"/>
                    </a:cubicBezTo>
                    <a:cubicBezTo>
                      <a:pt x="2587" y="888"/>
                      <a:pt x="2704" y="806"/>
                      <a:pt x="2798" y="736"/>
                    </a:cubicBezTo>
                    <a:cubicBezTo>
                      <a:pt x="3262" y="419"/>
                      <a:pt x="3660" y="141"/>
                      <a:pt x="3871" y="141"/>
                    </a:cubicBezTo>
                    <a:close/>
                    <a:moveTo>
                      <a:pt x="3874" y="0"/>
                    </a:moveTo>
                    <a:cubicBezTo>
                      <a:pt x="3611" y="0"/>
                      <a:pt x="3220" y="266"/>
                      <a:pt x="2716" y="619"/>
                    </a:cubicBezTo>
                    <a:lnTo>
                      <a:pt x="2400" y="841"/>
                    </a:lnTo>
                    <a:cubicBezTo>
                      <a:pt x="2166" y="1005"/>
                      <a:pt x="1967" y="1134"/>
                      <a:pt x="1791" y="1239"/>
                    </a:cubicBezTo>
                    <a:cubicBezTo>
                      <a:pt x="1264" y="1579"/>
                      <a:pt x="1007" y="1754"/>
                      <a:pt x="843" y="2105"/>
                    </a:cubicBezTo>
                    <a:cubicBezTo>
                      <a:pt x="656" y="2550"/>
                      <a:pt x="36" y="5722"/>
                      <a:pt x="12" y="5851"/>
                    </a:cubicBezTo>
                    <a:lnTo>
                      <a:pt x="0" y="5909"/>
                    </a:lnTo>
                    <a:lnTo>
                      <a:pt x="1393" y="6763"/>
                    </a:lnTo>
                    <a:lnTo>
                      <a:pt x="1428" y="6682"/>
                    </a:lnTo>
                    <a:cubicBezTo>
                      <a:pt x="1522" y="6436"/>
                      <a:pt x="1815" y="5757"/>
                      <a:pt x="2072" y="5640"/>
                    </a:cubicBezTo>
                    <a:cubicBezTo>
                      <a:pt x="2142" y="5616"/>
                      <a:pt x="2318" y="5546"/>
                      <a:pt x="2564" y="5453"/>
                    </a:cubicBezTo>
                    <a:cubicBezTo>
                      <a:pt x="3523" y="5090"/>
                      <a:pt x="5513" y="4306"/>
                      <a:pt x="6075" y="3919"/>
                    </a:cubicBezTo>
                    <a:cubicBezTo>
                      <a:pt x="7163" y="3135"/>
                      <a:pt x="7866" y="2550"/>
                      <a:pt x="7772" y="2234"/>
                    </a:cubicBezTo>
                    <a:cubicBezTo>
                      <a:pt x="7713" y="2058"/>
                      <a:pt x="7444" y="2058"/>
                      <a:pt x="7362" y="2058"/>
                    </a:cubicBezTo>
                    <a:cubicBezTo>
                      <a:pt x="6637" y="2070"/>
                      <a:pt x="5934" y="2164"/>
                      <a:pt x="5244" y="2351"/>
                    </a:cubicBezTo>
                    <a:lnTo>
                      <a:pt x="2809" y="2070"/>
                    </a:lnTo>
                    <a:cubicBezTo>
                      <a:pt x="2962" y="1813"/>
                      <a:pt x="3184" y="1602"/>
                      <a:pt x="3453" y="1462"/>
                    </a:cubicBezTo>
                    <a:cubicBezTo>
                      <a:pt x="3921" y="1251"/>
                      <a:pt x="4284" y="1028"/>
                      <a:pt x="4191" y="350"/>
                    </a:cubicBezTo>
                    <a:cubicBezTo>
                      <a:pt x="4179" y="209"/>
                      <a:pt x="4109" y="92"/>
                      <a:pt x="3992" y="22"/>
                    </a:cubicBezTo>
                    <a:cubicBezTo>
                      <a:pt x="3956" y="7"/>
                      <a:pt x="3916" y="0"/>
                      <a:pt x="38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3"/>
              <p:cNvSpPr/>
              <p:nvPr/>
            </p:nvSpPr>
            <p:spPr>
              <a:xfrm>
                <a:off x="8092542" y="1784386"/>
                <a:ext cx="374207" cy="282599"/>
              </a:xfrm>
              <a:custGeom>
                <a:rect b="b" l="l" r="r" t="t"/>
                <a:pathLst>
                  <a:path extrusionOk="0" h="3890" w="5151">
                    <a:moveTo>
                      <a:pt x="4844" y="1"/>
                    </a:moveTo>
                    <a:cubicBezTo>
                      <a:pt x="4643" y="1"/>
                      <a:pt x="3430" y="1771"/>
                      <a:pt x="3430" y="1771"/>
                    </a:cubicBezTo>
                    <a:cubicBezTo>
                      <a:pt x="3430" y="1771"/>
                      <a:pt x="2672" y="1723"/>
                      <a:pt x="1944" y="1723"/>
                    </a:cubicBezTo>
                    <a:cubicBezTo>
                      <a:pt x="1429" y="1723"/>
                      <a:pt x="930" y="1747"/>
                      <a:pt x="726" y="1830"/>
                    </a:cubicBezTo>
                    <a:cubicBezTo>
                      <a:pt x="246" y="2029"/>
                      <a:pt x="0" y="3305"/>
                      <a:pt x="0" y="3305"/>
                    </a:cubicBezTo>
                    <a:lnTo>
                      <a:pt x="188" y="3890"/>
                    </a:lnTo>
                    <a:cubicBezTo>
                      <a:pt x="188" y="3890"/>
                      <a:pt x="3289" y="3152"/>
                      <a:pt x="3722" y="2755"/>
                    </a:cubicBezTo>
                    <a:cubicBezTo>
                      <a:pt x="4167" y="2357"/>
                      <a:pt x="4471" y="1327"/>
                      <a:pt x="4811" y="741"/>
                    </a:cubicBezTo>
                    <a:cubicBezTo>
                      <a:pt x="5150" y="156"/>
                      <a:pt x="5010" y="98"/>
                      <a:pt x="4857" y="4"/>
                    </a:cubicBezTo>
                    <a:cubicBezTo>
                      <a:pt x="4854" y="2"/>
                      <a:pt x="4849" y="1"/>
                      <a:pt x="48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3"/>
              <p:cNvSpPr/>
              <p:nvPr/>
            </p:nvSpPr>
            <p:spPr>
              <a:xfrm>
                <a:off x="8087456" y="1779373"/>
                <a:ext cx="381835" cy="292769"/>
              </a:xfrm>
              <a:custGeom>
                <a:rect b="b" l="l" r="r" t="t"/>
                <a:pathLst>
                  <a:path extrusionOk="0" h="4030" w="5256">
                    <a:moveTo>
                      <a:pt x="4933" y="1"/>
                    </a:moveTo>
                    <a:cubicBezTo>
                      <a:pt x="4836" y="1"/>
                      <a:pt x="4556" y="193"/>
                      <a:pt x="3476" y="1770"/>
                    </a:cubicBezTo>
                    <a:cubicBezTo>
                      <a:pt x="3302" y="1757"/>
                      <a:pt x="2645" y="1720"/>
                      <a:pt x="2009" y="1720"/>
                    </a:cubicBezTo>
                    <a:cubicBezTo>
                      <a:pt x="1491" y="1720"/>
                      <a:pt x="988" y="1745"/>
                      <a:pt x="773" y="1829"/>
                    </a:cubicBezTo>
                    <a:cubicBezTo>
                      <a:pt x="258" y="2039"/>
                      <a:pt x="0" y="3303"/>
                      <a:pt x="0" y="3362"/>
                    </a:cubicBezTo>
                    <a:lnTo>
                      <a:pt x="141" y="3385"/>
                    </a:lnTo>
                    <a:cubicBezTo>
                      <a:pt x="211" y="3046"/>
                      <a:pt x="457" y="2110"/>
                      <a:pt x="831" y="1969"/>
                    </a:cubicBezTo>
                    <a:cubicBezTo>
                      <a:pt x="1021" y="1890"/>
                      <a:pt x="1476" y="1867"/>
                      <a:pt x="1958" y="1867"/>
                    </a:cubicBezTo>
                    <a:cubicBezTo>
                      <a:pt x="2696" y="1867"/>
                      <a:pt x="3497" y="1922"/>
                      <a:pt x="3511" y="1922"/>
                    </a:cubicBezTo>
                    <a:lnTo>
                      <a:pt x="3546" y="1922"/>
                    </a:lnTo>
                    <a:lnTo>
                      <a:pt x="3570" y="1887"/>
                    </a:lnTo>
                    <a:cubicBezTo>
                      <a:pt x="4120" y="1091"/>
                      <a:pt x="4764" y="237"/>
                      <a:pt x="4916" y="143"/>
                    </a:cubicBezTo>
                    <a:lnTo>
                      <a:pt x="4916" y="143"/>
                    </a:lnTo>
                    <a:cubicBezTo>
                      <a:pt x="5033" y="225"/>
                      <a:pt x="5115" y="272"/>
                      <a:pt x="4822" y="775"/>
                    </a:cubicBezTo>
                    <a:cubicBezTo>
                      <a:pt x="4682" y="1021"/>
                      <a:pt x="4565" y="1279"/>
                      <a:pt x="4459" y="1548"/>
                    </a:cubicBezTo>
                    <a:cubicBezTo>
                      <a:pt x="4249" y="2028"/>
                      <a:pt x="4026" y="2531"/>
                      <a:pt x="3757" y="2777"/>
                    </a:cubicBezTo>
                    <a:cubicBezTo>
                      <a:pt x="3418" y="3069"/>
                      <a:pt x="1311" y="3631"/>
                      <a:pt x="246" y="3889"/>
                    </a:cubicBezTo>
                    <a:lnTo>
                      <a:pt x="281" y="4029"/>
                    </a:lnTo>
                    <a:cubicBezTo>
                      <a:pt x="410" y="4006"/>
                      <a:pt x="3406" y="3280"/>
                      <a:pt x="3862" y="2882"/>
                    </a:cubicBezTo>
                    <a:cubicBezTo>
                      <a:pt x="4155" y="2625"/>
                      <a:pt x="4377" y="2110"/>
                      <a:pt x="4588" y="1606"/>
                    </a:cubicBezTo>
                    <a:cubicBezTo>
                      <a:pt x="4693" y="1349"/>
                      <a:pt x="4810" y="1103"/>
                      <a:pt x="4951" y="857"/>
                    </a:cubicBezTo>
                    <a:cubicBezTo>
                      <a:pt x="5255" y="319"/>
                      <a:pt x="5220" y="167"/>
                      <a:pt x="4998" y="26"/>
                    </a:cubicBezTo>
                    <a:lnTo>
                      <a:pt x="4974" y="15"/>
                    </a:lnTo>
                    <a:cubicBezTo>
                      <a:pt x="4964" y="9"/>
                      <a:pt x="4952" y="1"/>
                      <a:pt x="49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3"/>
              <p:cNvSpPr/>
              <p:nvPr/>
            </p:nvSpPr>
            <p:spPr>
              <a:xfrm>
                <a:off x="7169990" y="1953873"/>
                <a:ext cx="986408" cy="1044816"/>
              </a:xfrm>
              <a:custGeom>
                <a:rect b="b" l="l" r="r" t="t"/>
                <a:pathLst>
                  <a:path extrusionOk="0" h="14382" w="13578">
                    <a:moveTo>
                      <a:pt x="0" y="0"/>
                    </a:moveTo>
                    <a:lnTo>
                      <a:pt x="726" y="9598"/>
                    </a:lnTo>
                    <a:cubicBezTo>
                      <a:pt x="726" y="9598"/>
                      <a:pt x="6484" y="13811"/>
                      <a:pt x="6683" y="14057"/>
                    </a:cubicBezTo>
                    <a:cubicBezTo>
                      <a:pt x="6807" y="14210"/>
                      <a:pt x="7122" y="14381"/>
                      <a:pt x="7556" y="14381"/>
                    </a:cubicBezTo>
                    <a:cubicBezTo>
                      <a:pt x="7820" y="14381"/>
                      <a:pt x="8127" y="14318"/>
                      <a:pt x="8462" y="14150"/>
                    </a:cubicBezTo>
                    <a:cubicBezTo>
                      <a:pt x="9352" y="13717"/>
                      <a:pt x="13577" y="2306"/>
                      <a:pt x="13577" y="2306"/>
                    </a:cubicBezTo>
                    <a:lnTo>
                      <a:pt x="11119" y="831"/>
                    </a:lnTo>
                    <a:lnTo>
                      <a:pt x="6836" y="8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3"/>
              <p:cNvSpPr/>
              <p:nvPr/>
            </p:nvSpPr>
            <p:spPr>
              <a:xfrm>
                <a:off x="7164033" y="1937672"/>
                <a:ext cx="999121" cy="1066538"/>
              </a:xfrm>
              <a:custGeom>
                <a:rect b="b" l="l" r="r" t="t"/>
                <a:pathLst>
                  <a:path extrusionOk="0" h="14681" w="13753">
                    <a:moveTo>
                      <a:pt x="176" y="434"/>
                    </a:moveTo>
                    <a:lnTo>
                      <a:pt x="6871" y="8428"/>
                    </a:lnTo>
                    <a:lnTo>
                      <a:pt x="6941" y="8510"/>
                    </a:lnTo>
                    <a:lnTo>
                      <a:pt x="11225" y="1148"/>
                    </a:lnTo>
                    <a:lnTo>
                      <a:pt x="13565" y="2552"/>
                    </a:lnTo>
                    <a:cubicBezTo>
                      <a:pt x="12383" y="5759"/>
                      <a:pt x="9212" y="13964"/>
                      <a:pt x="8509" y="14315"/>
                    </a:cubicBezTo>
                    <a:cubicBezTo>
                      <a:pt x="8188" y="14476"/>
                      <a:pt x="7897" y="14535"/>
                      <a:pt x="7650" y="14535"/>
                    </a:cubicBezTo>
                    <a:cubicBezTo>
                      <a:pt x="7231" y="14535"/>
                      <a:pt x="6939" y="14365"/>
                      <a:pt x="6836" y="14233"/>
                    </a:cubicBezTo>
                    <a:cubicBezTo>
                      <a:pt x="6637" y="13987"/>
                      <a:pt x="1592" y="10300"/>
                      <a:pt x="890" y="9785"/>
                    </a:cubicBezTo>
                    <a:lnTo>
                      <a:pt x="176" y="434"/>
                    </a:lnTo>
                    <a:close/>
                    <a:moveTo>
                      <a:pt x="0" y="1"/>
                    </a:moveTo>
                    <a:lnTo>
                      <a:pt x="749" y="9867"/>
                    </a:lnTo>
                    <a:lnTo>
                      <a:pt x="773" y="9879"/>
                    </a:lnTo>
                    <a:cubicBezTo>
                      <a:pt x="3090" y="11576"/>
                      <a:pt x="6566" y="14151"/>
                      <a:pt x="6719" y="14327"/>
                    </a:cubicBezTo>
                    <a:cubicBezTo>
                      <a:pt x="6945" y="14553"/>
                      <a:pt x="7252" y="14680"/>
                      <a:pt x="7573" y="14680"/>
                    </a:cubicBezTo>
                    <a:cubicBezTo>
                      <a:pt x="7600" y="14680"/>
                      <a:pt x="7628" y="14680"/>
                      <a:pt x="7655" y="14678"/>
                    </a:cubicBezTo>
                    <a:cubicBezTo>
                      <a:pt x="7971" y="14678"/>
                      <a:pt x="8287" y="14596"/>
                      <a:pt x="8580" y="14444"/>
                    </a:cubicBezTo>
                    <a:cubicBezTo>
                      <a:pt x="9481" y="13999"/>
                      <a:pt x="13554" y="3020"/>
                      <a:pt x="13729" y="2552"/>
                    </a:cubicBezTo>
                    <a:lnTo>
                      <a:pt x="13753" y="2494"/>
                    </a:lnTo>
                    <a:lnTo>
                      <a:pt x="11178" y="949"/>
                    </a:lnTo>
                    <a:lnTo>
                      <a:pt x="6918" y="825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3"/>
              <p:cNvSpPr/>
              <p:nvPr/>
            </p:nvSpPr>
            <p:spPr>
              <a:xfrm>
                <a:off x="7205660" y="2354306"/>
                <a:ext cx="115727" cy="358080"/>
              </a:xfrm>
              <a:custGeom>
                <a:rect b="b" l="l" r="r" t="t"/>
                <a:pathLst>
                  <a:path extrusionOk="0" h="4929" w="1593">
                    <a:moveTo>
                      <a:pt x="1" y="1"/>
                    </a:moveTo>
                    <a:lnTo>
                      <a:pt x="200" y="3863"/>
                    </a:lnTo>
                    <a:lnTo>
                      <a:pt x="1593" y="4928"/>
                    </a:lnTo>
                    <a:lnTo>
                      <a:pt x="1593" y="492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3"/>
              <p:cNvSpPr/>
              <p:nvPr/>
            </p:nvSpPr>
            <p:spPr>
              <a:xfrm>
                <a:off x="7198032" y="2315221"/>
                <a:ext cx="133599" cy="411621"/>
              </a:xfrm>
              <a:custGeom>
                <a:rect b="b" l="l" r="r" t="t"/>
                <a:pathLst>
                  <a:path extrusionOk="0" h="5666" w="1839">
                    <a:moveTo>
                      <a:pt x="200" y="1089"/>
                    </a:moveTo>
                    <a:lnTo>
                      <a:pt x="1557" y="5267"/>
                    </a:lnTo>
                    <a:lnTo>
                      <a:pt x="375" y="4366"/>
                    </a:lnTo>
                    <a:lnTo>
                      <a:pt x="200" y="1089"/>
                    </a:lnTo>
                    <a:close/>
                    <a:moveTo>
                      <a:pt x="1" y="0"/>
                    </a:moveTo>
                    <a:lnTo>
                      <a:pt x="235" y="4436"/>
                    </a:lnTo>
                    <a:lnTo>
                      <a:pt x="1838" y="566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38" name="Google Shape;1238;p3"/>
          <p:cNvGrpSpPr/>
          <p:nvPr/>
        </p:nvGrpSpPr>
        <p:grpSpPr>
          <a:xfrm>
            <a:off x="5289985" y="1268582"/>
            <a:ext cx="438897" cy="591591"/>
            <a:chOff x="4967202" y="542661"/>
            <a:chExt cx="533938" cy="719697"/>
          </a:xfrm>
        </p:grpSpPr>
        <p:sp>
          <p:nvSpPr>
            <p:cNvPr id="1239" name="Google Shape;1239;p3"/>
            <p:cNvSpPr/>
            <p:nvPr/>
          </p:nvSpPr>
          <p:spPr>
            <a:xfrm>
              <a:off x="4970906" y="546365"/>
              <a:ext cx="526476" cy="712289"/>
            </a:xfrm>
            <a:custGeom>
              <a:rect b="b" l="l" r="r" t="t"/>
              <a:pathLst>
                <a:path extrusionOk="0" h="13461" w="9949">
                  <a:moveTo>
                    <a:pt x="0" y="0"/>
                  </a:moveTo>
                  <a:lnTo>
                    <a:pt x="0" y="13460"/>
                  </a:lnTo>
                  <a:lnTo>
                    <a:pt x="9949" y="13460"/>
                  </a:lnTo>
                  <a:lnTo>
                    <a:pt x="99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"/>
            <p:cNvSpPr/>
            <p:nvPr/>
          </p:nvSpPr>
          <p:spPr>
            <a:xfrm>
              <a:off x="4967202" y="542661"/>
              <a:ext cx="533938" cy="719697"/>
            </a:xfrm>
            <a:custGeom>
              <a:rect b="b" l="l" r="r" t="t"/>
              <a:pathLst>
                <a:path extrusionOk="0" h="13601" w="10090">
                  <a:moveTo>
                    <a:pt x="9949" y="141"/>
                  </a:moveTo>
                  <a:lnTo>
                    <a:pt x="9949" y="13460"/>
                  </a:lnTo>
                  <a:lnTo>
                    <a:pt x="141" y="13460"/>
                  </a:lnTo>
                  <a:lnTo>
                    <a:pt x="141" y="141"/>
                  </a:lnTo>
                  <a:close/>
                  <a:moveTo>
                    <a:pt x="0" y="0"/>
                  </a:moveTo>
                  <a:lnTo>
                    <a:pt x="0" y="13600"/>
                  </a:lnTo>
                  <a:lnTo>
                    <a:pt x="10089" y="13600"/>
                  </a:lnTo>
                  <a:lnTo>
                    <a:pt x="1008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"/>
            <p:cNvSpPr/>
            <p:nvPr/>
          </p:nvSpPr>
          <p:spPr>
            <a:xfrm>
              <a:off x="4970906" y="546365"/>
              <a:ext cx="526476" cy="193298"/>
            </a:xfrm>
            <a:custGeom>
              <a:rect b="b" l="l" r="r" t="t"/>
              <a:pathLst>
                <a:path extrusionOk="0" h="3653" w="9949">
                  <a:moveTo>
                    <a:pt x="0" y="0"/>
                  </a:moveTo>
                  <a:lnTo>
                    <a:pt x="0" y="3652"/>
                  </a:lnTo>
                  <a:lnTo>
                    <a:pt x="9949" y="3652"/>
                  </a:lnTo>
                  <a:lnTo>
                    <a:pt x="99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"/>
            <p:cNvSpPr/>
            <p:nvPr/>
          </p:nvSpPr>
          <p:spPr>
            <a:xfrm>
              <a:off x="4967202" y="542661"/>
              <a:ext cx="533938" cy="201289"/>
            </a:xfrm>
            <a:custGeom>
              <a:rect b="b" l="l" r="r" t="t"/>
              <a:pathLst>
                <a:path extrusionOk="0" h="3804" w="10090">
                  <a:moveTo>
                    <a:pt x="9949" y="141"/>
                  </a:moveTo>
                  <a:lnTo>
                    <a:pt x="9949" y="3652"/>
                  </a:lnTo>
                  <a:lnTo>
                    <a:pt x="141" y="3652"/>
                  </a:lnTo>
                  <a:lnTo>
                    <a:pt x="141" y="141"/>
                  </a:lnTo>
                  <a:close/>
                  <a:moveTo>
                    <a:pt x="0" y="0"/>
                  </a:moveTo>
                  <a:lnTo>
                    <a:pt x="0" y="3804"/>
                  </a:lnTo>
                  <a:lnTo>
                    <a:pt x="10089" y="3804"/>
                  </a:lnTo>
                  <a:lnTo>
                    <a:pt x="1008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"/>
            <p:cNvSpPr/>
            <p:nvPr/>
          </p:nvSpPr>
          <p:spPr>
            <a:xfrm>
              <a:off x="5032818" y="584729"/>
              <a:ext cx="402649" cy="116519"/>
            </a:xfrm>
            <a:custGeom>
              <a:rect b="b" l="l" r="r" t="t"/>
              <a:pathLst>
                <a:path extrusionOk="0" h="2202" w="7609">
                  <a:moveTo>
                    <a:pt x="1" y="1"/>
                  </a:moveTo>
                  <a:lnTo>
                    <a:pt x="1" y="2201"/>
                  </a:lnTo>
                  <a:lnTo>
                    <a:pt x="7608" y="2201"/>
                  </a:lnTo>
                  <a:lnTo>
                    <a:pt x="76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"/>
            <p:cNvSpPr/>
            <p:nvPr/>
          </p:nvSpPr>
          <p:spPr>
            <a:xfrm>
              <a:off x="5044619" y="817027"/>
              <a:ext cx="100384" cy="100962"/>
            </a:xfrm>
            <a:custGeom>
              <a:rect b="b" l="l" r="r" t="t"/>
              <a:pathLst>
                <a:path extrusionOk="0" h="1908" w="1897">
                  <a:moveTo>
                    <a:pt x="0" y="0"/>
                  </a:moveTo>
                  <a:lnTo>
                    <a:pt x="0" y="1908"/>
                  </a:lnTo>
                  <a:lnTo>
                    <a:pt x="1896" y="1908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"/>
            <p:cNvSpPr/>
            <p:nvPr/>
          </p:nvSpPr>
          <p:spPr>
            <a:xfrm>
              <a:off x="5040862" y="813270"/>
              <a:ext cx="108481" cy="108476"/>
            </a:xfrm>
            <a:custGeom>
              <a:rect b="b" l="l" r="r" t="t"/>
              <a:pathLst>
                <a:path extrusionOk="0" h="2050" w="2050">
                  <a:moveTo>
                    <a:pt x="1897" y="153"/>
                  </a:moveTo>
                  <a:lnTo>
                    <a:pt x="1897" y="1909"/>
                  </a:lnTo>
                  <a:lnTo>
                    <a:pt x="141" y="1909"/>
                  </a:lnTo>
                  <a:lnTo>
                    <a:pt x="141" y="153"/>
                  </a:lnTo>
                  <a:close/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"/>
            <p:cNvSpPr/>
            <p:nvPr/>
          </p:nvSpPr>
          <p:spPr>
            <a:xfrm>
              <a:off x="5183947" y="817027"/>
              <a:ext cx="100384" cy="100962"/>
            </a:xfrm>
            <a:custGeom>
              <a:rect b="b" l="l" r="r" t="t"/>
              <a:pathLst>
                <a:path extrusionOk="0" h="1908" w="1897">
                  <a:moveTo>
                    <a:pt x="1" y="0"/>
                  </a:moveTo>
                  <a:lnTo>
                    <a:pt x="1" y="1908"/>
                  </a:lnTo>
                  <a:lnTo>
                    <a:pt x="1897" y="1908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"/>
            <p:cNvSpPr/>
            <p:nvPr/>
          </p:nvSpPr>
          <p:spPr>
            <a:xfrm>
              <a:off x="5180243" y="813270"/>
              <a:ext cx="108428" cy="108476"/>
            </a:xfrm>
            <a:custGeom>
              <a:rect b="b" l="l" r="r" t="t"/>
              <a:pathLst>
                <a:path extrusionOk="0" h="2050" w="2049">
                  <a:moveTo>
                    <a:pt x="1896" y="153"/>
                  </a:moveTo>
                  <a:lnTo>
                    <a:pt x="1896" y="1909"/>
                  </a:lnTo>
                  <a:lnTo>
                    <a:pt x="141" y="1909"/>
                  </a:lnTo>
                  <a:lnTo>
                    <a:pt x="141" y="153"/>
                  </a:lnTo>
                  <a:close/>
                  <a:moveTo>
                    <a:pt x="0" y="1"/>
                  </a:moveTo>
                  <a:lnTo>
                    <a:pt x="0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"/>
            <p:cNvSpPr/>
            <p:nvPr/>
          </p:nvSpPr>
          <p:spPr>
            <a:xfrm>
              <a:off x="5323276" y="817027"/>
              <a:ext cx="100437" cy="100962"/>
            </a:xfrm>
            <a:custGeom>
              <a:rect b="b" l="l" r="r" t="t"/>
              <a:pathLst>
                <a:path extrusionOk="0" h="1908" w="1898">
                  <a:moveTo>
                    <a:pt x="1" y="0"/>
                  </a:moveTo>
                  <a:lnTo>
                    <a:pt x="1" y="1908"/>
                  </a:lnTo>
                  <a:lnTo>
                    <a:pt x="1897" y="1908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"/>
            <p:cNvSpPr/>
            <p:nvPr/>
          </p:nvSpPr>
          <p:spPr>
            <a:xfrm>
              <a:off x="5319572" y="813270"/>
              <a:ext cx="108428" cy="108476"/>
            </a:xfrm>
            <a:custGeom>
              <a:rect b="b" l="l" r="r" t="t"/>
              <a:pathLst>
                <a:path extrusionOk="0" h="2050" w="2049">
                  <a:moveTo>
                    <a:pt x="1897" y="153"/>
                  </a:moveTo>
                  <a:lnTo>
                    <a:pt x="1897" y="1909"/>
                  </a:lnTo>
                  <a:lnTo>
                    <a:pt x="141" y="1909"/>
                  </a:lnTo>
                  <a:lnTo>
                    <a:pt x="141" y="153"/>
                  </a:lnTo>
                  <a:close/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"/>
            <p:cNvSpPr/>
            <p:nvPr/>
          </p:nvSpPr>
          <p:spPr>
            <a:xfrm>
              <a:off x="5044619" y="948944"/>
              <a:ext cx="100384" cy="100380"/>
            </a:xfrm>
            <a:custGeom>
              <a:rect b="b" l="l" r="r" t="t"/>
              <a:pathLst>
                <a:path extrusionOk="0" h="1897" w="1897">
                  <a:moveTo>
                    <a:pt x="0" y="0"/>
                  </a:moveTo>
                  <a:lnTo>
                    <a:pt x="0" y="1896"/>
                  </a:lnTo>
                  <a:lnTo>
                    <a:pt x="1896" y="189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"/>
            <p:cNvSpPr/>
            <p:nvPr/>
          </p:nvSpPr>
          <p:spPr>
            <a:xfrm>
              <a:off x="5040862" y="945187"/>
              <a:ext cx="108481" cy="108423"/>
            </a:xfrm>
            <a:custGeom>
              <a:rect b="b" l="l" r="r" t="t"/>
              <a:pathLst>
                <a:path extrusionOk="0" h="2049" w="2050">
                  <a:moveTo>
                    <a:pt x="1897" y="141"/>
                  </a:moveTo>
                  <a:lnTo>
                    <a:pt x="1897" y="1897"/>
                  </a:lnTo>
                  <a:lnTo>
                    <a:pt x="141" y="1897"/>
                  </a:lnTo>
                  <a:lnTo>
                    <a:pt x="141" y="141"/>
                  </a:lnTo>
                  <a:close/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"/>
            <p:cNvSpPr/>
            <p:nvPr/>
          </p:nvSpPr>
          <p:spPr>
            <a:xfrm>
              <a:off x="5183947" y="948944"/>
              <a:ext cx="100384" cy="100380"/>
            </a:xfrm>
            <a:custGeom>
              <a:rect b="b" l="l" r="r" t="t"/>
              <a:pathLst>
                <a:path extrusionOk="0" h="1897" w="1897">
                  <a:moveTo>
                    <a:pt x="1" y="0"/>
                  </a:moveTo>
                  <a:lnTo>
                    <a:pt x="1" y="1896"/>
                  </a:lnTo>
                  <a:lnTo>
                    <a:pt x="1897" y="1896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"/>
            <p:cNvSpPr/>
            <p:nvPr/>
          </p:nvSpPr>
          <p:spPr>
            <a:xfrm>
              <a:off x="5180243" y="945187"/>
              <a:ext cx="108428" cy="108423"/>
            </a:xfrm>
            <a:custGeom>
              <a:rect b="b" l="l" r="r" t="t"/>
              <a:pathLst>
                <a:path extrusionOk="0" h="2049" w="2049">
                  <a:moveTo>
                    <a:pt x="1896" y="141"/>
                  </a:moveTo>
                  <a:lnTo>
                    <a:pt x="1896" y="1897"/>
                  </a:lnTo>
                  <a:lnTo>
                    <a:pt x="141" y="1897"/>
                  </a:lnTo>
                  <a:lnTo>
                    <a:pt x="141" y="141"/>
                  </a:lnTo>
                  <a:close/>
                  <a:moveTo>
                    <a:pt x="0" y="1"/>
                  </a:moveTo>
                  <a:lnTo>
                    <a:pt x="0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"/>
            <p:cNvSpPr/>
            <p:nvPr/>
          </p:nvSpPr>
          <p:spPr>
            <a:xfrm>
              <a:off x="5323276" y="948944"/>
              <a:ext cx="100437" cy="100380"/>
            </a:xfrm>
            <a:custGeom>
              <a:rect b="b" l="l" r="r" t="t"/>
              <a:pathLst>
                <a:path extrusionOk="0" h="1897" w="1898">
                  <a:moveTo>
                    <a:pt x="1" y="0"/>
                  </a:moveTo>
                  <a:lnTo>
                    <a:pt x="1" y="1896"/>
                  </a:lnTo>
                  <a:lnTo>
                    <a:pt x="1897" y="1896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"/>
            <p:cNvSpPr/>
            <p:nvPr/>
          </p:nvSpPr>
          <p:spPr>
            <a:xfrm>
              <a:off x="5319572" y="945187"/>
              <a:ext cx="108428" cy="108423"/>
            </a:xfrm>
            <a:custGeom>
              <a:rect b="b" l="l" r="r" t="t"/>
              <a:pathLst>
                <a:path extrusionOk="0" h="2049" w="2049">
                  <a:moveTo>
                    <a:pt x="1897" y="141"/>
                  </a:moveTo>
                  <a:lnTo>
                    <a:pt x="1897" y="1897"/>
                  </a:lnTo>
                  <a:lnTo>
                    <a:pt x="141" y="1897"/>
                  </a:lnTo>
                  <a:lnTo>
                    <a:pt x="141" y="141"/>
                  </a:lnTo>
                  <a:close/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"/>
            <p:cNvSpPr/>
            <p:nvPr/>
          </p:nvSpPr>
          <p:spPr>
            <a:xfrm>
              <a:off x="5044619" y="1080227"/>
              <a:ext cx="100384" cy="101015"/>
            </a:xfrm>
            <a:custGeom>
              <a:rect b="b" l="l" r="r" t="t"/>
              <a:pathLst>
                <a:path extrusionOk="0" h="1909" w="1897">
                  <a:moveTo>
                    <a:pt x="0" y="0"/>
                  </a:moveTo>
                  <a:lnTo>
                    <a:pt x="0" y="1908"/>
                  </a:lnTo>
                  <a:lnTo>
                    <a:pt x="1896" y="1908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"/>
            <p:cNvSpPr/>
            <p:nvPr/>
          </p:nvSpPr>
          <p:spPr>
            <a:xfrm>
              <a:off x="5040862" y="1076523"/>
              <a:ext cx="108481" cy="108423"/>
            </a:xfrm>
            <a:custGeom>
              <a:rect b="b" l="l" r="r" t="t"/>
              <a:pathLst>
                <a:path extrusionOk="0" h="2049" w="2050">
                  <a:moveTo>
                    <a:pt x="1897" y="152"/>
                  </a:moveTo>
                  <a:lnTo>
                    <a:pt x="1897" y="1908"/>
                  </a:lnTo>
                  <a:lnTo>
                    <a:pt x="141" y="1908"/>
                  </a:lnTo>
                  <a:lnTo>
                    <a:pt x="141" y="152"/>
                  </a:lnTo>
                  <a:close/>
                  <a:moveTo>
                    <a:pt x="1" y="0"/>
                  </a:moveTo>
                  <a:lnTo>
                    <a:pt x="1" y="2048"/>
                  </a:lnTo>
                  <a:lnTo>
                    <a:pt x="2049" y="204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"/>
            <p:cNvSpPr/>
            <p:nvPr/>
          </p:nvSpPr>
          <p:spPr>
            <a:xfrm>
              <a:off x="5183947" y="1080227"/>
              <a:ext cx="100384" cy="101015"/>
            </a:xfrm>
            <a:custGeom>
              <a:rect b="b" l="l" r="r" t="t"/>
              <a:pathLst>
                <a:path extrusionOk="0" h="1909" w="1897">
                  <a:moveTo>
                    <a:pt x="1" y="0"/>
                  </a:moveTo>
                  <a:lnTo>
                    <a:pt x="1" y="1908"/>
                  </a:lnTo>
                  <a:lnTo>
                    <a:pt x="1897" y="1908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"/>
            <p:cNvSpPr/>
            <p:nvPr/>
          </p:nvSpPr>
          <p:spPr>
            <a:xfrm>
              <a:off x="5180243" y="1076523"/>
              <a:ext cx="108428" cy="108423"/>
            </a:xfrm>
            <a:custGeom>
              <a:rect b="b" l="l" r="r" t="t"/>
              <a:pathLst>
                <a:path extrusionOk="0" h="2049" w="2049">
                  <a:moveTo>
                    <a:pt x="1896" y="152"/>
                  </a:moveTo>
                  <a:lnTo>
                    <a:pt x="1896" y="1908"/>
                  </a:lnTo>
                  <a:lnTo>
                    <a:pt x="141" y="1908"/>
                  </a:lnTo>
                  <a:lnTo>
                    <a:pt x="141" y="152"/>
                  </a:lnTo>
                  <a:close/>
                  <a:moveTo>
                    <a:pt x="0" y="0"/>
                  </a:moveTo>
                  <a:lnTo>
                    <a:pt x="0" y="2048"/>
                  </a:lnTo>
                  <a:lnTo>
                    <a:pt x="2049" y="204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"/>
            <p:cNvSpPr/>
            <p:nvPr/>
          </p:nvSpPr>
          <p:spPr>
            <a:xfrm>
              <a:off x="5323276" y="1080227"/>
              <a:ext cx="100437" cy="101015"/>
            </a:xfrm>
            <a:custGeom>
              <a:rect b="b" l="l" r="r" t="t"/>
              <a:pathLst>
                <a:path extrusionOk="0" h="1909" w="1898">
                  <a:moveTo>
                    <a:pt x="1" y="0"/>
                  </a:moveTo>
                  <a:lnTo>
                    <a:pt x="1" y="1908"/>
                  </a:lnTo>
                  <a:lnTo>
                    <a:pt x="1897" y="1908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"/>
            <p:cNvSpPr/>
            <p:nvPr/>
          </p:nvSpPr>
          <p:spPr>
            <a:xfrm>
              <a:off x="5319572" y="1076523"/>
              <a:ext cx="108428" cy="108423"/>
            </a:xfrm>
            <a:custGeom>
              <a:rect b="b" l="l" r="r" t="t"/>
              <a:pathLst>
                <a:path extrusionOk="0" h="2049" w="2049">
                  <a:moveTo>
                    <a:pt x="1897" y="152"/>
                  </a:moveTo>
                  <a:lnTo>
                    <a:pt x="1897" y="1908"/>
                  </a:lnTo>
                  <a:lnTo>
                    <a:pt x="141" y="1908"/>
                  </a:lnTo>
                  <a:lnTo>
                    <a:pt x="141" y="152"/>
                  </a:lnTo>
                  <a:close/>
                  <a:moveTo>
                    <a:pt x="1" y="0"/>
                  </a:moveTo>
                  <a:lnTo>
                    <a:pt x="1" y="2048"/>
                  </a:lnTo>
                  <a:lnTo>
                    <a:pt x="2049" y="204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62" name="Google Shape;1262;p3"/>
          <p:cNvCxnSpPr/>
          <p:nvPr/>
        </p:nvCxnSpPr>
        <p:spPr>
          <a:xfrm>
            <a:off x="5019725" y="4459500"/>
            <a:ext cx="361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3" name="Google Shape;1263;p3"/>
          <p:cNvSpPr txBox="1"/>
          <p:nvPr>
            <p:ph idx="15" type="title"/>
          </p:nvPr>
        </p:nvSpPr>
        <p:spPr>
          <a:xfrm>
            <a:off x="1929325" y="101563"/>
            <a:ext cx="39510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264" name="Google Shape;1264;p3"/>
          <p:cNvSpPr txBox="1"/>
          <p:nvPr>
            <p:ph idx="14" type="subTitle"/>
          </p:nvPr>
        </p:nvSpPr>
        <p:spPr>
          <a:xfrm>
            <a:off x="2224523" y="4187266"/>
            <a:ext cx="2499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Inference Stats</a:t>
            </a:r>
            <a:endParaRPr/>
          </a:p>
        </p:txBody>
      </p:sp>
      <p:sp>
        <p:nvSpPr>
          <p:cNvPr id="1265" name="Google Shape;1265;p3"/>
          <p:cNvSpPr txBox="1"/>
          <p:nvPr>
            <p:ph idx="2" type="subTitle"/>
          </p:nvPr>
        </p:nvSpPr>
        <p:spPr>
          <a:xfrm>
            <a:off x="2224523" y="2002000"/>
            <a:ext cx="2499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Descriptive Stats</a:t>
            </a:r>
            <a:endParaRPr/>
          </a:p>
        </p:txBody>
      </p:sp>
      <p:sp>
        <p:nvSpPr>
          <p:cNvPr id="1266" name="Google Shape;1266;p3"/>
          <p:cNvSpPr/>
          <p:nvPr/>
        </p:nvSpPr>
        <p:spPr>
          <a:xfrm>
            <a:off x="894960" y="4048172"/>
            <a:ext cx="1130400" cy="591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3"/>
          <p:cNvSpPr txBox="1"/>
          <p:nvPr>
            <p:ph idx="9" type="title"/>
          </p:nvPr>
        </p:nvSpPr>
        <p:spPr>
          <a:xfrm flipH="1">
            <a:off x="773801" y="4146166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1268" name="Google Shape;1268;p3"/>
          <p:cNvSpPr txBox="1"/>
          <p:nvPr>
            <p:ph idx="5" type="subTitle"/>
          </p:nvPr>
        </p:nvSpPr>
        <p:spPr>
          <a:xfrm>
            <a:off x="2224524" y="3409832"/>
            <a:ext cx="3190827" cy="3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Correlation &amp; </a:t>
            </a:r>
            <a:r>
              <a:rPr lang="en-US">
                <a:solidFill>
                  <a:schemeClr val="dk1"/>
                </a:solidFill>
              </a:rPr>
              <a:t>Regression</a:t>
            </a:r>
            <a:endParaRPr/>
          </a:p>
        </p:txBody>
      </p:sp>
      <p:sp>
        <p:nvSpPr>
          <p:cNvPr id="1269" name="Google Shape;1269;p3"/>
          <p:cNvSpPr txBox="1"/>
          <p:nvPr>
            <p:ph idx="5" type="subTitle"/>
          </p:nvPr>
        </p:nvSpPr>
        <p:spPr>
          <a:xfrm>
            <a:off x="2224523" y="2724013"/>
            <a:ext cx="24999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Visualizing Data </a:t>
            </a:r>
            <a:endParaRPr/>
          </a:p>
        </p:txBody>
      </p:sp>
      <p:sp>
        <p:nvSpPr>
          <p:cNvPr id="1270" name="Google Shape;1270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Google Shape;1901;p30"/>
          <p:cNvGrpSpPr/>
          <p:nvPr/>
        </p:nvGrpSpPr>
        <p:grpSpPr>
          <a:xfrm>
            <a:off x="1204440" y="1398736"/>
            <a:ext cx="2628066" cy="2998583"/>
            <a:chOff x="5076209" y="600200"/>
            <a:chExt cx="3337227" cy="3807724"/>
          </a:xfrm>
        </p:grpSpPr>
        <p:grpSp>
          <p:nvGrpSpPr>
            <p:cNvPr id="1902" name="Google Shape;1902;p30"/>
            <p:cNvGrpSpPr/>
            <p:nvPr/>
          </p:nvGrpSpPr>
          <p:grpSpPr>
            <a:xfrm flipH="1" rot="-615709">
              <a:off x="5208565" y="2456902"/>
              <a:ext cx="1338507" cy="1606115"/>
              <a:chOff x="7241678" y="3995311"/>
              <a:chExt cx="952278" cy="1142587"/>
            </a:xfrm>
          </p:grpSpPr>
          <p:sp>
            <p:nvSpPr>
              <p:cNvPr id="1903" name="Google Shape;1903;p30"/>
              <p:cNvSpPr/>
              <p:nvPr/>
            </p:nvSpPr>
            <p:spPr>
              <a:xfrm>
                <a:off x="7241678" y="4183425"/>
                <a:ext cx="152638" cy="119477"/>
              </a:xfrm>
              <a:custGeom>
                <a:rect b="b" l="l" r="r" t="t"/>
                <a:pathLst>
                  <a:path extrusionOk="0" h="980" w="1252">
                    <a:moveTo>
                      <a:pt x="385" y="0"/>
                    </a:moveTo>
                    <a:cubicBezTo>
                      <a:pt x="371" y="0"/>
                      <a:pt x="357" y="1"/>
                      <a:pt x="344" y="3"/>
                    </a:cubicBezTo>
                    <a:cubicBezTo>
                      <a:pt x="138" y="33"/>
                      <a:pt x="1" y="247"/>
                      <a:pt x="62" y="453"/>
                    </a:cubicBezTo>
                    <a:cubicBezTo>
                      <a:pt x="108" y="659"/>
                      <a:pt x="321" y="811"/>
                      <a:pt x="504" y="895"/>
                    </a:cubicBezTo>
                    <a:cubicBezTo>
                      <a:pt x="694" y="974"/>
                      <a:pt x="1107" y="979"/>
                      <a:pt x="1222" y="979"/>
                    </a:cubicBezTo>
                    <a:cubicBezTo>
                      <a:pt x="1241" y="979"/>
                      <a:pt x="1252" y="979"/>
                      <a:pt x="1252" y="979"/>
                    </a:cubicBezTo>
                    <a:cubicBezTo>
                      <a:pt x="1252" y="979"/>
                      <a:pt x="1137" y="628"/>
                      <a:pt x="1130" y="605"/>
                    </a:cubicBezTo>
                    <a:cubicBezTo>
                      <a:pt x="1020" y="372"/>
                      <a:pt x="675" y="0"/>
                      <a:pt x="3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7249115" y="3995311"/>
                <a:ext cx="944841" cy="1142587"/>
              </a:xfrm>
              <a:custGeom>
                <a:rect b="b" l="l" r="r" t="t"/>
                <a:pathLst>
                  <a:path extrusionOk="0" h="9372" w="7750">
                    <a:moveTo>
                      <a:pt x="1643" y="0"/>
                    </a:moveTo>
                    <a:cubicBezTo>
                      <a:pt x="1591" y="0"/>
                      <a:pt x="1538" y="12"/>
                      <a:pt x="1488" y="36"/>
                    </a:cubicBezTo>
                    <a:cubicBezTo>
                      <a:pt x="1221" y="173"/>
                      <a:pt x="1152" y="715"/>
                      <a:pt x="1191" y="982"/>
                    </a:cubicBezTo>
                    <a:cubicBezTo>
                      <a:pt x="1191" y="1004"/>
                      <a:pt x="1297" y="1355"/>
                      <a:pt x="1305" y="1355"/>
                    </a:cubicBezTo>
                    <a:cubicBezTo>
                      <a:pt x="1290" y="1439"/>
                      <a:pt x="1282" y="1531"/>
                      <a:pt x="1267" y="1630"/>
                    </a:cubicBezTo>
                    <a:cubicBezTo>
                      <a:pt x="1252" y="1821"/>
                      <a:pt x="1229" y="2026"/>
                      <a:pt x="1229" y="2255"/>
                    </a:cubicBezTo>
                    <a:cubicBezTo>
                      <a:pt x="1221" y="2507"/>
                      <a:pt x="1221" y="2751"/>
                      <a:pt x="1244" y="2995"/>
                    </a:cubicBezTo>
                    <a:cubicBezTo>
                      <a:pt x="1267" y="3270"/>
                      <a:pt x="1313" y="3544"/>
                      <a:pt x="1381" y="3811"/>
                    </a:cubicBezTo>
                    <a:lnTo>
                      <a:pt x="1381" y="3826"/>
                    </a:lnTo>
                    <a:cubicBezTo>
                      <a:pt x="1336" y="3750"/>
                      <a:pt x="1191" y="3544"/>
                      <a:pt x="1183" y="3529"/>
                    </a:cubicBezTo>
                    <a:cubicBezTo>
                      <a:pt x="1035" y="3355"/>
                      <a:pt x="681" y="3122"/>
                      <a:pt x="409" y="3122"/>
                    </a:cubicBezTo>
                    <a:cubicBezTo>
                      <a:pt x="358" y="3122"/>
                      <a:pt x="311" y="3130"/>
                      <a:pt x="268" y="3148"/>
                    </a:cubicBezTo>
                    <a:cubicBezTo>
                      <a:pt x="77" y="3239"/>
                      <a:pt x="1" y="3476"/>
                      <a:pt x="108" y="3659"/>
                    </a:cubicBezTo>
                    <a:cubicBezTo>
                      <a:pt x="184" y="3849"/>
                      <a:pt x="428" y="3941"/>
                      <a:pt x="626" y="3971"/>
                    </a:cubicBezTo>
                    <a:cubicBezTo>
                      <a:pt x="649" y="3974"/>
                      <a:pt x="674" y="3976"/>
                      <a:pt x="701" y="3976"/>
                    </a:cubicBezTo>
                    <a:cubicBezTo>
                      <a:pt x="945" y="3976"/>
                      <a:pt x="1332" y="3864"/>
                      <a:pt x="1366" y="3857"/>
                    </a:cubicBezTo>
                    <a:cubicBezTo>
                      <a:pt x="1442" y="4124"/>
                      <a:pt x="1534" y="4391"/>
                      <a:pt x="1648" y="4650"/>
                    </a:cubicBezTo>
                    <a:cubicBezTo>
                      <a:pt x="1709" y="4803"/>
                      <a:pt x="1778" y="4948"/>
                      <a:pt x="1854" y="5100"/>
                    </a:cubicBezTo>
                    <a:cubicBezTo>
                      <a:pt x="1816" y="5039"/>
                      <a:pt x="1778" y="4978"/>
                      <a:pt x="1770" y="4970"/>
                    </a:cubicBezTo>
                    <a:cubicBezTo>
                      <a:pt x="1621" y="4802"/>
                      <a:pt x="1261" y="4566"/>
                      <a:pt x="988" y="4566"/>
                    </a:cubicBezTo>
                    <a:cubicBezTo>
                      <a:pt x="941" y="4566"/>
                      <a:pt x="896" y="4573"/>
                      <a:pt x="855" y="4589"/>
                    </a:cubicBezTo>
                    <a:cubicBezTo>
                      <a:pt x="657" y="4681"/>
                      <a:pt x="588" y="4917"/>
                      <a:pt x="695" y="5100"/>
                    </a:cubicBezTo>
                    <a:cubicBezTo>
                      <a:pt x="794" y="5291"/>
                      <a:pt x="1046" y="5382"/>
                      <a:pt x="1244" y="5405"/>
                    </a:cubicBezTo>
                    <a:cubicBezTo>
                      <a:pt x="1268" y="5409"/>
                      <a:pt x="1296" y="5411"/>
                      <a:pt x="1326" y="5411"/>
                    </a:cubicBezTo>
                    <a:cubicBezTo>
                      <a:pt x="1539" y="5411"/>
                      <a:pt x="1867" y="5325"/>
                      <a:pt x="1961" y="5298"/>
                    </a:cubicBezTo>
                    <a:lnTo>
                      <a:pt x="2045" y="5474"/>
                    </a:lnTo>
                    <a:cubicBezTo>
                      <a:pt x="2182" y="5741"/>
                      <a:pt x="2319" y="6015"/>
                      <a:pt x="2441" y="6282"/>
                    </a:cubicBezTo>
                    <a:cubicBezTo>
                      <a:pt x="2487" y="6382"/>
                      <a:pt x="2533" y="6473"/>
                      <a:pt x="2571" y="6572"/>
                    </a:cubicBezTo>
                    <a:cubicBezTo>
                      <a:pt x="2533" y="6519"/>
                      <a:pt x="2502" y="6465"/>
                      <a:pt x="2495" y="6465"/>
                    </a:cubicBezTo>
                    <a:cubicBezTo>
                      <a:pt x="2347" y="6292"/>
                      <a:pt x="1992" y="6058"/>
                      <a:pt x="1720" y="6058"/>
                    </a:cubicBezTo>
                    <a:cubicBezTo>
                      <a:pt x="1670" y="6058"/>
                      <a:pt x="1622" y="6066"/>
                      <a:pt x="1580" y="6084"/>
                    </a:cubicBezTo>
                    <a:cubicBezTo>
                      <a:pt x="1381" y="6176"/>
                      <a:pt x="1313" y="6412"/>
                      <a:pt x="1419" y="6595"/>
                    </a:cubicBezTo>
                    <a:cubicBezTo>
                      <a:pt x="1526" y="6786"/>
                      <a:pt x="1770" y="6870"/>
                      <a:pt x="1969" y="6900"/>
                    </a:cubicBezTo>
                    <a:cubicBezTo>
                      <a:pt x="1994" y="6904"/>
                      <a:pt x="2023" y="6906"/>
                      <a:pt x="2054" y="6906"/>
                    </a:cubicBezTo>
                    <a:cubicBezTo>
                      <a:pt x="2260" y="6906"/>
                      <a:pt x="2557" y="6828"/>
                      <a:pt x="2663" y="6801"/>
                    </a:cubicBezTo>
                    <a:cubicBezTo>
                      <a:pt x="2701" y="6893"/>
                      <a:pt x="2739" y="6999"/>
                      <a:pt x="2777" y="7091"/>
                    </a:cubicBezTo>
                    <a:cubicBezTo>
                      <a:pt x="2800" y="7159"/>
                      <a:pt x="2823" y="7220"/>
                      <a:pt x="2838" y="7297"/>
                    </a:cubicBezTo>
                    <a:cubicBezTo>
                      <a:pt x="2853" y="7365"/>
                      <a:pt x="2876" y="7426"/>
                      <a:pt x="2899" y="7495"/>
                    </a:cubicBezTo>
                    <a:cubicBezTo>
                      <a:pt x="2930" y="7625"/>
                      <a:pt x="2960" y="7754"/>
                      <a:pt x="2991" y="7884"/>
                    </a:cubicBezTo>
                    <a:cubicBezTo>
                      <a:pt x="3013" y="7968"/>
                      <a:pt x="3029" y="8052"/>
                      <a:pt x="3044" y="8143"/>
                    </a:cubicBezTo>
                    <a:cubicBezTo>
                      <a:pt x="2998" y="8044"/>
                      <a:pt x="2914" y="7854"/>
                      <a:pt x="2907" y="7846"/>
                    </a:cubicBezTo>
                    <a:cubicBezTo>
                      <a:pt x="2775" y="7638"/>
                      <a:pt x="2425" y="7324"/>
                      <a:pt x="2138" y="7324"/>
                    </a:cubicBezTo>
                    <a:cubicBezTo>
                      <a:pt x="2109" y="7324"/>
                      <a:pt x="2080" y="7328"/>
                      <a:pt x="2052" y="7335"/>
                    </a:cubicBezTo>
                    <a:cubicBezTo>
                      <a:pt x="1854" y="7388"/>
                      <a:pt x="1740" y="7609"/>
                      <a:pt x="1824" y="7808"/>
                    </a:cubicBezTo>
                    <a:cubicBezTo>
                      <a:pt x="1892" y="8014"/>
                      <a:pt x="2121" y="8136"/>
                      <a:pt x="2319" y="8197"/>
                    </a:cubicBezTo>
                    <a:cubicBezTo>
                      <a:pt x="2388" y="8220"/>
                      <a:pt x="2486" y="8227"/>
                      <a:pt x="2589" y="8227"/>
                    </a:cubicBezTo>
                    <a:cubicBezTo>
                      <a:pt x="2795" y="8227"/>
                      <a:pt x="3019" y="8197"/>
                      <a:pt x="3059" y="8197"/>
                    </a:cubicBezTo>
                    <a:cubicBezTo>
                      <a:pt x="3082" y="8342"/>
                      <a:pt x="3113" y="8479"/>
                      <a:pt x="3136" y="8609"/>
                    </a:cubicBezTo>
                    <a:cubicBezTo>
                      <a:pt x="3181" y="8891"/>
                      <a:pt x="3219" y="9150"/>
                      <a:pt x="3250" y="9364"/>
                    </a:cubicBezTo>
                    <a:lnTo>
                      <a:pt x="3448" y="9364"/>
                    </a:lnTo>
                    <a:cubicBezTo>
                      <a:pt x="3418" y="9143"/>
                      <a:pt x="3372" y="8876"/>
                      <a:pt x="3311" y="8570"/>
                    </a:cubicBezTo>
                    <a:cubicBezTo>
                      <a:pt x="3280" y="8433"/>
                      <a:pt x="3250" y="8281"/>
                      <a:pt x="3212" y="8120"/>
                    </a:cubicBezTo>
                    <a:cubicBezTo>
                      <a:pt x="3357" y="8067"/>
                      <a:pt x="3494" y="8006"/>
                      <a:pt x="3624" y="7930"/>
                    </a:cubicBezTo>
                    <a:cubicBezTo>
                      <a:pt x="3784" y="8098"/>
                      <a:pt x="4180" y="8296"/>
                      <a:pt x="4226" y="8319"/>
                    </a:cubicBezTo>
                    <a:cubicBezTo>
                      <a:pt x="4173" y="8456"/>
                      <a:pt x="4119" y="8578"/>
                      <a:pt x="4066" y="8700"/>
                    </a:cubicBezTo>
                    <a:cubicBezTo>
                      <a:pt x="3959" y="8952"/>
                      <a:pt x="3852" y="9181"/>
                      <a:pt x="3761" y="9371"/>
                    </a:cubicBezTo>
                    <a:lnTo>
                      <a:pt x="3974" y="9371"/>
                    </a:lnTo>
                    <a:cubicBezTo>
                      <a:pt x="4058" y="9196"/>
                      <a:pt x="4142" y="8998"/>
                      <a:pt x="4234" y="8776"/>
                    </a:cubicBezTo>
                    <a:cubicBezTo>
                      <a:pt x="4287" y="8639"/>
                      <a:pt x="4348" y="8494"/>
                      <a:pt x="4402" y="8342"/>
                    </a:cubicBezTo>
                    <a:cubicBezTo>
                      <a:pt x="4444" y="8354"/>
                      <a:pt x="4753" y="8415"/>
                      <a:pt x="4988" y="8415"/>
                    </a:cubicBezTo>
                    <a:cubicBezTo>
                      <a:pt x="5045" y="8415"/>
                      <a:pt x="5098" y="8412"/>
                      <a:pt x="5141" y="8403"/>
                    </a:cubicBezTo>
                    <a:cubicBezTo>
                      <a:pt x="5340" y="8357"/>
                      <a:pt x="5576" y="8250"/>
                      <a:pt x="5660" y="8052"/>
                    </a:cubicBezTo>
                    <a:cubicBezTo>
                      <a:pt x="5759" y="7861"/>
                      <a:pt x="5668" y="7632"/>
                      <a:pt x="5469" y="7556"/>
                    </a:cubicBezTo>
                    <a:cubicBezTo>
                      <a:pt x="5435" y="7545"/>
                      <a:pt x="5398" y="7540"/>
                      <a:pt x="5359" y="7540"/>
                    </a:cubicBezTo>
                    <a:cubicBezTo>
                      <a:pt x="5079" y="7540"/>
                      <a:pt x="4726" y="7811"/>
                      <a:pt x="4585" y="8006"/>
                    </a:cubicBezTo>
                    <a:cubicBezTo>
                      <a:pt x="4569" y="8014"/>
                      <a:pt x="4486" y="8166"/>
                      <a:pt x="4432" y="8265"/>
                    </a:cubicBezTo>
                    <a:cubicBezTo>
                      <a:pt x="4455" y="8204"/>
                      <a:pt x="4478" y="8143"/>
                      <a:pt x="4501" y="8082"/>
                    </a:cubicBezTo>
                    <a:cubicBezTo>
                      <a:pt x="4547" y="7953"/>
                      <a:pt x="4585" y="7831"/>
                      <a:pt x="4630" y="7701"/>
                    </a:cubicBezTo>
                    <a:lnTo>
                      <a:pt x="4691" y="7495"/>
                    </a:lnTo>
                    <a:cubicBezTo>
                      <a:pt x="4714" y="7434"/>
                      <a:pt x="4730" y="7358"/>
                      <a:pt x="4745" y="7289"/>
                    </a:cubicBezTo>
                    <a:cubicBezTo>
                      <a:pt x="4783" y="7129"/>
                      <a:pt x="4821" y="6961"/>
                      <a:pt x="4844" y="6786"/>
                    </a:cubicBezTo>
                    <a:cubicBezTo>
                      <a:pt x="4945" y="6829"/>
                      <a:pt x="5298" y="6947"/>
                      <a:pt x="5510" y="6947"/>
                    </a:cubicBezTo>
                    <a:cubicBezTo>
                      <a:pt x="5522" y="6947"/>
                      <a:pt x="5534" y="6947"/>
                      <a:pt x="5546" y="6946"/>
                    </a:cubicBezTo>
                    <a:cubicBezTo>
                      <a:pt x="5744" y="6938"/>
                      <a:pt x="5996" y="6862"/>
                      <a:pt x="6118" y="6687"/>
                    </a:cubicBezTo>
                    <a:cubicBezTo>
                      <a:pt x="6240" y="6511"/>
                      <a:pt x="6179" y="6267"/>
                      <a:pt x="5996" y="6168"/>
                    </a:cubicBezTo>
                    <a:cubicBezTo>
                      <a:pt x="5941" y="6138"/>
                      <a:pt x="5878" y="6126"/>
                      <a:pt x="5810" y="6126"/>
                    </a:cubicBezTo>
                    <a:cubicBezTo>
                      <a:pt x="5545" y="6126"/>
                      <a:pt x="5209" y="6321"/>
                      <a:pt x="5058" y="6473"/>
                    </a:cubicBezTo>
                    <a:cubicBezTo>
                      <a:pt x="5042" y="6481"/>
                      <a:pt x="4920" y="6633"/>
                      <a:pt x="4852" y="6717"/>
                    </a:cubicBezTo>
                    <a:cubicBezTo>
                      <a:pt x="4874" y="6618"/>
                      <a:pt x="4890" y="6519"/>
                      <a:pt x="4897" y="6412"/>
                    </a:cubicBezTo>
                    <a:cubicBezTo>
                      <a:pt x="4936" y="6115"/>
                      <a:pt x="4966" y="5809"/>
                      <a:pt x="4997" y="5504"/>
                    </a:cubicBezTo>
                    <a:cubicBezTo>
                      <a:pt x="5004" y="5413"/>
                      <a:pt x="5012" y="5321"/>
                      <a:pt x="5027" y="5230"/>
                    </a:cubicBezTo>
                    <a:cubicBezTo>
                      <a:pt x="5064" y="5244"/>
                      <a:pt x="5484" y="5399"/>
                      <a:pt x="5721" y="5399"/>
                    </a:cubicBezTo>
                    <a:cubicBezTo>
                      <a:pt x="5731" y="5399"/>
                      <a:pt x="5742" y="5398"/>
                      <a:pt x="5752" y="5398"/>
                    </a:cubicBezTo>
                    <a:cubicBezTo>
                      <a:pt x="5950" y="5382"/>
                      <a:pt x="6202" y="5306"/>
                      <a:pt x="6324" y="5131"/>
                    </a:cubicBezTo>
                    <a:cubicBezTo>
                      <a:pt x="6446" y="4955"/>
                      <a:pt x="6385" y="4711"/>
                      <a:pt x="6202" y="4612"/>
                    </a:cubicBezTo>
                    <a:cubicBezTo>
                      <a:pt x="6148" y="4585"/>
                      <a:pt x="6087" y="4573"/>
                      <a:pt x="6020" y="4573"/>
                    </a:cubicBezTo>
                    <a:cubicBezTo>
                      <a:pt x="5754" y="4573"/>
                      <a:pt x="5416" y="4764"/>
                      <a:pt x="5263" y="4917"/>
                    </a:cubicBezTo>
                    <a:cubicBezTo>
                      <a:pt x="5248" y="4932"/>
                      <a:pt x="5073" y="5154"/>
                      <a:pt x="5027" y="5207"/>
                    </a:cubicBezTo>
                    <a:cubicBezTo>
                      <a:pt x="5050" y="5001"/>
                      <a:pt x="5073" y="4795"/>
                      <a:pt x="5103" y="4597"/>
                    </a:cubicBezTo>
                    <a:cubicBezTo>
                      <a:pt x="5149" y="4330"/>
                      <a:pt x="5202" y="4063"/>
                      <a:pt x="5279" y="3804"/>
                    </a:cubicBezTo>
                    <a:cubicBezTo>
                      <a:pt x="5293" y="3811"/>
                      <a:pt x="5720" y="3973"/>
                      <a:pt x="5967" y="3973"/>
                    </a:cubicBezTo>
                    <a:cubicBezTo>
                      <a:pt x="5982" y="3973"/>
                      <a:pt x="5997" y="3973"/>
                      <a:pt x="6011" y="3971"/>
                    </a:cubicBezTo>
                    <a:cubicBezTo>
                      <a:pt x="6209" y="3956"/>
                      <a:pt x="6461" y="3887"/>
                      <a:pt x="6583" y="3704"/>
                    </a:cubicBezTo>
                    <a:cubicBezTo>
                      <a:pt x="6705" y="3529"/>
                      <a:pt x="6644" y="3293"/>
                      <a:pt x="6461" y="3186"/>
                    </a:cubicBezTo>
                    <a:cubicBezTo>
                      <a:pt x="6409" y="3159"/>
                      <a:pt x="6348" y="3147"/>
                      <a:pt x="6283" y="3147"/>
                    </a:cubicBezTo>
                    <a:cubicBezTo>
                      <a:pt x="6017" y="3147"/>
                      <a:pt x="5676" y="3344"/>
                      <a:pt x="5523" y="3491"/>
                    </a:cubicBezTo>
                    <a:cubicBezTo>
                      <a:pt x="5508" y="3506"/>
                      <a:pt x="5317" y="3743"/>
                      <a:pt x="5286" y="3788"/>
                    </a:cubicBezTo>
                    <a:cubicBezTo>
                      <a:pt x="5286" y="3773"/>
                      <a:pt x="5294" y="3758"/>
                      <a:pt x="5294" y="3743"/>
                    </a:cubicBezTo>
                    <a:cubicBezTo>
                      <a:pt x="5378" y="3483"/>
                      <a:pt x="5485" y="3232"/>
                      <a:pt x="5614" y="2987"/>
                    </a:cubicBezTo>
                    <a:cubicBezTo>
                      <a:pt x="5683" y="2858"/>
                      <a:pt x="5752" y="2728"/>
                      <a:pt x="5828" y="2606"/>
                    </a:cubicBezTo>
                    <a:cubicBezTo>
                      <a:pt x="5912" y="2652"/>
                      <a:pt x="6308" y="2843"/>
                      <a:pt x="6522" y="2850"/>
                    </a:cubicBezTo>
                    <a:cubicBezTo>
                      <a:pt x="6536" y="2851"/>
                      <a:pt x="6550" y="2851"/>
                      <a:pt x="6565" y="2851"/>
                    </a:cubicBezTo>
                    <a:cubicBezTo>
                      <a:pt x="6762" y="2851"/>
                      <a:pt x="6989" y="2801"/>
                      <a:pt x="7117" y="2644"/>
                    </a:cubicBezTo>
                    <a:cubicBezTo>
                      <a:pt x="7254" y="2484"/>
                      <a:pt x="7224" y="2240"/>
                      <a:pt x="7048" y="2118"/>
                    </a:cubicBezTo>
                    <a:cubicBezTo>
                      <a:pt x="6982" y="2074"/>
                      <a:pt x="6898" y="2056"/>
                      <a:pt x="6807" y="2056"/>
                    </a:cubicBezTo>
                    <a:cubicBezTo>
                      <a:pt x="6549" y="2056"/>
                      <a:pt x="6231" y="2200"/>
                      <a:pt x="6080" y="2324"/>
                    </a:cubicBezTo>
                    <a:cubicBezTo>
                      <a:pt x="6072" y="2332"/>
                      <a:pt x="5965" y="2438"/>
                      <a:pt x="5889" y="2515"/>
                    </a:cubicBezTo>
                    <a:cubicBezTo>
                      <a:pt x="5927" y="2461"/>
                      <a:pt x="5958" y="2400"/>
                      <a:pt x="5996" y="2354"/>
                    </a:cubicBezTo>
                    <a:cubicBezTo>
                      <a:pt x="6118" y="2164"/>
                      <a:pt x="6247" y="1996"/>
                      <a:pt x="6362" y="1851"/>
                    </a:cubicBezTo>
                    <a:cubicBezTo>
                      <a:pt x="6430" y="1767"/>
                      <a:pt x="6491" y="1691"/>
                      <a:pt x="6545" y="1622"/>
                    </a:cubicBezTo>
                    <a:cubicBezTo>
                      <a:pt x="6652" y="1622"/>
                      <a:pt x="7079" y="1607"/>
                      <a:pt x="7269" y="1523"/>
                    </a:cubicBezTo>
                    <a:cubicBezTo>
                      <a:pt x="7452" y="1432"/>
                      <a:pt x="7658" y="1271"/>
                      <a:pt x="7704" y="1065"/>
                    </a:cubicBezTo>
                    <a:cubicBezTo>
                      <a:pt x="7750" y="859"/>
                      <a:pt x="7613" y="654"/>
                      <a:pt x="7399" y="623"/>
                    </a:cubicBezTo>
                    <a:cubicBezTo>
                      <a:pt x="7389" y="622"/>
                      <a:pt x="7378" y="621"/>
                      <a:pt x="7367" y="621"/>
                    </a:cubicBezTo>
                    <a:cubicBezTo>
                      <a:pt x="7077" y="621"/>
                      <a:pt x="6739" y="1013"/>
                      <a:pt x="6636" y="1248"/>
                    </a:cubicBezTo>
                    <a:cubicBezTo>
                      <a:pt x="6629" y="1271"/>
                      <a:pt x="6522" y="1622"/>
                      <a:pt x="6530" y="1622"/>
                    </a:cubicBezTo>
                    <a:cubicBezTo>
                      <a:pt x="6476" y="1691"/>
                      <a:pt x="6415" y="1759"/>
                      <a:pt x="6354" y="1836"/>
                    </a:cubicBezTo>
                    <a:cubicBezTo>
                      <a:pt x="6232" y="1981"/>
                      <a:pt x="6102" y="2141"/>
                      <a:pt x="5973" y="2332"/>
                    </a:cubicBezTo>
                    <a:cubicBezTo>
                      <a:pt x="5828" y="2530"/>
                      <a:pt x="5698" y="2743"/>
                      <a:pt x="5576" y="2957"/>
                    </a:cubicBezTo>
                    <a:cubicBezTo>
                      <a:pt x="5439" y="3201"/>
                      <a:pt x="5332" y="3453"/>
                      <a:pt x="5241" y="3720"/>
                    </a:cubicBezTo>
                    <a:lnTo>
                      <a:pt x="5241" y="3369"/>
                    </a:lnTo>
                    <a:cubicBezTo>
                      <a:pt x="5202" y="3102"/>
                      <a:pt x="4981" y="2606"/>
                      <a:pt x="4684" y="2553"/>
                    </a:cubicBezTo>
                    <a:cubicBezTo>
                      <a:pt x="4665" y="2550"/>
                      <a:pt x="4647" y="2549"/>
                      <a:pt x="4629" y="2549"/>
                    </a:cubicBezTo>
                    <a:cubicBezTo>
                      <a:pt x="4439" y="2549"/>
                      <a:pt x="4279" y="2693"/>
                      <a:pt x="4272" y="2888"/>
                    </a:cubicBezTo>
                    <a:cubicBezTo>
                      <a:pt x="4257" y="3102"/>
                      <a:pt x="4409" y="3315"/>
                      <a:pt x="4554" y="3445"/>
                    </a:cubicBezTo>
                    <a:cubicBezTo>
                      <a:pt x="4730" y="3598"/>
                      <a:pt x="5195" y="3750"/>
                      <a:pt x="5233" y="3758"/>
                    </a:cubicBezTo>
                    <a:cubicBezTo>
                      <a:pt x="5149" y="4025"/>
                      <a:pt x="5080" y="4299"/>
                      <a:pt x="5035" y="4582"/>
                    </a:cubicBezTo>
                    <a:cubicBezTo>
                      <a:pt x="5004" y="4742"/>
                      <a:pt x="4981" y="4902"/>
                      <a:pt x="4958" y="5070"/>
                    </a:cubicBezTo>
                    <a:lnTo>
                      <a:pt x="4958" y="4917"/>
                    </a:lnTo>
                    <a:cubicBezTo>
                      <a:pt x="4928" y="4650"/>
                      <a:pt x="4699" y="4154"/>
                      <a:pt x="4402" y="4093"/>
                    </a:cubicBezTo>
                    <a:cubicBezTo>
                      <a:pt x="4384" y="4091"/>
                      <a:pt x="4366" y="4089"/>
                      <a:pt x="4349" y="4089"/>
                    </a:cubicBezTo>
                    <a:cubicBezTo>
                      <a:pt x="4164" y="4089"/>
                      <a:pt x="4004" y="4234"/>
                      <a:pt x="3990" y="4429"/>
                    </a:cubicBezTo>
                    <a:cubicBezTo>
                      <a:pt x="3974" y="4643"/>
                      <a:pt x="4127" y="4856"/>
                      <a:pt x="4280" y="4993"/>
                    </a:cubicBezTo>
                    <a:cubicBezTo>
                      <a:pt x="4424" y="5123"/>
                      <a:pt x="4829" y="5260"/>
                      <a:pt x="4936" y="5291"/>
                    </a:cubicBezTo>
                    <a:cubicBezTo>
                      <a:pt x="4928" y="5359"/>
                      <a:pt x="4920" y="5420"/>
                      <a:pt x="4913" y="5482"/>
                    </a:cubicBezTo>
                    <a:cubicBezTo>
                      <a:pt x="4874" y="5787"/>
                      <a:pt x="4836" y="6092"/>
                      <a:pt x="4798" y="6389"/>
                    </a:cubicBezTo>
                    <a:cubicBezTo>
                      <a:pt x="4783" y="6488"/>
                      <a:pt x="4760" y="6595"/>
                      <a:pt x="4745" y="6694"/>
                    </a:cubicBezTo>
                    <a:lnTo>
                      <a:pt x="4745" y="6565"/>
                    </a:lnTo>
                    <a:cubicBezTo>
                      <a:pt x="4707" y="6298"/>
                      <a:pt x="4486" y="5802"/>
                      <a:pt x="4188" y="5741"/>
                    </a:cubicBezTo>
                    <a:cubicBezTo>
                      <a:pt x="4170" y="5738"/>
                      <a:pt x="4153" y="5737"/>
                      <a:pt x="4135" y="5737"/>
                    </a:cubicBezTo>
                    <a:cubicBezTo>
                      <a:pt x="3950" y="5737"/>
                      <a:pt x="3783" y="5881"/>
                      <a:pt x="3776" y="6076"/>
                    </a:cubicBezTo>
                    <a:cubicBezTo>
                      <a:pt x="3761" y="6290"/>
                      <a:pt x="3913" y="6504"/>
                      <a:pt x="4058" y="6641"/>
                    </a:cubicBezTo>
                    <a:cubicBezTo>
                      <a:pt x="4211" y="6770"/>
                      <a:pt x="4577" y="6893"/>
                      <a:pt x="4699" y="6938"/>
                    </a:cubicBezTo>
                    <a:cubicBezTo>
                      <a:pt x="4676" y="7037"/>
                      <a:pt x="4653" y="7144"/>
                      <a:pt x="4630" y="7243"/>
                    </a:cubicBezTo>
                    <a:cubicBezTo>
                      <a:pt x="4608" y="7312"/>
                      <a:pt x="4600" y="7381"/>
                      <a:pt x="4577" y="7442"/>
                    </a:cubicBezTo>
                    <a:cubicBezTo>
                      <a:pt x="4554" y="7510"/>
                      <a:pt x="4531" y="7579"/>
                      <a:pt x="4508" y="7648"/>
                    </a:cubicBezTo>
                    <a:cubicBezTo>
                      <a:pt x="4463" y="7770"/>
                      <a:pt x="4417" y="7899"/>
                      <a:pt x="4371" y="8021"/>
                    </a:cubicBezTo>
                    <a:cubicBezTo>
                      <a:pt x="4341" y="8105"/>
                      <a:pt x="4302" y="8181"/>
                      <a:pt x="4272" y="8265"/>
                    </a:cubicBezTo>
                    <a:cubicBezTo>
                      <a:pt x="4295" y="8159"/>
                      <a:pt x="4318" y="7953"/>
                      <a:pt x="4318" y="7937"/>
                    </a:cubicBezTo>
                    <a:cubicBezTo>
                      <a:pt x="4318" y="7701"/>
                      <a:pt x="4257" y="7465"/>
                      <a:pt x="4135" y="7266"/>
                    </a:cubicBezTo>
                    <a:cubicBezTo>
                      <a:pt x="4135" y="7236"/>
                      <a:pt x="4135" y="7213"/>
                      <a:pt x="4127" y="7182"/>
                    </a:cubicBezTo>
                    <a:cubicBezTo>
                      <a:pt x="4107" y="6997"/>
                      <a:pt x="3949" y="6868"/>
                      <a:pt x="3772" y="6868"/>
                    </a:cubicBezTo>
                    <a:cubicBezTo>
                      <a:pt x="3746" y="6868"/>
                      <a:pt x="3719" y="6871"/>
                      <a:pt x="3692" y="6877"/>
                    </a:cubicBezTo>
                    <a:cubicBezTo>
                      <a:pt x="3402" y="6961"/>
                      <a:pt x="3212" y="7472"/>
                      <a:pt x="3204" y="7739"/>
                    </a:cubicBezTo>
                    <a:cubicBezTo>
                      <a:pt x="3204" y="7754"/>
                      <a:pt x="3212" y="7930"/>
                      <a:pt x="3219" y="8037"/>
                    </a:cubicBezTo>
                    <a:cubicBezTo>
                      <a:pt x="3204" y="7976"/>
                      <a:pt x="3189" y="7915"/>
                      <a:pt x="3174" y="7846"/>
                    </a:cubicBezTo>
                    <a:cubicBezTo>
                      <a:pt x="3143" y="7716"/>
                      <a:pt x="3113" y="7587"/>
                      <a:pt x="3074" y="7449"/>
                    </a:cubicBezTo>
                    <a:lnTo>
                      <a:pt x="3013" y="7251"/>
                    </a:lnTo>
                    <a:cubicBezTo>
                      <a:pt x="2991" y="7182"/>
                      <a:pt x="2968" y="7114"/>
                      <a:pt x="2945" y="7045"/>
                    </a:cubicBezTo>
                    <a:cubicBezTo>
                      <a:pt x="2884" y="6885"/>
                      <a:pt x="2815" y="6732"/>
                      <a:pt x="2754" y="6572"/>
                    </a:cubicBezTo>
                    <a:cubicBezTo>
                      <a:pt x="2869" y="6549"/>
                      <a:pt x="3265" y="6443"/>
                      <a:pt x="3425" y="6320"/>
                    </a:cubicBezTo>
                    <a:cubicBezTo>
                      <a:pt x="3586" y="6198"/>
                      <a:pt x="3753" y="6000"/>
                      <a:pt x="3753" y="5787"/>
                    </a:cubicBezTo>
                    <a:cubicBezTo>
                      <a:pt x="3761" y="5582"/>
                      <a:pt x="3593" y="5420"/>
                      <a:pt x="3391" y="5420"/>
                    </a:cubicBezTo>
                    <a:cubicBezTo>
                      <a:pt x="3382" y="5420"/>
                      <a:pt x="3373" y="5420"/>
                      <a:pt x="3364" y="5420"/>
                    </a:cubicBezTo>
                    <a:cubicBezTo>
                      <a:pt x="3067" y="5451"/>
                      <a:pt x="2808" y="5932"/>
                      <a:pt x="2754" y="6191"/>
                    </a:cubicBezTo>
                    <a:cubicBezTo>
                      <a:pt x="2754" y="6214"/>
                      <a:pt x="2731" y="6404"/>
                      <a:pt x="2724" y="6511"/>
                    </a:cubicBezTo>
                    <a:cubicBezTo>
                      <a:pt x="2678" y="6420"/>
                      <a:pt x="2640" y="6320"/>
                      <a:pt x="2594" y="6229"/>
                    </a:cubicBezTo>
                    <a:cubicBezTo>
                      <a:pt x="2457" y="5962"/>
                      <a:pt x="2312" y="5687"/>
                      <a:pt x="2167" y="5420"/>
                    </a:cubicBezTo>
                    <a:lnTo>
                      <a:pt x="2037" y="5176"/>
                    </a:lnTo>
                    <a:cubicBezTo>
                      <a:pt x="2083" y="5161"/>
                      <a:pt x="2556" y="5054"/>
                      <a:pt x="2739" y="4917"/>
                    </a:cubicBezTo>
                    <a:cubicBezTo>
                      <a:pt x="2899" y="4795"/>
                      <a:pt x="3067" y="4589"/>
                      <a:pt x="3067" y="4376"/>
                    </a:cubicBezTo>
                    <a:cubicBezTo>
                      <a:pt x="3074" y="4171"/>
                      <a:pt x="2907" y="4009"/>
                      <a:pt x="2705" y="4009"/>
                    </a:cubicBezTo>
                    <a:cubicBezTo>
                      <a:pt x="2696" y="4009"/>
                      <a:pt x="2687" y="4009"/>
                      <a:pt x="2678" y="4009"/>
                    </a:cubicBezTo>
                    <a:cubicBezTo>
                      <a:pt x="2380" y="4048"/>
                      <a:pt x="2121" y="4520"/>
                      <a:pt x="2068" y="4787"/>
                    </a:cubicBezTo>
                    <a:cubicBezTo>
                      <a:pt x="2068" y="4810"/>
                      <a:pt x="2037" y="5085"/>
                      <a:pt x="2030" y="5161"/>
                    </a:cubicBezTo>
                    <a:cubicBezTo>
                      <a:pt x="1938" y="4978"/>
                      <a:pt x="1839" y="4795"/>
                      <a:pt x="1763" y="4612"/>
                    </a:cubicBezTo>
                    <a:cubicBezTo>
                      <a:pt x="1648" y="4360"/>
                      <a:pt x="1549" y="4109"/>
                      <a:pt x="1465" y="3849"/>
                    </a:cubicBezTo>
                    <a:cubicBezTo>
                      <a:pt x="1488" y="3849"/>
                      <a:pt x="1984" y="3727"/>
                      <a:pt x="2167" y="3590"/>
                    </a:cubicBezTo>
                    <a:cubicBezTo>
                      <a:pt x="2327" y="3468"/>
                      <a:pt x="2495" y="3262"/>
                      <a:pt x="2495" y="3048"/>
                    </a:cubicBezTo>
                    <a:cubicBezTo>
                      <a:pt x="2502" y="2847"/>
                      <a:pt x="2335" y="2682"/>
                      <a:pt x="2127" y="2682"/>
                    </a:cubicBezTo>
                    <a:cubicBezTo>
                      <a:pt x="2123" y="2682"/>
                      <a:pt x="2118" y="2682"/>
                      <a:pt x="2113" y="2682"/>
                    </a:cubicBezTo>
                    <a:cubicBezTo>
                      <a:pt x="1816" y="2721"/>
                      <a:pt x="1557" y="3193"/>
                      <a:pt x="1503" y="3460"/>
                    </a:cubicBezTo>
                    <a:cubicBezTo>
                      <a:pt x="1503" y="3483"/>
                      <a:pt x="1465" y="3781"/>
                      <a:pt x="1465" y="3834"/>
                    </a:cubicBezTo>
                    <a:cubicBezTo>
                      <a:pt x="1465" y="3819"/>
                      <a:pt x="1458" y="3804"/>
                      <a:pt x="1450" y="3788"/>
                    </a:cubicBezTo>
                    <a:cubicBezTo>
                      <a:pt x="1381" y="3529"/>
                      <a:pt x="1328" y="3262"/>
                      <a:pt x="1297" y="2987"/>
                    </a:cubicBezTo>
                    <a:cubicBezTo>
                      <a:pt x="1282" y="2835"/>
                      <a:pt x="1274" y="2690"/>
                      <a:pt x="1267" y="2553"/>
                    </a:cubicBezTo>
                    <a:cubicBezTo>
                      <a:pt x="1366" y="2537"/>
                      <a:pt x="1801" y="2484"/>
                      <a:pt x="1976" y="2377"/>
                    </a:cubicBezTo>
                    <a:cubicBezTo>
                      <a:pt x="2159" y="2263"/>
                      <a:pt x="2342" y="2087"/>
                      <a:pt x="2358" y="1874"/>
                    </a:cubicBezTo>
                    <a:cubicBezTo>
                      <a:pt x="2388" y="1668"/>
                      <a:pt x="2228" y="1477"/>
                      <a:pt x="2014" y="1470"/>
                    </a:cubicBezTo>
                    <a:cubicBezTo>
                      <a:pt x="1717" y="1470"/>
                      <a:pt x="1404" y="1920"/>
                      <a:pt x="1320" y="2171"/>
                    </a:cubicBezTo>
                    <a:cubicBezTo>
                      <a:pt x="1320" y="2187"/>
                      <a:pt x="1282" y="2332"/>
                      <a:pt x="1267" y="2438"/>
                    </a:cubicBezTo>
                    <a:lnTo>
                      <a:pt x="1267" y="2248"/>
                    </a:lnTo>
                    <a:cubicBezTo>
                      <a:pt x="1267" y="2019"/>
                      <a:pt x="1282" y="1813"/>
                      <a:pt x="1297" y="1630"/>
                    </a:cubicBezTo>
                    <a:cubicBezTo>
                      <a:pt x="1305" y="1523"/>
                      <a:pt x="1313" y="1432"/>
                      <a:pt x="1320" y="1340"/>
                    </a:cubicBezTo>
                    <a:cubicBezTo>
                      <a:pt x="1412" y="1279"/>
                      <a:pt x="1763" y="1035"/>
                      <a:pt x="1869" y="859"/>
                    </a:cubicBezTo>
                    <a:cubicBezTo>
                      <a:pt x="1976" y="684"/>
                      <a:pt x="2060" y="440"/>
                      <a:pt x="1984" y="242"/>
                    </a:cubicBezTo>
                    <a:cubicBezTo>
                      <a:pt x="1928" y="90"/>
                      <a:pt x="1789" y="0"/>
                      <a:pt x="16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7861980" y="4142462"/>
                <a:ext cx="111674" cy="164098"/>
              </a:xfrm>
              <a:custGeom>
                <a:rect b="b" l="l" r="r" t="t"/>
                <a:pathLst>
                  <a:path extrusionOk="0" h="1346" w="916">
                    <a:moveTo>
                      <a:pt x="411" y="1"/>
                    </a:moveTo>
                    <a:cubicBezTo>
                      <a:pt x="263" y="1"/>
                      <a:pt x="120" y="98"/>
                      <a:pt x="69" y="247"/>
                    </a:cubicBezTo>
                    <a:cubicBezTo>
                      <a:pt x="0" y="446"/>
                      <a:pt x="92" y="697"/>
                      <a:pt x="198" y="865"/>
                    </a:cubicBezTo>
                    <a:cubicBezTo>
                      <a:pt x="336" y="1064"/>
                      <a:pt x="778" y="1346"/>
                      <a:pt x="778" y="1346"/>
                    </a:cubicBezTo>
                    <a:cubicBezTo>
                      <a:pt x="778" y="1346"/>
                      <a:pt x="877" y="995"/>
                      <a:pt x="877" y="972"/>
                    </a:cubicBezTo>
                    <a:cubicBezTo>
                      <a:pt x="915" y="705"/>
                      <a:pt x="831" y="164"/>
                      <a:pt x="557" y="34"/>
                    </a:cubicBezTo>
                    <a:cubicBezTo>
                      <a:pt x="510" y="11"/>
                      <a:pt x="460" y="1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06" name="Google Shape;1906;p30"/>
            <p:cNvSpPr/>
            <p:nvPr/>
          </p:nvSpPr>
          <p:spPr>
            <a:xfrm rot="5400000">
              <a:off x="5042654" y="1319353"/>
              <a:ext cx="3807724" cy="2369418"/>
            </a:xfrm>
            <a:custGeom>
              <a:rect b="b" l="l" r="r" t="t"/>
              <a:pathLst>
                <a:path extrusionOk="0" h="19435" w="31448">
                  <a:moveTo>
                    <a:pt x="916" y="0"/>
                  </a:moveTo>
                  <a:cubicBezTo>
                    <a:pt x="413" y="0"/>
                    <a:pt x="1" y="412"/>
                    <a:pt x="1" y="916"/>
                  </a:cubicBezTo>
                  <a:lnTo>
                    <a:pt x="1" y="18527"/>
                  </a:lnTo>
                  <a:cubicBezTo>
                    <a:pt x="1" y="19030"/>
                    <a:pt x="413" y="19434"/>
                    <a:pt x="916" y="19434"/>
                  </a:cubicBezTo>
                  <a:lnTo>
                    <a:pt x="30532" y="19434"/>
                  </a:lnTo>
                  <a:cubicBezTo>
                    <a:pt x="31036" y="19434"/>
                    <a:pt x="31448" y="19030"/>
                    <a:pt x="31448" y="18527"/>
                  </a:cubicBezTo>
                  <a:lnTo>
                    <a:pt x="31448" y="916"/>
                  </a:lnTo>
                  <a:cubicBezTo>
                    <a:pt x="31448" y="412"/>
                    <a:pt x="31036" y="0"/>
                    <a:pt x="30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30"/>
            <p:cNvSpPr/>
            <p:nvPr/>
          </p:nvSpPr>
          <p:spPr>
            <a:xfrm rot="5400000">
              <a:off x="5177165" y="1448978"/>
              <a:ext cx="3538713" cy="2109008"/>
            </a:xfrm>
            <a:custGeom>
              <a:rect b="b" l="l" r="r" t="t"/>
              <a:pathLst>
                <a:path extrusionOk="0" h="17299" w="29251">
                  <a:moveTo>
                    <a:pt x="916" y="0"/>
                  </a:moveTo>
                  <a:cubicBezTo>
                    <a:pt x="412" y="0"/>
                    <a:pt x="0" y="412"/>
                    <a:pt x="0" y="915"/>
                  </a:cubicBezTo>
                  <a:lnTo>
                    <a:pt x="0" y="16383"/>
                  </a:lnTo>
                  <a:cubicBezTo>
                    <a:pt x="0" y="16894"/>
                    <a:pt x="412" y="17298"/>
                    <a:pt x="916" y="17298"/>
                  </a:cubicBezTo>
                  <a:lnTo>
                    <a:pt x="28335" y="17298"/>
                  </a:lnTo>
                  <a:cubicBezTo>
                    <a:pt x="28838" y="17298"/>
                    <a:pt x="29250" y="16894"/>
                    <a:pt x="29250" y="16383"/>
                  </a:cubicBezTo>
                  <a:lnTo>
                    <a:pt x="29250" y="915"/>
                  </a:lnTo>
                  <a:cubicBezTo>
                    <a:pt x="29250" y="412"/>
                    <a:pt x="28838" y="0"/>
                    <a:pt x="28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30"/>
            <p:cNvSpPr/>
            <p:nvPr/>
          </p:nvSpPr>
          <p:spPr>
            <a:xfrm>
              <a:off x="6324796" y="2419430"/>
              <a:ext cx="1603194" cy="1854619"/>
            </a:xfrm>
            <a:custGeom>
              <a:rect b="b" l="l" r="r" t="t"/>
              <a:pathLst>
                <a:path extrusionOk="0" h="11366" w="9825">
                  <a:moveTo>
                    <a:pt x="4768" y="1"/>
                  </a:moveTo>
                  <a:cubicBezTo>
                    <a:pt x="4676" y="1"/>
                    <a:pt x="2891" y="176"/>
                    <a:pt x="2891" y="176"/>
                  </a:cubicBezTo>
                  <a:lnTo>
                    <a:pt x="1" y="1930"/>
                  </a:lnTo>
                  <a:lnTo>
                    <a:pt x="436" y="11365"/>
                  </a:lnTo>
                  <a:lnTo>
                    <a:pt x="7575" y="11357"/>
                  </a:lnTo>
                  <a:lnTo>
                    <a:pt x="7750" y="8642"/>
                  </a:lnTo>
                  <a:cubicBezTo>
                    <a:pt x="7803" y="8863"/>
                    <a:pt x="7872" y="9077"/>
                    <a:pt x="7956" y="9283"/>
                  </a:cubicBezTo>
                  <a:cubicBezTo>
                    <a:pt x="7964" y="9300"/>
                    <a:pt x="7988" y="9308"/>
                    <a:pt x="8025" y="9308"/>
                  </a:cubicBezTo>
                  <a:cubicBezTo>
                    <a:pt x="8369" y="9308"/>
                    <a:pt x="9825" y="8642"/>
                    <a:pt x="9825" y="8642"/>
                  </a:cubicBezTo>
                  <a:cubicBezTo>
                    <a:pt x="9825" y="8642"/>
                    <a:pt x="9352" y="5485"/>
                    <a:pt x="9062" y="4356"/>
                  </a:cubicBezTo>
                  <a:cubicBezTo>
                    <a:pt x="8764" y="3219"/>
                    <a:pt x="8680" y="1724"/>
                    <a:pt x="8414" y="1633"/>
                  </a:cubicBezTo>
                  <a:cubicBezTo>
                    <a:pt x="8154" y="1549"/>
                    <a:pt x="4852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30"/>
            <p:cNvSpPr/>
            <p:nvPr/>
          </p:nvSpPr>
          <p:spPr>
            <a:xfrm>
              <a:off x="6317453" y="2410782"/>
              <a:ext cx="1618043" cy="1870610"/>
            </a:xfrm>
            <a:custGeom>
              <a:rect b="b" l="l" r="r" t="t"/>
              <a:pathLst>
                <a:path extrusionOk="0" h="11464" w="9916">
                  <a:moveTo>
                    <a:pt x="4805" y="100"/>
                  </a:moveTo>
                  <a:cubicBezTo>
                    <a:pt x="4881" y="115"/>
                    <a:pt x="5842" y="557"/>
                    <a:pt x="6689" y="938"/>
                  </a:cubicBezTo>
                  <a:cubicBezTo>
                    <a:pt x="7528" y="1327"/>
                    <a:pt x="8321" y="1686"/>
                    <a:pt x="8451" y="1732"/>
                  </a:cubicBezTo>
                  <a:cubicBezTo>
                    <a:pt x="8581" y="1777"/>
                    <a:pt x="8687" y="2411"/>
                    <a:pt x="8786" y="3021"/>
                  </a:cubicBezTo>
                  <a:cubicBezTo>
                    <a:pt x="8863" y="3463"/>
                    <a:pt x="8947" y="3966"/>
                    <a:pt x="9061" y="4416"/>
                  </a:cubicBezTo>
                  <a:cubicBezTo>
                    <a:pt x="9336" y="5477"/>
                    <a:pt x="9763" y="8322"/>
                    <a:pt x="9816" y="8672"/>
                  </a:cubicBezTo>
                  <a:cubicBezTo>
                    <a:pt x="9071" y="9006"/>
                    <a:pt x="8260" y="9326"/>
                    <a:pt x="8071" y="9326"/>
                  </a:cubicBezTo>
                  <a:cubicBezTo>
                    <a:pt x="8057" y="9326"/>
                    <a:pt x="8046" y="9324"/>
                    <a:pt x="8039" y="9321"/>
                  </a:cubicBezTo>
                  <a:cubicBezTo>
                    <a:pt x="7955" y="9115"/>
                    <a:pt x="7894" y="8901"/>
                    <a:pt x="7841" y="8688"/>
                  </a:cubicBezTo>
                  <a:cubicBezTo>
                    <a:pt x="7833" y="8665"/>
                    <a:pt x="7810" y="8649"/>
                    <a:pt x="7787" y="8649"/>
                  </a:cubicBezTo>
                  <a:cubicBezTo>
                    <a:pt x="7764" y="8649"/>
                    <a:pt x="7749" y="8672"/>
                    <a:pt x="7749" y="8695"/>
                  </a:cubicBezTo>
                  <a:lnTo>
                    <a:pt x="7574" y="11365"/>
                  </a:lnTo>
                  <a:lnTo>
                    <a:pt x="526" y="11365"/>
                  </a:lnTo>
                  <a:lnTo>
                    <a:pt x="99" y="2006"/>
                  </a:lnTo>
                  <a:lnTo>
                    <a:pt x="2959" y="275"/>
                  </a:lnTo>
                  <a:cubicBezTo>
                    <a:pt x="3463" y="222"/>
                    <a:pt x="4744" y="100"/>
                    <a:pt x="4805" y="100"/>
                  </a:cubicBezTo>
                  <a:close/>
                  <a:moveTo>
                    <a:pt x="4813" y="0"/>
                  </a:moveTo>
                  <a:cubicBezTo>
                    <a:pt x="4721" y="0"/>
                    <a:pt x="3013" y="168"/>
                    <a:pt x="2936" y="176"/>
                  </a:cubicBezTo>
                  <a:cubicBezTo>
                    <a:pt x="2929" y="176"/>
                    <a:pt x="2921" y="176"/>
                    <a:pt x="2921" y="183"/>
                  </a:cubicBezTo>
                  <a:lnTo>
                    <a:pt x="23" y="1930"/>
                  </a:lnTo>
                  <a:cubicBezTo>
                    <a:pt x="8" y="1945"/>
                    <a:pt x="0" y="1961"/>
                    <a:pt x="0" y="1976"/>
                  </a:cubicBezTo>
                  <a:lnTo>
                    <a:pt x="435" y="11418"/>
                  </a:lnTo>
                  <a:cubicBezTo>
                    <a:pt x="435" y="11441"/>
                    <a:pt x="458" y="11464"/>
                    <a:pt x="481" y="11464"/>
                  </a:cubicBezTo>
                  <a:lnTo>
                    <a:pt x="7620" y="11464"/>
                  </a:lnTo>
                  <a:cubicBezTo>
                    <a:pt x="7642" y="11464"/>
                    <a:pt x="7665" y="11441"/>
                    <a:pt x="7665" y="11418"/>
                  </a:cubicBezTo>
                  <a:lnTo>
                    <a:pt x="7825" y="8985"/>
                  </a:lnTo>
                  <a:cubicBezTo>
                    <a:pt x="7856" y="9107"/>
                    <a:pt x="7902" y="9237"/>
                    <a:pt x="7955" y="9359"/>
                  </a:cubicBezTo>
                  <a:cubicBezTo>
                    <a:pt x="7970" y="9387"/>
                    <a:pt x="8008" y="9400"/>
                    <a:pt x="8066" y="9400"/>
                  </a:cubicBezTo>
                  <a:cubicBezTo>
                    <a:pt x="8367" y="9400"/>
                    <a:pt x="9189" y="9053"/>
                    <a:pt x="9892" y="8733"/>
                  </a:cubicBezTo>
                  <a:cubicBezTo>
                    <a:pt x="9908" y="8726"/>
                    <a:pt x="9915" y="8711"/>
                    <a:pt x="9915" y="8688"/>
                  </a:cubicBezTo>
                  <a:cubicBezTo>
                    <a:pt x="9908" y="8657"/>
                    <a:pt x="9442" y="5515"/>
                    <a:pt x="9153" y="4386"/>
                  </a:cubicBezTo>
                  <a:cubicBezTo>
                    <a:pt x="9038" y="3944"/>
                    <a:pt x="8954" y="3440"/>
                    <a:pt x="8886" y="2998"/>
                  </a:cubicBezTo>
                  <a:cubicBezTo>
                    <a:pt x="8748" y="2166"/>
                    <a:pt x="8657" y="1694"/>
                    <a:pt x="8481" y="1633"/>
                  </a:cubicBezTo>
                  <a:cubicBezTo>
                    <a:pt x="8359" y="1594"/>
                    <a:pt x="7528" y="1213"/>
                    <a:pt x="6727" y="847"/>
                  </a:cubicBezTo>
                  <a:cubicBezTo>
                    <a:pt x="5309" y="199"/>
                    <a:pt x="4859" y="0"/>
                    <a:pt x="4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30"/>
            <p:cNvSpPr/>
            <p:nvPr/>
          </p:nvSpPr>
          <p:spPr>
            <a:xfrm>
              <a:off x="7176080" y="3074080"/>
              <a:ext cx="18928" cy="61190"/>
            </a:xfrm>
            <a:custGeom>
              <a:rect b="b" l="l" r="r" t="t"/>
              <a:pathLst>
                <a:path extrusionOk="0" h="375" w="116">
                  <a:moveTo>
                    <a:pt x="69" y="1"/>
                  </a:moveTo>
                  <a:cubicBezTo>
                    <a:pt x="47" y="1"/>
                    <a:pt x="24" y="16"/>
                    <a:pt x="24" y="46"/>
                  </a:cubicBezTo>
                  <a:cubicBezTo>
                    <a:pt x="16" y="138"/>
                    <a:pt x="16" y="237"/>
                    <a:pt x="8" y="321"/>
                  </a:cubicBezTo>
                  <a:cubicBezTo>
                    <a:pt x="1" y="351"/>
                    <a:pt x="24" y="374"/>
                    <a:pt x="47" y="374"/>
                  </a:cubicBezTo>
                  <a:cubicBezTo>
                    <a:pt x="77" y="374"/>
                    <a:pt x="100" y="359"/>
                    <a:pt x="100" y="336"/>
                  </a:cubicBezTo>
                  <a:cubicBezTo>
                    <a:pt x="108" y="237"/>
                    <a:pt x="115" y="146"/>
                    <a:pt x="115" y="46"/>
                  </a:cubicBezTo>
                  <a:cubicBezTo>
                    <a:pt x="115" y="23"/>
                    <a:pt x="100" y="1"/>
                    <a:pt x="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30"/>
            <p:cNvSpPr/>
            <p:nvPr/>
          </p:nvSpPr>
          <p:spPr>
            <a:xfrm>
              <a:off x="7149972" y="2662231"/>
              <a:ext cx="45036" cy="359795"/>
            </a:xfrm>
            <a:custGeom>
              <a:rect b="b" l="l" r="r" t="t"/>
              <a:pathLst>
                <a:path extrusionOk="0" h="2205" w="276">
                  <a:moveTo>
                    <a:pt x="46" y="0"/>
                  </a:moveTo>
                  <a:cubicBezTo>
                    <a:pt x="16" y="8"/>
                    <a:pt x="1" y="31"/>
                    <a:pt x="1" y="61"/>
                  </a:cubicBezTo>
                  <a:cubicBezTo>
                    <a:pt x="107" y="755"/>
                    <a:pt x="161" y="1449"/>
                    <a:pt x="184" y="2159"/>
                  </a:cubicBezTo>
                  <a:cubicBezTo>
                    <a:pt x="184" y="2181"/>
                    <a:pt x="207" y="2204"/>
                    <a:pt x="229" y="2204"/>
                  </a:cubicBezTo>
                  <a:lnTo>
                    <a:pt x="229" y="2197"/>
                  </a:lnTo>
                  <a:cubicBezTo>
                    <a:pt x="260" y="2197"/>
                    <a:pt x="275" y="2174"/>
                    <a:pt x="275" y="2151"/>
                  </a:cubicBezTo>
                  <a:cubicBezTo>
                    <a:pt x="260" y="1442"/>
                    <a:pt x="199" y="740"/>
                    <a:pt x="100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30"/>
            <p:cNvSpPr/>
            <p:nvPr/>
          </p:nvSpPr>
          <p:spPr>
            <a:xfrm>
              <a:off x="7527069" y="2958391"/>
              <a:ext cx="17623" cy="91050"/>
            </a:xfrm>
            <a:custGeom>
              <a:rect b="b" l="l" r="r" t="t"/>
              <a:pathLst>
                <a:path extrusionOk="0" h="558" w="108">
                  <a:moveTo>
                    <a:pt x="62" y="0"/>
                  </a:moveTo>
                  <a:cubicBezTo>
                    <a:pt x="39" y="0"/>
                    <a:pt x="16" y="16"/>
                    <a:pt x="16" y="46"/>
                  </a:cubicBezTo>
                  <a:lnTo>
                    <a:pt x="1" y="511"/>
                  </a:lnTo>
                  <a:cubicBezTo>
                    <a:pt x="1" y="534"/>
                    <a:pt x="23" y="557"/>
                    <a:pt x="54" y="557"/>
                  </a:cubicBezTo>
                  <a:cubicBezTo>
                    <a:pt x="77" y="557"/>
                    <a:pt x="100" y="542"/>
                    <a:pt x="100" y="511"/>
                  </a:cubicBezTo>
                  <a:lnTo>
                    <a:pt x="107" y="46"/>
                  </a:lnTo>
                  <a:cubicBezTo>
                    <a:pt x="107" y="16"/>
                    <a:pt x="85" y="0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30"/>
            <p:cNvSpPr/>
            <p:nvPr/>
          </p:nvSpPr>
          <p:spPr>
            <a:xfrm>
              <a:off x="7513362" y="3090234"/>
              <a:ext cx="28882" cy="719591"/>
            </a:xfrm>
            <a:custGeom>
              <a:rect b="b" l="l" r="r" t="t"/>
              <a:pathLst>
                <a:path extrusionOk="0" h="4410" w="177">
                  <a:moveTo>
                    <a:pt x="130" y="1"/>
                  </a:moveTo>
                  <a:cubicBezTo>
                    <a:pt x="100" y="1"/>
                    <a:pt x="77" y="24"/>
                    <a:pt x="85" y="47"/>
                  </a:cubicBezTo>
                  <a:lnTo>
                    <a:pt x="1" y="4356"/>
                  </a:lnTo>
                  <a:cubicBezTo>
                    <a:pt x="1" y="4386"/>
                    <a:pt x="24" y="4409"/>
                    <a:pt x="46" y="4409"/>
                  </a:cubicBezTo>
                  <a:cubicBezTo>
                    <a:pt x="77" y="4409"/>
                    <a:pt x="92" y="4386"/>
                    <a:pt x="100" y="4356"/>
                  </a:cubicBezTo>
                  <a:lnTo>
                    <a:pt x="176" y="47"/>
                  </a:lnTo>
                  <a:cubicBezTo>
                    <a:pt x="176" y="24"/>
                    <a:pt x="153" y="1"/>
                    <a:pt x="1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30"/>
            <p:cNvSpPr/>
            <p:nvPr/>
          </p:nvSpPr>
          <p:spPr>
            <a:xfrm>
              <a:off x="7625464" y="3982628"/>
              <a:ext cx="361106" cy="290121"/>
            </a:xfrm>
            <a:custGeom>
              <a:rect b="b" l="l" r="r" t="t"/>
              <a:pathLst>
                <a:path extrusionOk="0" h="1778" w="2213">
                  <a:moveTo>
                    <a:pt x="1998" y="0"/>
                  </a:moveTo>
                  <a:lnTo>
                    <a:pt x="0" y="382"/>
                  </a:lnTo>
                  <a:lnTo>
                    <a:pt x="679" y="1777"/>
                  </a:lnTo>
                  <a:lnTo>
                    <a:pt x="2212" y="17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30"/>
            <p:cNvSpPr/>
            <p:nvPr/>
          </p:nvSpPr>
          <p:spPr>
            <a:xfrm>
              <a:off x="7617958" y="3974633"/>
              <a:ext cx="377261" cy="306764"/>
            </a:xfrm>
            <a:custGeom>
              <a:rect b="b" l="l" r="r" t="t"/>
              <a:pathLst>
                <a:path extrusionOk="0" h="1880" w="2312">
                  <a:moveTo>
                    <a:pt x="2006" y="103"/>
                  </a:moveTo>
                  <a:lnTo>
                    <a:pt x="2205" y="1781"/>
                  </a:lnTo>
                  <a:lnTo>
                    <a:pt x="755" y="1781"/>
                  </a:lnTo>
                  <a:lnTo>
                    <a:pt x="115" y="469"/>
                  </a:lnTo>
                  <a:lnTo>
                    <a:pt x="2006" y="103"/>
                  </a:lnTo>
                  <a:close/>
                  <a:moveTo>
                    <a:pt x="2050" y="0"/>
                  </a:moveTo>
                  <a:cubicBezTo>
                    <a:pt x="2046" y="0"/>
                    <a:pt x="2041" y="1"/>
                    <a:pt x="2037" y="4"/>
                  </a:cubicBezTo>
                  <a:lnTo>
                    <a:pt x="39" y="385"/>
                  </a:lnTo>
                  <a:cubicBezTo>
                    <a:pt x="23" y="385"/>
                    <a:pt x="8" y="393"/>
                    <a:pt x="0" y="408"/>
                  </a:cubicBezTo>
                  <a:cubicBezTo>
                    <a:pt x="0" y="423"/>
                    <a:pt x="0" y="438"/>
                    <a:pt x="0" y="454"/>
                  </a:cubicBezTo>
                  <a:lnTo>
                    <a:pt x="687" y="1849"/>
                  </a:lnTo>
                  <a:cubicBezTo>
                    <a:pt x="694" y="1865"/>
                    <a:pt x="710" y="1872"/>
                    <a:pt x="733" y="1880"/>
                  </a:cubicBezTo>
                  <a:lnTo>
                    <a:pt x="2258" y="1880"/>
                  </a:lnTo>
                  <a:cubicBezTo>
                    <a:pt x="2273" y="1880"/>
                    <a:pt x="2289" y="1872"/>
                    <a:pt x="2296" y="1865"/>
                  </a:cubicBezTo>
                  <a:cubicBezTo>
                    <a:pt x="2304" y="1849"/>
                    <a:pt x="2311" y="1834"/>
                    <a:pt x="2311" y="1826"/>
                  </a:cubicBezTo>
                  <a:lnTo>
                    <a:pt x="2098" y="42"/>
                  </a:lnTo>
                  <a:cubicBezTo>
                    <a:pt x="2090" y="34"/>
                    <a:pt x="2090" y="19"/>
                    <a:pt x="2075" y="11"/>
                  </a:cubicBezTo>
                  <a:cubicBezTo>
                    <a:pt x="2070" y="6"/>
                    <a:pt x="2060" y="0"/>
                    <a:pt x="20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30"/>
            <p:cNvSpPr/>
            <p:nvPr/>
          </p:nvSpPr>
          <p:spPr>
            <a:xfrm>
              <a:off x="7556930" y="3768708"/>
              <a:ext cx="473044" cy="343478"/>
            </a:xfrm>
            <a:custGeom>
              <a:rect b="b" l="l" r="r" t="t"/>
              <a:pathLst>
                <a:path extrusionOk="0" h="2105" w="2899">
                  <a:moveTo>
                    <a:pt x="2032" y="1"/>
                  </a:moveTo>
                  <a:cubicBezTo>
                    <a:pt x="1787" y="1"/>
                    <a:pt x="1456" y="118"/>
                    <a:pt x="1114" y="327"/>
                  </a:cubicBezTo>
                  <a:cubicBezTo>
                    <a:pt x="786" y="526"/>
                    <a:pt x="451" y="709"/>
                    <a:pt x="100" y="869"/>
                  </a:cubicBezTo>
                  <a:cubicBezTo>
                    <a:pt x="24" y="1060"/>
                    <a:pt x="1" y="1266"/>
                    <a:pt x="39" y="1464"/>
                  </a:cubicBezTo>
                  <a:cubicBezTo>
                    <a:pt x="39" y="1464"/>
                    <a:pt x="382" y="2105"/>
                    <a:pt x="573" y="2105"/>
                  </a:cubicBezTo>
                  <a:cubicBezTo>
                    <a:pt x="763" y="2105"/>
                    <a:pt x="2640" y="1502"/>
                    <a:pt x="2769" y="1380"/>
                  </a:cubicBezTo>
                  <a:cubicBezTo>
                    <a:pt x="2899" y="1250"/>
                    <a:pt x="2548" y="457"/>
                    <a:pt x="2388" y="167"/>
                  </a:cubicBezTo>
                  <a:cubicBezTo>
                    <a:pt x="2324" y="54"/>
                    <a:pt x="2197" y="1"/>
                    <a:pt x="2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30"/>
            <p:cNvSpPr/>
            <p:nvPr/>
          </p:nvSpPr>
          <p:spPr>
            <a:xfrm>
              <a:off x="7549424" y="3760550"/>
              <a:ext cx="496868" cy="360285"/>
            </a:xfrm>
            <a:custGeom>
              <a:rect b="b" l="l" r="r" t="t"/>
              <a:pathLst>
                <a:path extrusionOk="0" h="2208" w="3045">
                  <a:moveTo>
                    <a:pt x="2077" y="94"/>
                  </a:moveTo>
                  <a:cubicBezTo>
                    <a:pt x="2127" y="94"/>
                    <a:pt x="2172" y="100"/>
                    <a:pt x="2213" y="111"/>
                  </a:cubicBezTo>
                  <a:cubicBezTo>
                    <a:pt x="2289" y="126"/>
                    <a:pt x="2350" y="179"/>
                    <a:pt x="2388" y="240"/>
                  </a:cubicBezTo>
                  <a:cubicBezTo>
                    <a:pt x="2602" y="614"/>
                    <a:pt x="2869" y="1308"/>
                    <a:pt x="2777" y="1392"/>
                  </a:cubicBezTo>
                  <a:cubicBezTo>
                    <a:pt x="2678" y="1491"/>
                    <a:pt x="825" y="2109"/>
                    <a:pt x="619" y="2109"/>
                  </a:cubicBezTo>
                  <a:cubicBezTo>
                    <a:pt x="512" y="2109"/>
                    <a:pt x="268" y="1758"/>
                    <a:pt x="131" y="1499"/>
                  </a:cubicBezTo>
                  <a:cubicBezTo>
                    <a:pt x="100" y="1316"/>
                    <a:pt x="115" y="1125"/>
                    <a:pt x="184" y="957"/>
                  </a:cubicBezTo>
                  <a:cubicBezTo>
                    <a:pt x="527" y="797"/>
                    <a:pt x="863" y="614"/>
                    <a:pt x="1183" y="416"/>
                  </a:cubicBezTo>
                  <a:cubicBezTo>
                    <a:pt x="1522" y="209"/>
                    <a:pt x="1845" y="94"/>
                    <a:pt x="2077" y="94"/>
                  </a:cubicBezTo>
                  <a:close/>
                  <a:moveTo>
                    <a:pt x="2085" y="0"/>
                  </a:moveTo>
                  <a:cubicBezTo>
                    <a:pt x="1831" y="0"/>
                    <a:pt x="1492" y="120"/>
                    <a:pt x="1137" y="332"/>
                  </a:cubicBezTo>
                  <a:cubicBezTo>
                    <a:pt x="817" y="530"/>
                    <a:pt x="481" y="713"/>
                    <a:pt x="131" y="873"/>
                  </a:cubicBezTo>
                  <a:cubicBezTo>
                    <a:pt x="115" y="873"/>
                    <a:pt x="108" y="889"/>
                    <a:pt x="108" y="896"/>
                  </a:cubicBezTo>
                  <a:cubicBezTo>
                    <a:pt x="24" y="1094"/>
                    <a:pt x="1" y="1316"/>
                    <a:pt x="39" y="1522"/>
                  </a:cubicBezTo>
                  <a:cubicBezTo>
                    <a:pt x="39" y="1529"/>
                    <a:pt x="39" y="1529"/>
                    <a:pt x="39" y="1537"/>
                  </a:cubicBezTo>
                  <a:cubicBezTo>
                    <a:pt x="100" y="1651"/>
                    <a:pt x="413" y="2208"/>
                    <a:pt x="619" y="2208"/>
                  </a:cubicBezTo>
                  <a:cubicBezTo>
                    <a:pt x="825" y="2208"/>
                    <a:pt x="2709" y="1598"/>
                    <a:pt x="2853" y="1461"/>
                  </a:cubicBezTo>
                  <a:cubicBezTo>
                    <a:pt x="3044" y="1270"/>
                    <a:pt x="2487" y="202"/>
                    <a:pt x="2480" y="194"/>
                  </a:cubicBezTo>
                  <a:cubicBezTo>
                    <a:pt x="2426" y="103"/>
                    <a:pt x="2342" y="42"/>
                    <a:pt x="2243" y="19"/>
                  </a:cubicBezTo>
                  <a:cubicBezTo>
                    <a:pt x="2195" y="6"/>
                    <a:pt x="2142" y="0"/>
                    <a:pt x="20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30"/>
            <p:cNvSpPr/>
            <p:nvPr/>
          </p:nvSpPr>
          <p:spPr>
            <a:xfrm>
              <a:off x="6745461" y="2295908"/>
              <a:ext cx="586451" cy="475974"/>
            </a:xfrm>
            <a:custGeom>
              <a:rect b="b" l="l" r="r" t="t"/>
              <a:pathLst>
                <a:path extrusionOk="0" h="2917" w="3594">
                  <a:moveTo>
                    <a:pt x="1322" y="0"/>
                  </a:moveTo>
                  <a:cubicBezTo>
                    <a:pt x="1023" y="0"/>
                    <a:pt x="772" y="35"/>
                    <a:pt x="672" y="79"/>
                  </a:cubicBezTo>
                  <a:cubicBezTo>
                    <a:pt x="504" y="209"/>
                    <a:pt x="359" y="354"/>
                    <a:pt x="230" y="514"/>
                  </a:cubicBezTo>
                  <a:cubicBezTo>
                    <a:pt x="123" y="720"/>
                    <a:pt x="47" y="933"/>
                    <a:pt x="1" y="1162"/>
                  </a:cubicBezTo>
                  <a:lnTo>
                    <a:pt x="1252" y="2916"/>
                  </a:lnTo>
                  <a:lnTo>
                    <a:pt x="2045" y="1688"/>
                  </a:lnTo>
                  <a:lnTo>
                    <a:pt x="2335" y="1513"/>
                  </a:lnTo>
                  <a:lnTo>
                    <a:pt x="3593" y="2359"/>
                  </a:lnTo>
                  <a:cubicBezTo>
                    <a:pt x="3593" y="2359"/>
                    <a:pt x="3151" y="842"/>
                    <a:pt x="2686" y="376"/>
                  </a:cubicBezTo>
                  <a:cubicBezTo>
                    <a:pt x="2399" y="90"/>
                    <a:pt x="1800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30"/>
            <p:cNvSpPr/>
            <p:nvPr/>
          </p:nvSpPr>
          <p:spPr>
            <a:xfrm>
              <a:off x="6736812" y="2287259"/>
              <a:ext cx="603748" cy="491965"/>
            </a:xfrm>
            <a:custGeom>
              <a:rect b="b" l="l" r="r" t="t"/>
              <a:pathLst>
                <a:path extrusionOk="0" h="3015" w="3700">
                  <a:moveTo>
                    <a:pt x="1376" y="96"/>
                  </a:moveTo>
                  <a:cubicBezTo>
                    <a:pt x="1842" y="96"/>
                    <a:pt x="2424" y="180"/>
                    <a:pt x="2700" y="452"/>
                  </a:cubicBezTo>
                  <a:cubicBezTo>
                    <a:pt x="3082" y="834"/>
                    <a:pt x="3440" y="1917"/>
                    <a:pt x="3562" y="2290"/>
                  </a:cubicBezTo>
                  <a:lnTo>
                    <a:pt x="2418" y="1520"/>
                  </a:lnTo>
                  <a:cubicBezTo>
                    <a:pt x="2411" y="1516"/>
                    <a:pt x="2401" y="1514"/>
                    <a:pt x="2391" y="1514"/>
                  </a:cubicBezTo>
                  <a:cubicBezTo>
                    <a:pt x="2382" y="1514"/>
                    <a:pt x="2372" y="1516"/>
                    <a:pt x="2365" y="1520"/>
                  </a:cubicBezTo>
                  <a:lnTo>
                    <a:pt x="2075" y="1695"/>
                  </a:lnTo>
                  <a:cubicBezTo>
                    <a:pt x="2067" y="1703"/>
                    <a:pt x="2060" y="1703"/>
                    <a:pt x="2060" y="1711"/>
                  </a:cubicBezTo>
                  <a:lnTo>
                    <a:pt x="1305" y="2878"/>
                  </a:lnTo>
                  <a:lnTo>
                    <a:pt x="100" y="1200"/>
                  </a:lnTo>
                  <a:cubicBezTo>
                    <a:pt x="145" y="986"/>
                    <a:pt x="222" y="780"/>
                    <a:pt x="321" y="590"/>
                  </a:cubicBezTo>
                  <a:cubicBezTo>
                    <a:pt x="443" y="437"/>
                    <a:pt x="588" y="292"/>
                    <a:pt x="740" y="170"/>
                  </a:cubicBezTo>
                  <a:cubicBezTo>
                    <a:pt x="837" y="129"/>
                    <a:pt x="1084" y="96"/>
                    <a:pt x="1376" y="96"/>
                  </a:cubicBezTo>
                  <a:close/>
                  <a:moveTo>
                    <a:pt x="1394" y="0"/>
                  </a:moveTo>
                  <a:cubicBezTo>
                    <a:pt x="1082" y="0"/>
                    <a:pt x="815" y="39"/>
                    <a:pt x="702" y="86"/>
                  </a:cubicBezTo>
                  <a:lnTo>
                    <a:pt x="694" y="94"/>
                  </a:lnTo>
                  <a:cubicBezTo>
                    <a:pt x="527" y="223"/>
                    <a:pt x="374" y="376"/>
                    <a:pt x="244" y="544"/>
                  </a:cubicBezTo>
                  <a:cubicBezTo>
                    <a:pt x="138" y="750"/>
                    <a:pt x="54" y="971"/>
                    <a:pt x="8" y="1200"/>
                  </a:cubicBezTo>
                  <a:cubicBezTo>
                    <a:pt x="0" y="1215"/>
                    <a:pt x="8" y="1230"/>
                    <a:pt x="16" y="1238"/>
                  </a:cubicBezTo>
                  <a:lnTo>
                    <a:pt x="1266" y="2992"/>
                  </a:lnTo>
                  <a:cubicBezTo>
                    <a:pt x="1282" y="3007"/>
                    <a:pt x="1289" y="3015"/>
                    <a:pt x="1305" y="3015"/>
                  </a:cubicBezTo>
                  <a:lnTo>
                    <a:pt x="1312" y="3007"/>
                  </a:lnTo>
                  <a:cubicBezTo>
                    <a:pt x="1328" y="3007"/>
                    <a:pt x="1343" y="3000"/>
                    <a:pt x="1350" y="2984"/>
                  </a:cubicBezTo>
                  <a:lnTo>
                    <a:pt x="2128" y="1764"/>
                  </a:lnTo>
                  <a:lnTo>
                    <a:pt x="2388" y="1612"/>
                  </a:lnTo>
                  <a:lnTo>
                    <a:pt x="3616" y="2443"/>
                  </a:lnTo>
                  <a:cubicBezTo>
                    <a:pt x="3623" y="2451"/>
                    <a:pt x="3633" y="2454"/>
                    <a:pt x="3643" y="2454"/>
                  </a:cubicBezTo>
                  <a:cubicBezTo>
                    <a:pt x="3654" y="2454"/>
                    <a:pt x="3665" y="2451"/>
                    <a:pt x="3677" y="2443"/>
                  </a:cubicBezTo>
                  <a:cubicBezTo>
                    <a:pt x="3692" y="2435"/>
                    <a:pt x="3700" y="2412"/>
                    <a:pt x="3692" y="2390"/>
                  </a:cubicBezTo>
                  <a:cubicBezTo>
                    <a:pt x="3677" y="2336"/>
                    <a:pt x="3242" y="857"/>
                    <a:pt x="2777" y="391"/>
                  </a:cubicBezTo>
                  <a:cubicBezTo>
                    <a:pt x="2479" y="94"/>
                    <a:pt x="1881" y="0"/>
                    <a:pt x="13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30"/>
            <p:cNvSpPr/>
            <p:nvPr/>
          </p:nvSpPr>
          <p:spPr>
            <a:xfrm>
              <a:off x="7064142" y="1316869"/>
              <a:ext cx="173129" cy="290121"/>
            </a:xfrm>
            <a:custGeom>
              <a:rect b="b" l="l" r="r" t="t"/>
              <a:pathLst>
                <a:path extrusionOk="0" h="1778" w="1061">
                  <a:moveTo>
                    <a:pt x="267" y="0"/>
                  </a:moveTo>
                  <a:lnTo>
                    <a:pt x="0" y="69"/>
                  </a:lnTo>
                  <a:lnTo>
                    <a:pt x="877" y="1777"/>
                  </a:lnTo>
                  <a:cubicBezTo>
                    <a:pt x="877" y="1777"/>
                    <a:pt x="1060" y="1121"/>
                    <a:pt x="992" y="824"/>
                  </a:cubicBezTo>
                  <a:cubicBezTo>
                    <a:pt x="931" y="526"/>
                    <a:pt x="267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0"/>
            <p:cNvSpPr/>
            <p:nvPr/>
          </p:nvSpPr>
          <p:spPr>
            <a:xfrm>
              <a:off x="7056636" y="1307568"/>
              <a:ext cx="188141" cy="306927"/>
            </a:xfrm>
            <a:custGeom>
              <a:rect b="b" l="l" r="r" t="t"/>
              <a:pathLst>
                <a:path extrusionOk="0" h="1881" w="1153">
                  <a:moveTo>
                    <a:pt x="298" y="111"/>
                  </a:moveTo>
                  <a:cubicBezTo>
                    <a:pt x="489" y="263"/>
                    <a:pt x="939" y="667"/>
                    <a:pt x="992" y="896"/>
                  </a:cubicBezTo>
                  <a:cubicBezTo>
                    <a:pt x="1038" y="1102"/>
                    <a:pt x="954" y="1499"/>
                    <a:pt x="908" y="1697"/>
                  </a:cubicBezTo>
                  <a:lnTo>
                    <a:pt x="115" y="156"/>
                  </a:lnTo>
                  <a:lnTo>
                    <a:pt x="298" y="111"/>
                  </a:lnTo>
                  <a:close/>
                  <a:moveTo>
                    <a:pt x="311" y="1"/>
                  </a:moveTo>
                  <a:cubicBezTo>
                    <a:pt x="307" y="1"/>
                    <a:pt x="302" y="2"/>
                    <a:pt x="298" y="4"/>
                  </a:cubicBezTo>
                  <a:lnTo>
                    <a:pt x="39" y="72"/>
                  </a:lnTo>
                  <a:cubicBezTo>
                    <a:pt x="23" y="72"/>
                    <a:pt x="8" y="80"/>
                    <a:pt x="1" y="95"/>
                  </a:cubicBezTo>
                  <a:cubicBezTo>
                    <a:pt x="1" y="111"/>
                    <a:pt x="1" y="126"/>
                    <a:pt x="1" y="141"/>
                  </a:cubicBezTo>
                  <a:lnTo>
                    <a:pt x="878" y="1857"/>
                  </a:lnTo>
                  <a:cubicBezTo>
                    <a:pt x="885" y="1872"/>
                    <a:pt x="908" y="1880"/>
                    <a:pt x="923" y="1880"/>
                  </a:cubicBezTo>
                  <a:lnTo>
                    <a:pt x="931" y="1880"/>
                  </a:lnTo>
                  <a:cubicBezTo>
                    <a:pt x="946" y="1880"/>
                    <a:pt x="962" y="1865"/>
                    <a:pt x="969" y="1842"/>
                  </a:cubicBezTo>
                  <a:cubicBezTo>
                    <a:pt x="977" y="1819"/>
                    <a:pt x="1152" y="1186"/>
                    <a:pt x="1084" y="873"/>
                  </a:cubicBezTo>
                  <a:cubicBezTo>
                    <a:pt x="1015" y="553"/>
                    <a:pt x="367" y="34"/>
                    <a:pt x="344" y="11"/>
                  </a:cubicBezTo>
                  <a:cubicBezTo>
                    <a:pt x="333" y="6"/>
                    <a:pt x="322" y="1"/>
                    <a:pt x="3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0"/>
            <p:cNvSpPr/>
            <p:nvPr/>
          </p:nvSpPr>
          <p:spPr>
            <a:xfrm>
              <a:off x="6550140" y="1274444"/>
              <a:ext cx="776713" cy="1354332"/>
            </a:xfrm>
            <a:custGeom>
              <a:rect b="b" l="l" r="r" t="t"/>
              <a:pathLst>
                <a:path extrusionOk="0" h="8300" w="4760">
                  <a:moveTo>
                    <a:pt x="3211" y="1"/>
                  </a:moveTo>
                  <a:cubicBezTo>
                    <a:pt x="2708" y="47"/>
                    <a:pt x="2220" y="207"/>
                    <a:pt x="1785" y="466"/>
                  </a:cubicBezTo>
                  <a:cubicBezTo>
                    <a:pt x="1144" y="878"/>
                    <a:pt x="61" y="1084"/>
                    <a:pt x="153" y="1725"/>
                  </a:cubicBezTo>
                  <a:cubicBezTo>
                    <a:pt x="237" y="2365"/>
                    <a:pt x="618" y="3326"/>
                    <a:pt x="618" y="3326"/>
                  </a:cubicBezTo>
                  <a:cubicBezTo>
                    <a:pt x="153" y="3387"/>
                    <a:pt x="0" y="3624"/>
                    <a:pt x="176" y="4295"/>
                  </a:cubicBezTo>
                  <a:cubicBezTo>
                    <a:pt x="307" y="4795"/>
                    <a:pt x="747" y="4859"/>
                    <a:pt x="963" y="4859"/>
                  </a:cubicBezTo>
                  <a:cubicBezTo>
                    <a:pt x="1036" y="4859"/>
                    <a:pt x="1083" y="4852"/>
                    <a:pt x="1083" y="4852"/>
                  </a:cubicBezTo>
                  <a:cubicBezTo>
                    <a:pt x="1640" y="5225"/>
                    <a:pt x="1816" y="6514"/>
                    <a:pt x="1816" y="6514"/>
                  </a:cubicBezTo>
                  <a:cubicBezTo>
                    <a:pt x="1816" y="6514"/>
                    <a:pt x="1960" y="6774"/>
                    <a:pt x="2044" y="6926"/>
                  </a:cubicBezTo>
                  <a:cubicBezTo>
                    <a:pt x="2136" y="7071"/>
                    <a:pt x="3684" y="8299"/>
                    <a:pt x="3684" y="8299"/>
                  </a:cubicBezTo>
                  <a:lnTo>
                    <a:pt x="3684" y="6308"/>
                  </a:lnTo>
                  <a:cubicBezTo>
                    <a:pt x="3684" y="6308"/>
                    <a:pt x="3702" y="6313"/>
                    <a:pt x="3734" y="6313"/>
                  </a:cubicBezTo>
                  <a:cubicBezTo>
                    <a:pt x="3840" y="6313"/>
                    <a:pt x="4101" y="6259"/>
                    <a:pt x="4348" y="5782"/>
                  </a:cubicBezTo>
                  <a:cubicBezTo>
                    <a:pt x="4676" y="5172"/>
                    <a:pt x="4760" y="4356"/>
                    <a:pt x="4584" y="3479"/>
                  </a:cubicBezTo>
                  <a:cubicBezTo>
                    <a:pt x="4409" y="2602"/>
                    <a:pt x="3211" y="1"/>
                    <a:pt x="3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30"/>
            <p:cNvSpPr/>
            <p:nvPr/>
          </p:nvSpPr>
          <p:spPr>
            <a:xfrm>
              <a:off x="6553893" y="1265796"/>
              <a:ext cx="780466" cy="1370323"/>
            </a:xfrm>
            <a:custGeom>
              <a:rect b="b" l="l" r="r" t="t"/>
              <a:pathLst>
                <a:path extrusionOk="0" h="8398" w="4783">
                  <a:moveTo>
                    <a:pt x="3158" y="107"/>
                  </a:moveTo>
                  <a:cubicBezTo>
                    <a:pt x="3295" y="397"/>
                    <a:pt x="4355" y="2731"/>
                    <a:pt x="4515" y="3539"/>
                  </a:cubicBezTo>
                  <a:cubicBezTo>
                    <a:pt x="4683" y="4394"/>
                    <a:pt x="4607" y="5202"/>
                    <a:pt x="4287" y="5812"/>
                  </a:cubicBezTo>
                  <a:cubicBezTo>
                    <a:pt x="4047" y="6274"/>
                    <a:pt x="3802" y="6318"/>
                    <a:pt x="3708" y="6318"/>
                  </a:cubicBezTo>
                  <a:cubicBezTo>
                    <a:pt x="3686" y="6318"/>
                    <a:pt x="3672" y="6316"/>
                    <a:pt x="3669" y="6316"/>
                  </a:cubicBezTo>
                  <a:cubicBezTo>
                    <a:pt x="3654" y="6316"/>
                    <a:pt x="3638" y="6316"/>
                    <a:pt x="3631" y="6323"/>
                  </a:cubicBezTo>
                  <a:cubicBezTo>
                    <a:pt x="3615" y="6331"/>
                    <a:pt x="3608" y="6346"/>
                    <a:pt x="3608" y="6361"/>
                  </a:cubicBezTo>
                  <a:lnTo>
                    <a:pt x="3608" y="8253"/>
                  </a:lnTo>
                  <a:cubicBezTo>
                    <a:pt x="2990" y="7757"/>
                    <a:pt x="2121" y="7048"/>
                    <a:pt x="2060" y="6949"/>
                  </a:cubicBezTo>
                  <a:cubicBezTo>
                    <a:pt x="1983" y="6819"/>
                    <a:pt x="1854" y="6598"/>
                    <a:pt x="1831" y="6552"/>
                  </a:cubicBezTo>
                  <a:cubicBezTo>
                    <a:pt x="1815" y="6430"/>
                    <a:pt x="1632" y="5240"/>
                    <a:pt x="1083" y="4867"/>
                  </a:cubicBezTo>
                  <a:cubicBezTo>
                    <a:pt x="1078" y="4861"/>
                    <a:pt x="1069" y="4856"/>
                    <a:pt x="1058" y="4856"/>
                  </a:cubicBezTo>
                  <a:cubicBezTo>
                    <a:pt x="1054" y="4856"/>
                    <a:pt x="1050" y="4857"/>
                    <a:pt x="1045" y="4859"/>
                  </a:cubicBezTo>
                  <a:cubicBezTo>
                    <a:pt x="1040" y="4859"/>
                    <a:pt x="996" y="4865"/>
                    <a:pt x="931" y="4865"/>
                  </a:cubicBezTo>
                  <a:cubicBezTo>
                    <a:pt x="729" y="4865"/>
                    <a:pt x="320" y="4808"/>
                    <a:pt x="199" y="4340"/>
                  </a:cubicBezTo>
                  <a:cubicBezTo>
                    <a:pt x="99" y="3982"/>
                    <a:pt x="99" y="3753"/>
                    <a:pt x="199" y="3616"/>
                  </a:cubicBezTo>
                  <a:cubicBezTo>
                    <a:pt x="267" y="3517"/>
                    <a:pt x="397" y="3456"/>
                    <a:pt x="595" y="3433"/>
                  </a:cubicBezTo>
                  <a:cubicBezTo>
                    <a:pt x="610" y="3433"/>
                    <a:pt x="626" y="3425"/>
                    <a:pt x="633" y="3410"/>
                  </a:cubicBezTo>
                  <a:cubicBezTo>
                    <a:pt x="641" y="3394"/>
                    <a:pt x="641" y="3379"/>
                    <a:pt x="633" y="3372"/>
                  </a:cubicBezTo>
                  <a:cubicBezTo>
                    <a:pt x="626" y="3356"/>
                    <a:pt x="252" y="2403"/>
                    <a:pt x="168" y="1770"/>
                  </a:cubicBezTo>
                  <a:cubicBezTo>
                    <a:pt x="115" y="1350"/>
                    <a:pt x="610" y="1129"/>
                    <a:pt x="1137" y="893"/>
                  </a:cubicBezTo>
                  <a:cubicBezTo>
                    <a:pt x="1358" y="794"/>
                    <a:pt x="1571" y="687"/>
                    <a:pt x="1785" y="565"/>
                  </a:cubicBezTo>
                  <a:cubicBezTo>
                    <a:pt x="2204" y="313"/>
                    <a:pt x="2670" y="161"/>
                    <a:pt x="3158" y="107"/>
                  </a:cubicBezTo>
                  <a:close/>
                  <a:moveTo>
                    <a:pt x="3188" y="0"/>
                  </a:moveTo>
                  <a:cubicBezTo>
                    <a:pt x="2670" y="54"/>
                    <a:pt x="2174" y="214"/>
                    <a:pt x="1732" y="481"/>
                  </a:cubicBezTo>
                  <a:cubicBezTo>
                    <a:pt x="1526" y="603"/>
                    <a:pt x="1312" y="710"/>
                    <a:pt x="1099" y="801"/>
                  </a:cubicBezTo>
                  <a:cubicBezTo>
                    <a:pt x="565" y="1045"/>
                    <a:pt x="8" y="1297"/>
                    <a:pt x="76" y="1785"/>
                  </a:cubicBezTo>
                  <a:cubicBezTo>
                    <a:pt x="153" y="2334"/>
                    <a:pt x="443" y="3128"/>
                    <a:pt x="526" y="3349"/>
                  </a:cubicBezTo>
                  <a:cubicBezTo>
                    <a:pt x="321" y="3379"/>
                    <a:pt x="191" y="3448"/>
                    <a:pt x="115" y="3562"/>
                  </a:cubicBezTo>
                  <a:cubicBezTo>
                    <a:pt x="8" y="3722"/>
                    <a:pt x="0" y="3967"/>
                    <a:pt x="107" y="4363"/>
                  </a:cubicBezTo>
                  <a:cubicBezTo>
                    <a:pt x="244" y="4886"/>
                    <a:pt x="701" y="4957"/>
                    <a:pt x="931" y="4957"/>
                  </a:cubicBezTo>
                  <a:cubicBezTo>
                    <a:pt x="983" y="4957"/>
                    <a:pt x="1023" y="4953"/>
                    <a:pt x="1045" y="4950"/>
                  </a:cubicBezTo>
                  <a:cubicBezTo>
                    <a:pt x="1564" y="5324"/>
                    <a:pt x="1739" y="6560"/>
                    <a:pt x="1739" y="6575"/>
                  </a:cubicBezTo>
                  <a:cubicBezTo>
                    <a:pt x="1739" y="6583"/>
                    <a:pt x="1739" y="6583"/>
                    <a:pt x="1747" y="6590"/>
                  </a:cubicBezTo>
                  <a:cubicBezTo>
                    <a:pt x="1747" y="6590"/>
                    <a:pt x="1892" y="6857"/>
                    <a:pt x="1976" y="7002"/>
                  </a:cubicBezTo>
                  <a:cubicBezTo>
                    <a:pt x="2067" y="7147"/>
                    <a:pt x="3471" y="8261"/>
                    <a:pt x="3623" y="8390"/>
                  </a:cubicBezTo>
                  <a:cubicBezTo>
                    <a:pt x="3631" y="8390"/>
                    <a:pt x="3646" y="8398"/>
                    <a:pt x="3654" y="8398"/>
                  </a:cubicBezTo>
                  <a:cubicBezTo>
                    <a:pt x="3661" y="8398"/>
                    <a:pt x="3669" y="8398"/>
                    <a:pt x="3676" y="8390"/>
                  </a:cubicBezTo>
                  <a:cubicBezTo>
                    <a:pt x="3692" y="8383"/>
                    <a:pt x="3699" y="8367"/>
                    <a:pt x="3699" y="8352"/>
                  </a:cubicBezTo>
                  <a:lnTo>
                    <a:pt x="3699" y="6415"/>
                  </a:lnTo>
                  <a:cubicBezTo>
                    <a:pt x="3829" y="6415"/>
                    <a:pt x="4111" y="6354"/>
                    <a:pt x="4371" y="5858"/>
                  </a:cubicBezTo>
                  <a:cubicBezTo>
                    <a:pt x="4706" y="5233"/>
                    <a:pt x="4782" y="4394"/>
                    <a:pt x="4607" y="3517"/>
                  </a:cubicBezTo>
                  <a:cubicBezTo>
                    <a:pt x="4432" y="2647"/>
                    <a:pt x="3280" y="138"/>
                    <a:pt x="3234" y="31"/>
                  </a:cubicBezTo>
                  <a:cubicBezTo>
                    <a:pt x="3226" y="16"/>
                    <a:pt x="3204" y="0"/>
                    <a:pt x="31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30"/>
            <p:cNvSpPr/>
            <p:nvPr/>
          </p:nvSpPr>
          <p:spPr>
            <a:xfrm>
              <a:off x="7057941" y="2267679"/>
              <a:ext cx="92194" cy="160725"/>
            </a:xfrm>
            <a:custGeom>
              <a:rect b="b" l="l" r="r" t="t"/>
              <a:pathLst>
                <a:path extrusionOk="0" h="985" w="565">
                  <a:moveTo>
                    <a:pt x="0" y="0"/>
                  </a:moveTo>
                  <a:lnTo>
                    <a:pt x="534" y="984"/>
                  </a:lnTo>
                  <a:lnTo>
                    <a:pt x="565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0"/>
            <p:cNvSpPr/>
            <p:nvPr/>
          </p:nvSpPr>
          <p:spPr>
            <a:xfrm>
              <a:off x="7050435" y="2260662"/>
              <a:ext cx="108348" cy="175084"/>
            </a:xfrm>
            <a:custGeom>
              <a:rect b="b" l="l" r="r" t="t"/>
              <a:pathLst>
                <a:path extrusionOk="0" h="1073" w="664">
                  <a:moveTo>
                    <a:pt x="153" y="135"/>
                  </a:moveTo>
                  <a:lnTo>
                    <a:pt x="565" y="295"/>
                  </a:lnTo>
                  <a:lnTo>
                    <a:pt x="542" y="852"/>
                  </a:lnTo>
                  <a:lnTo>
                    <a:pt x="153" y="135"/>
                  </a:lnTo>
                  <a:close/>
                  <a:moveTo>
                    <a:pt x="42" y="0"/>
                  </a:moveTo>
                  <a:cubicBezTo>
                    <a:pt x="30" y="0"/>
                    <a:pt x="20" y="4"/>
                    <a:pt x="16" y="13"/>
                  </a:cubicBezTo>
                  <a:cubicBezTo>
                    <a:pt x="0" y="28"/>
                    <a:pt x="0" y="51"/>
                    <a:pt x="8" y="66"/>
                  </a:cubicBezTo>
                  <a:lnTo>
                    <a:pt x="534" y="1050"/>
                  </a:lnTo>
                  <a:cubicBezTo>
                    <a:pt x="550" y="1065"/>
                    <a:pt x="565" y="1073"/>
                    <a:pt x="580" y="1073"/>
                  </a:cubicBezTo>
                  <a:lnTo>
                    <a:pt x="588" y="1073"/>
                  </a:lnTo>
                  <a:cubicBezTo>
                    <a:pt x="611" y="1073"/>
                    <a:pt x="626" y="1050"/>
                    <a:pt x="626" y="1027"/>
                  </a:cubicBezTo>
                  <a:lnTo>
                    <a:pt x="656" y="264"/>
                  </a:lnTo>
                  <a:cubicBezTo>
                    <a:pt x="664" y="249"/>
                    <a:pt x="649" y="226"/>
                    <a:pt x="633" y="219"/>
                  </a:cubicBezTo>
                  <a:lnTo>
                    <a:pt x="69" y="5"/>
                  </a:lnTo>
                  <a:cubicBezTo>
                    <a:pt x="60" y="2"/>
                    <a:pt x="50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0"/>
            <p:cNvSpPr/>
            <p:nvPr/>
          </p:nvSpPr>
          <p:spPr>
            <a:xfrm>
              <a:off x="6426943" y="1182741"/>
              <a:ext cx="743099" cy="708985"/>
            </a:xfrm>
            <a:custGeom>
              <a:rect b="b" l="l" r="r" t="t"/>
              <a:pathLst>
                <a:path extrusionOk="0" h="4345" w="4554">
                  <a:moveTo>
                    <a:pt x="3558" y="0"/>
                  </a:moveTo>
                  <a:cubicBezTo>
                    <a:pt x="2910" y="0"/>
                    <a:pt x="1080" y="780"/>
                    <a:pt x="549" y="1615"/>
                  </a:cubicBezTo>
                  <a:cubicBezTo>
                    <a:pt x="0" y="2492"/>
                    <a:pt x="115" y="2897"/>
                    <a:pt x="527" y="3423"/>
                  </a:cubicBezTo>
                  <a:cubicBezTo>
                    <a:pt x="931" y="3949"/>
                    <a:pt x="1312" y="4094"/>
                    <a:pt x="1312" y="4094"/>
                  </a:cubicBezTo>
                  <a:cubicBezTo>
                    <a:pt x="1312" y="4094"/>
                    <a:pt x="1425" y="4345"/>
                    <a:pt x="1652" y="4345"/>
                  </a:cubicBezTo>
                  <a:cubicBezTo>
                    <a:pt x="1682" y="4345"/>
                    <a:pt x="1713" y="4340"/>
                    <a:pt x="1747" y="4331"/>
                  </a:cubicBezTo>
                  <a:cubicBezTo>
                    <a:pt x="2044" y="4239"/>
                    <a:pt x="1693" y="4102"/>
                    <a:pt x="1549" y="3919"/>
                  </a:cubicBezTo>
                  <a:cubicBezTo>
                    <a:pt x="1396" y="3743"/>
                    <a:pt x="1808" y="3240"/>
                    <a:pt x="1838" y="2775"/>
                  </a:cubicBezTo>
                  <a:cubicBezTo>
                    <a:pt x="1869" y="2317"/>
                    <a:pt x="1427" y="2401"/>
                    <a:pt x="1373" y="2111"/>
                  </a:cubicBezTo>
                  <a:cubicBezTo>
                    <a:pt x="1316" y="1841"/>
                    <a:pt x="1921" y="1518"/>
                    <a:pt x="2288" y="1518"/>
                  </a:cubicBezTo>
                  <a:cubicBezTo>
                    <a:pt x="2315" y="1518"/>
                    <a:pt x="2341" y="1520"/>
                    <a:pt x="2365" y="1524"/>
                  </a:cubicBezTo>
                  <a:cubicBezTo>
                    <a:pt x="2715" y="1585"/>
                    <a:pt x="2395" y="1844"/>
                    <a:pt x="2395" y="1844"/>
                  </a:cubicBezTo>
                  <a:cubicBezTo>
                    <a:pt x="2921" y="1722"/>
                    <a:pt x="3425" y="1516"/>
                    <a:pt x="3882" y="1234"/>
                  </a:cubicBezTo>
                  <a:cubicBezTo>
                    <a:pt x="4554" y="792"/>
                    <a:pt x="4203" y="98"/>
                    <a:pt x="3646" y="6"/>
                  </a:cubicBezTo>
                  <a:cubicBezTo>
                    <a:pt x="3620" y="2"/>
                    <a:pt x="3590" y="0"/>
                    <a:pt x="35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6418132" y="1175071"/>
              <a:ext cx="717154" cy="724323"/>
            </a:xfrm>
            <a:custGeom>
              <a:rect b="b" l="l" r="r" t="t"/>
              <a:pathLst>
                <a:path extrusionOk="0" h="4439" w="4395">
                  <a:moveTo>
                    <a:pt x="3608" y="91"/>
                  </a:moveTo>
                  <a:cubicBezTo>
                    <a:pt x="3639" y="91"/>
                    <a:pt x="3662" y="91"/>
                    <a:pt x="3692" y="99"/>
                  </a:cubicBezTo>
                  <a:cubicBezTo>
                    <a:pt x="3959" y="137"/>
                    <a:pt x="4181" y="328"/>
                    <a:pt x="4242" y="587"/>
                  </a:cubicBezTo>
                  <a:cubicBezTo>
                    <a:pt x="4295" y="831"/>
                    <a:pt x="4181" y="1060"/>
                    <a:pt x="3914" y="1235"/>
                  </a:cubicBezTo>
                  <a:cubicBezTo>
                    <a:pt x="3502" y="1495"/>
                    <a:pt x="3052" y="1685"/>
                    <a:pt x="2586" y="1807"/>
                  </a:cubicBezTo>
                  <a:cubicBezTo>
                    <a:pt x="2617" y="1762"/>
                    <a:pt x="2632" y="1708"/>
                    <a:pt x="2625" y="1655"/>
                  </a:cubicBezTo>
                  <a:cubicBezTo>
                    <a:pt x="2609" y="1586"/>
                    <a:pt x="2541" y="1548"/>
                    <a:pt x="2426" y="1525"/>
                  </a:cubicBezTo>
                  <a:cubicBezTo>
                    <a:pt x="2397" y="1520"/>
                    <a:pt x="2366" y="1518"/>
                    <a:pt x="2334" y="1518"/>
                  </a:cubicBezTo>
                  <a:cubicBezTo>
                    <a:pt x="2065" y="1518"/>
                    <a:pt x="1686" y="1679"/>
                    <a:pt x="1496" y="1876"/>
                  </a:cubicBezTo>
                  <a:cubicBezTo>
                    <a:pt x="1412" y="1945"/>
                    <a:pt x="1366" y="2059"/>
                    <a:pt x="1374" y="2166"/>
                  </a:cubicBezTo>
                  <a:cubicBezTo>
                    <a:pt x="1412" y="2288"/>
                    <a:pt x="1496" y="2387"/>
                    <a:pt x="1610" y="2433"/>
                  </a:cubicBezTo>
                  <a:cubicBezTo>
                    <a:pt x="1740" y="2509"/>
                    <a:pt x="1862" y="2585"/>
                    <a:pt x="1847" y="2829"/>
                  </a:cubicBezTo>
                  <a:cubicBezTo>
                    <a:pt x="1816" y="3043"/>
                    <a:pt x="1747" y="3256"/>
                    <a:pt x="1656" y="3447"/>
                  </a:cubicBezTo>
                  <a:cubicBezTo>
                    <a:pt x="1542" y="3691"/>
                    <a:pt x="1465" y="3882"/>
                    <a:pt x="1557" y="3996"/>
                  </a:cubicBezTo>
                  <a:cubicBezTo>
                    <a:pt x="1610" y="4057"/>
                    <a:pt x="1664" y="4103"/>
                    <a:pt x="1732" y="4149"/>
                  </a:cubicBezTo>
                  <a:cubicBezTo>
                    <a:pt x="1770" y="4187"/>
                    <a:pt x="1869" y="4263"/>
                    <a:pt x="1869" y="4294"/>
                  </a:cubicBezTo>
                  <a:cubicBezTo>
                    <a:pt x="1869" y="4294"/>
                    <a:pt x="1862" y="4309"/>
                    <a:pt x="1786" y="4332"/>
                  </a:cubicBezTo>
                  <a:cubicBezTo>
                    <a:pt x="1756" y="4341"/>
                    <a:pt x="1728" y="4345"/>
                    <a:pt x="1702" y="4345"/>
                  </a:cubicBezTo>
                  <a:cubicBezTo>
                    <a:pt x="1512" y="4345"/>
                    <a:pt x="1411" y="4133"/>
                    <a:pt x="1404" y="4126"/>
                  </a:cubicBezTo>
                  <a:cubicBezTo>
                    <a:pt x="1404" y="4111"/>
                    <a:pt x="1397" y="4103"/>
                    <a:pt x="1381" y="4095"/>
                  </a:cubicBezTo>
                  <a:cubicBezTo>
                    <a:pt x="1374" y="4095"/>
                    <a:pt x="1015" y="3958"/>
                    <a:pt x="611" y="3439"/>
                  </a:cubicBezTo>
                  <a:cubicBezTo>
                    <a:pt x="207" y="2928"/>
                    <a:pt x="108" y="2524"/>
                    <a:pt x="642" y="1685"/>
                  </a:cubicBezTo>
                  <a:cubicBezTo>
                    <a:pt x="1160" y="869"/>
                    <a:pt x="2983" y="91"/>
                    <a:pt x="3608" y="91"/>
                  </a:cubicBezTo>
                  <a:close/>
                  <a:moveTo>
                    <a:pt x="3610" y="0"/>
                  </a:moveTo>
                  <a:cubicBezTo>
                    <a:pt x="2947" y="0"/>
                    <a:pt x="1108" y="778"/>
                    <a:pt x="565" y="1632"/>
                  </a:cubicBezTo>
                  <a:cubicBezTo>
                    <a:pt x="1" y="2517"/>
                    <a:pt x="115" y="2959"/>
                    <a:pt x="535" y="3501"/>
                  </a:cubicBezTo>
                  <a:cubicBezTo>
                    <a:pt x="901" y="3973"/>
                    <a:pt x="1244" y="4141"/>
                    <a:pt x="1328" y="4179"/>
                  </a:cubicBezTo>
                  <a:cubicBezTo>
                    <a:pt x="1397" y="4332"/>
                    <a:pt x="1542" y="4431"/>
                    <a:pt x="1702" y="4439"/>
                  </a:cubicBezTo>
                  <a:cubicBezTo>
                    <a:pt x="1740" y="4439"/>
                    <a:pt x="1778" y="4439"/>
                    <a:pt x="1816" y="4423"/>
                  </a:cubicBezTo>
                  <a:cubicBezTo>
                    <a:pt x="1869" y="4408"/>
                    <a:pt x="1938" y="4393"/>
                    <a:pt x="1961" y="4309"/>
                  </a:cubicBezTo>
                  <a:cubicBezTo>
                    <a:pt x="1976" y="4233"/>
                    <a:pt x="1885" y="4164"/>
                    <a:pt x="1786" y="4080"/>
                  </a:cubicBezTo>
                  <a:cubicBezTo>
                    <a:pt x="1732" y="4042"/>
                    <a:pt x="1679" y="3989"/>
                    <a:pt x="1633" y="3943"/>
                  </a:cubicBezTo>
                  <a:cubicBezTo>
                    <a:pt x="1572" y="3874"/>
                    <a:pt x="1648" y="3684"/>
                    <a:pt x="1732" y="3493"/>
                  </a:cubicBezTo>
                  <a:cubicBezTo>
                    <a:pt x="1839" y="3287"/>
                    <a:pt x="1908" y="3066"/>
                    <a:pt x="1931" y="2837"/>
                  </a:cubicBezTo>
                  <a:cubicBezTo>
                    <a:pt x="1953" y="2539"/>
                    <a:pt x="1786" y="2433"/>
                    <a:pt x="1656" y="2356"/>
                  </a:cubicBezTo>
                  <a:cubicBezTo>
                    <a:pt x="1564" y="2303"/>
                    <a:pt x="1488" y="2257"/>
                    <a:pt x="1465" y="2151"/>
                  </a:cubicBezTo>
                  <a:cubicBezTo>
                    <a:pt x="1465" y="2074"/>
                    <a:pt x="1496" y="1998"/>
                    <a:pt x="1564" y="1945"/>
                  </a:cubicBezTo>
                  <a:cubicBezTo>
                    <a:pt x="1736" y="1766"/>
                    <a:pt x="2093" y="1619"/>
                    <a:pt x="2335" y="1619"/>
                  </a:cubicBezTo>
                  <a:cubicBezTo>
                    <a:pt x="2362" y="1619"/>
                    <a:pt x="2387" y="1620"/>
                    <a:pt x="2411" y="1624"/>
                  </a:cubicBezTo>
                  <a:cubicBezTo>
                    <a:pt x="2480" y="1632"/>
                    <a:pt x="2525" y="1655"/>
                    <a:pt x="2533" y="1685"/>
                  </a:cubicBezTo>
                  <a:cubicBezTo>
                    <a:pt x="2541" y="1731"/>
                    <a:pt x="2472" y="1815"/>
                    <a:pt x="2419" y="1861"/>
                  </a:cubicBezTo>
                  <a:cubicBezTo>
                    <a:pt x="2396" y="1876"/>
                    <a:pt x="2396" y="1899"/>
                    <a:pt x="2403" y="1922"/>
                  </a:cubicBezTo>
                  <a:cubicBezTo>
                    <a:pt x="2410" y="1934"/>
                    <a:pt x="2426" y="1947"/>
                    <a:pt x="2444" y="1947"/>
                  </a:cubicBezTo>
                  <a:cubicBezTo>
                    <a:pt x="2448" y="1947"/>
                    <a:pt x="2453" y="1946"/>
                    <a:pt x="2457" y="1945"/>
                  </a:cubicBezTo>
                  <a:cubicBezTo>
                    <a:pt x="2983" y="1823"/>
                    <a:pt x="3494" y="1609"/>
                    <a:pt x="3959" y="1327"/>
                  </a:cubicBezTo>
                  <a:cubicBezTo>
                    <a:pt x="4257" y="1128"/>
                    <a:pt x="4394" y="854"/>
                    <a:pt x="4341" y="579"/>
                  </a:cubicBezTo>
                  <a:cubicBezTo>
                    <a:pt x="4264" y="274"/>
                    <a:pt x="4013" y="53"/>
                    <a:pt x="3708" y="7"/>
                  </a:cubicBezTo>
                  <a:cubicBezTo>
                    <a:pt x="3679" y="3"/>
                    <a:pt x="3646" y="0"/>
                    <a:pt x="36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6893624" y="1919304"/>
              <a:ext cx="91868" cy="73428"/>
            </a:xfrm>
            <a:custGeom>
              <a:rect b="b" l="l" r="r" t="t"/>
              <a:pathLst>
                <a:path extrusionOk="0" h="450" w="563">
                  <a:moveTo>
                    <a:pt x="497" y="1"/>
                  </a:moveTo>
                  <a:cubicBezTo>
                    <a:pt x="486" y="1"/>
                    <a:pt x="476" y="5"/>
                    <a:pt x="466" y="15"/>
                  </a:cubicBezTo>
                  <a:lnTo>
                    <a:pt x="23" y="366"/>
                  </a:lnTo>
                  <a:cubicBezTo>
                    <a:pt x="8" y="381"/>
                    <a:pt x="0" y="412"/>
                    <a:pt x="16" y="427"/>
                  </a:cubicBezTo>
                  <a:cubicBezTo>
                    <a:pt x="23" y="442"/>
                    <a:pt x="39" y="450"/>
                    <a:pt x="54" y="450"/>
                  </a:cubicBezTo>
                  <a:cubicBezTo>
                    <a:pt x="69" y="450"/>
                    <a:pt x="77" y="442"/>
                    <a:pt x="84" y="434"/>
                  </a:cubicBezTo>
                  <a:lnTo>
                    <a:pt x="527" y="84"/>
                  </a:lnTo>
                  <a:cubicBezTo>
                    <a:pt x="562" y="54"/>
                    <a:pt x="533" y="1"/>
                    <a:pt x="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6930991" y="1958302"/>
              <a:ext cx="266465" cy="58089"/>
            </a:xfrm>
            <a:custGeom>
              <a:rect b="b" l="l" r="r" t="t"/>
              <a:pathLst>
                <a:path extrusionOk="0" h="356" w="1633">
                  <a:moveTo>
                    <a:pt x="61" y="0"/>
                  </a:moveTo>
                  <a:cubicBezTo>
                    <a:pt x="27" y="0"/>
                    <a:pt x="1" y="45"/>
                    <a:pt x="31" y="81"/>
                  </a:cubicBezTo>
                  <a:cubicBezTo>
                    <a:pt x="251" y="257"/>
                    <a:pt x="529" y="356"/>
                    <a:pt x="808" y="356"/>
                  </a:cubicBezTo>
                  <a:cubicBezTo>
                    <a:pt x="818" y="356"/>
                    <a:pt x="829" y="356"/>
                    <a:pt x="839" y="356"/>
                  </a:cubicBezTo>
                  <a:cubicBezTo>
                    <a:pt x="1106" y="348"/>
                    <a:pt x="1365" y="287"/>
                    <a:pt x="1602" y="173"/>
                  </a:cubicBezTo>
                  <a:cubicBezTo>
                    <a:pt x="1625" y="165"/>
                    <a:pt x="1632" y="134"/>
                    <a:pt x="1625" y="112"/>
                  </a:cubicBezTo>
                  <a:cubicBezTo>
                    <a:pt x="1614" y="95"/>
                    <a:pt x="1595" y="82"/>
                    <a:pt x="1577" y="82"/>
                  </a:cubicBezTo>
                  <a:cubicBezTo>
                    <a:pt x="1570" y="82"/>
                    <a:pt x="1563" y="84"/>
                    <a:pt x="1556" y="89"/>
                  </a:cubicBezTo>
                  <a:cubicBezTo>
                    <a:pt x="1279" y="215"/>
                    <a:pt x="1038" y="260"/>
                    <a:pt x="836" y="260"/>
                  </a:cubicBezTo>
                  <a:cubicBezTo>
                    <a:pt x="369" y="260"/>
                    <a:pt x="108" y="23"/>
                    <a:pt x="92" y="12"/>
                  </a:cubicBezTo>
                  <a:cubicBezTo>
                    <a:pt x="82" y="4"/>
                    <a:pt x="71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6974558" y="1993874"/>
              <a:ext cx="173292" cy="84034"/>
            </a:xfrm>
            <a:custGeom>
              <a:rect b="b" l="l" r="r" t="t"/>
              <a:pathLst>
                <a:path extrusionOk="0" h="515" w="1062">
                  <a:moveTo>
                    <a:pt x="0" y="0"/>
                  </a:moveTo>
                  <a:lnTo>
                    <a:pt x="0" y="0"/>
                  </a:lnTo>
                  <a:cubicBezTo>
                    <a:pt x="130" y="252"/>
                    <a:pt x="366" y="427"/>
                    <a:pt x="641" y="496"/>
                  </a:cubicBezTo>
                  <a:cubicBezTo>
                    <a:pt x="689" y="509"/>
                    <a:pt x="730" y="514"/>
                    <a:pt x="764" y="514"/>
                  </a:cubicBezTo>
                  <a:cubicBezTo>
                    <a:pt x="1061" y="514"/>
                    <a:pt x="877" y="92"/>
                    <a:pt x="877" y="92"/>
                  </a:cubicBezTo>
                  <a:cubicBezTo>
                    <a:pt x="877" y="92"/>
                    <a:pt x="22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6965747" y="1985879"/>
              <a:ext cx="178187" cy="100188"/>
            </a:xfrm>
            <a:custGeom>
              <a:rect b="b" l="l" r="r" t="t"/>
              <a:pathLst>
                <a:path extrusionOk="0" h="614" w="1092">
                  <a:moveTo>
                    <a:pt x="153" y="126"/>
                  </a:moveTo>
                  <a:lnTo>
                    <a:pt x="153" y="126"/>
                  </a:lnTo>
                  <a:cubicBezTo>
                    <a:pt x="397" y="164"/>
                    <a:pt x="649" y="187"/>
                    <a:pt x="893" y="187"/>
                  </a:cubicBezTo>
                  <a:cubicBezTo>
                    <a:pt x="924" y="263"/>
                    <a:pt x="962" y="415"/>
                    <a:pt x="916" y="484"/>
                  </a:cubicBezTo>
                  <a:cubicBezTo>
                    <a:pt x="893" y="507"/>
                    <a:pt x="859" y="515"/>
                    <a:pt x="821" y="515"/>
                  </a:cubicBezTo>
                  <a:cubicBezTo>
                    <a:pt x="783" y="515"/>
                    <a:pt x="741" y="507"/>
                    <a:pt x="702" y="499"/>
                  </a:cubicBezTo>
                  <a:cubicBezTo>
                    <a:pt x="481" y="446"/>
                    <a:pt x="291" y="316"/>
                    <a:pt x="153" y="126"/>
                  </a:cubicBezTo>
                  <a:close/>
                  <a:moveTo>
                    <a:pt x="53" y="1"/>
                  </a:moveTo>
                  <a:cubicBezTo>
                    <a:pt x="38" y="1"/>
                    <a:pt x="27" y="8"/>
                    <a:pt x="16" y="19"/>
                  </a:cubicBezTo>
                  <a:cubicBezTo>
                    <a:pt x="1" y="34"/>
                    <a:pt x="1" y="49"/>
                    <a:pt x="8" y="72"/>
                  </a:cubicBezTo>
                  <a:cubicBezTo>
                    <a:pt x="146" y="331"/>
                    <a:pt x="390" y="522"/>
                    <a:pt x="680" y="591"/>
                  </a:cubicBezTo>
                  <a:cubicBezTo>
                    <a:pt x="725" y="606"/>
                    <a:pt x="771" y="614"/>
                    <a:pt x="817" y="614"/>
                  </a:cubicBezTo>
                  <a:cubicBezTo>
                    <a:pt x="878" y="614"/>
                    <a:pt x="939" y="591"/>
                    <a:pt x="985" y="545"/>
                  </a:cubicBezTo>
                  <a:cubicBezTo>
                    <a:pt x="1091" y="408"/>
                    <a:pt x="985" y="148"/>
                    <a:pt x="969" y="118"/>
                  </a:cubicBezTo>
                  <a:cubicBezTo>
                    <a:pt x="962" y="103"/>
                    <a:pt x="947" y="87"/>
                    <a:pt x="924" y="87"/>
                  </a:cubicBezTo>
                  <a:cubicBezTo>
                    <a:pt x="924" y="87"/>
                    <a:pt x="291" y="87"/>
                    <a:pt x="69" y="4"/>
                  </a:cubicBezTo>
                  <a:cubicBezTo>
                    <a:pt x="63" y="1"/>
                    <a:pt x="58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6848751" y="1671281"/>
              <a:ext cx="51237" cy="83055"/>
            </a:xfrm>
            <a:custGeom>
              <a:rect b="b" l="l" r="r" t="t"/>
              <a:pathLst>
                <a:path extrusionOk="0" h="509" w="314">
                  <a:moveTo>
                    <a:pt x="91" y="0"/>
                  </a:moveTo>
                  <a:cubicBezTo>
                    <a:pt x="86" y="0"/>
                    <a:pt x="82" y="1"/>
                    <a:pt x="77" y="2"/>
                  </a:cubicBezTo>
                  <a:cubicBezTo>
                    <a:pt x="16" y="25"/>
                    <a:pt x="1" y="154"/>
                    <a:pt x="47" y="292"/>
                  </a:cubicBezTo>
                  <a:cubicBezTo>
                    <a:pt x="88" y="416"/>
                    <a:pt x="160" y="509"/>
                    <a:pt x="219" y="509"/>
                  </a:cubicBezTo>
                  <a:cubicBezTo>
                    <a:pt x="225" y="509"/>
                    <a:pt x="231" y="507"/>
                    <a:pt x="237" y="505"/>
                  </a:cubicBezTo>
                  <a:cubicBezTo>
                    <a:pt x="298" y="482"/>
                    <a:pt x="314" y="353"/>
                    <a:pt x="268" y="215"/>
                  </a:cubicBezTo>
                  <a:cubicBezTo>
                    <a:pt x="225" y="88"/>
                    <a:pt x="150" y="0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7097756" y="1601280"/>
              <a:ext cx="49932" cy="82076"/>
            </a:xfrm>
            <a:custGeom>
              <a:rect b="b" l="l" r="r" t="t"/>
              <a:pathLst>
                <a:path extrusionOk="0" h="503" w="306">
                  <a:moveTo>
                    <a:pt x="88" y="0"/>
                  </a:moveTo>
                  <a:cubicBezTo>
                    <a:pt x="82" y="0"/>
                    <a:pt x="75" y="1"/>
                    <a:pt x="69" y="4"/>
                  </a:cubicBezTo>
                  <a:cubicBezTo>
                    <a:pt x="8" y="19"/>
                    <a:pt x="0" y="149"/>
                    <a:pt x="38" y="286"/>
                  </a:cubicBezTo>
                  <a:cubicBezTo>
                    <a:pt x="80" y="410"/>
                    <a:pt x="152" y="503"/>
                    <a:pt x="211" y="503"/>
                  </a:cubicBezTo>
                  <a:cubicBezTo>
                    <a:pt x="217" y="503"/>
                    <a:pt x="223" y="502"/>
                    <a:pt x="229" y="500"/>
                  </a:cubicBezTo>
                  <a:cubicBezTo>
                    <a:pt x="290" y="477"/>
                    <a:pt x="305" y="355"/>
                    <a:pt x="260" y="217"/>
                  </a:cubicBezTo>
                  <a:cubicBezTo>
                    <a:pt x="219" y="87"/>
                    <a:pt x="147" y="0"/>
                    <a:pt x="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6736812" y="1587247"/>
              <a:ext cx="311338" cy="228768"/>
            </a:xfrm>
            <a:custGeom>
              <a:rect b="b" l="l" r="r" t="t"/>
              <a:pathLst>
                <a:path extrusionOk="0" h="1402" w="1908">
                  <a:moveTo>
                    <a:pt x="1465" y="97"/>
                  </a:moveTo>
                  <a:cubicBezTo>
                    <a:pt x="1526" y="97"/>
                    <a:pt x="1587" y="136"/>
                    <a:pt x="1610" y="197"/>
                  </a:cubicBezTo>
                  <a:lnTo>
                    <a:pt x="1778" y="715"/>
                  </a:lnTo>
                  <a:cubicBezTo>
                    <a:pt x="1808" y="799"/>
                    <a:pt x="1762" y="883"/>
                    <a:pt x="1686" y="906"/>
                  </a:cubicBezTo>
                  <a:lnTo>
                    <a:pt x="489" y="1302"/>
                  </a:lnTo>
                  <a:cubicBezTo>
                    <a:pt x="474" y="1307"/>
                    <a:pt x="459" y="1309"/>
                    <a:pt x="444" y="1309"/>
                  </a:cubicBezTo>
                  <a:cubicBezTo>
                    <a:pt x="382" y="1309"/>
                    <a:pt x="324" y="1271"/>
                    <a:pt x="305" y="1203"/>
                  </a:cubicBezTo>
                  <a:lnTo>
                    <a:pt x="130" y="685"/>
                  </a:lnTo>
                  <a:cubicBezTo>
                    <a:pt x="122" y="647"/>
                    <a:pt x="122" y="608"/>
                    <a:pt x="138" y="570"/>
                  </a:cubicBezTo>
                  <a:cubicBezTo>
                    <a:pt x="161" y="540"/>
                    <a:pt x="191" y="509"/>
                    <a:pt x="229" y="502"/>
                  </a:cubicBezTo>
                  <a:lnTo>
                    <a:pt x="1419" y="105"/>
                  </a:lnTo>
                  <a:cubicBezTo>
                    <a:pt x="1434" y="97"/>
                    <a:pt x="1450" y="97"/>
                    <a:pt x="1465" y="97"/>
                  </a:cubicBezTo>
                  <a:close/>
                  <a:moveTo>
                    <a:pt x="1466" y="0"/>
                  </a:moveTo>
                  <a:cubicBezTo>
                    <a:pt x="1441" y="0"/>
                    <a:pt x="1414" y="4"/>
                    <a:pt x="1389" y="13"/>
                  </a:cubicBezTo>
                  <a:lnTo>
                    <a:pt x="199" y="410"/>
                  </a:lnTo>
                  <a:cubicBezTo>
                    <a:pt x="69" y="448"/>
                    <a:pt x="0" y="586"/>
                    <a:pt x="46" y="715"/>
                  </a:cubicBezTo>
                  <a:lnTo>
                    <a:pt x="214" y="1234"/>
                  </a:lnTo>
                  <a:cubicBezTo>
                    <a:pt x="244" y="1333"/>
                    <a:pt x="344" y="1402"/>
                    <a:pt x="443" y="1402"/>
                  </a:cubicBezTo>
                  <a:cubicBezTo>
                    <a:pt x="473" y="1402"/>
                    <a:pt x="496" y="1402"/>
                    <a:pt x="519" y="1394"/>
                  </a:cubicBezTo>
                  <a:lnTo>
                    <a:pt x="1716" y="997"/>
                  </a:lnTo>
                  <a:cubicBezTo>
                    <a:pt x="1839" y="952"/>
                    <a:pt x="1907" y="814"/>
                    <a:pt x="1869" y="692"/>
                  </a:cubicBezTo>
                  <a:lnTo>
                    <a:pt x="1694" y="166"/>
                  </a:lnTo>
                  <a:cubicBezTo>
                    <a:pt x="1663" y="68"/>
                    <a:pt x="1569" y="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6993160" y="1570440"/>
              <a:ext cx="85993" cy="38998"/>
            </a:xfrm>
            <a:custGeom>
              <a:rect b="b" l="l" r="r" t="t"/>
              <a:pathLst>
                <a:path extrusionOk="0" h="239" w="527">
                  <a:moveTo>
                    <a:pt x="474" y="0"/>
                  </a:moveTo>
                  <a:cubicBezTo>
                    <a:pt x="469" y="0"/>
                    <a:pt x="464" y="1"/>
                    <a:pt x="458" y="2"/>
                  </a:cubicBezTo>
                  <a:lnTo>
                    <a:pt x="39" y="147"/>
                  </a:lnTo>
                  <a:cubicBezTo>
                    <a:pt x="16" y="155"/>
                    <a:pt x="1" y="177"/>
                    <a:pt x="8" y="200"/>
                  </a:cubicBezTo>
                  <a:cubicBezTo>
                    <a:pt x="16" y="223"/>
                    <a:pt x="31" y="239"/>
                    <a:pt x="54" y="239"/>
                  </a:cubicBezTo>
                  <a:lnTo>
                    <a:pt x="69" y="231"/>
                  </a:lnTo>
                  <a:lnTo>
                    <a:pt x="489" y="94"/>
                  </a:lnTo>
                  <a:cubicBezTo>
                    <a:pt x="519" y="86"/>
                    <a:pt x="527" y="55"/>
                    <a:pt x="519" y="33"/>
                  </a:cubicBezTo>
                  <a:cubicBezTo>
                    <a:pt x="513" y="14"/>
                    <a:pt x="496" y="0"/>
                    <a:pt x="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6616063" y="1693636"/>
              <a:ext cx="143268" cy="138533"/>
            </a:xfrm>
            <a:custGeom>
              <a:rect b="b" l="l" r="r" t="t"/>
              <a:pathLst>
                <a:path extrusionOk="0" h="849" w="878">
                  <a:moveTo>
                    <a:pt x="831" y="0"/>
                  </a:moveTo>
                  <a:cubicBezTo>
                    <a:pt x="819" y="0"/>
                    <a:pt x="805" y="6"/>
                    <a:pt x="794" y="17"/>
                  </a:cubicBezTo>
                  <a:lnTo>
                    <a:pt x="31" y="765"/>
                  </a:lnTo>
                  <a:cubicBezTo>
                    <a:pt x="1" y="795"/>
                    <a:pt x="23" y="849"/>
                    <a:pt x="69" y="849"/>
                  </a:cubicBezTo>
                  <a:cubicBezTo>
                    <a:pt x="77" y="849"/>
                    <a:pt x="92" y="841"/>
                    <a:pt x="100" y="834"/>
                  </a:cubicBezTo>
                  <a:lnTo>
                    <a:pt x="862" y="78"/>
                  </a:lnTo>
                  <a:cubicBezTo>
                    <a:pt x="878" y="63"/>
                    <a:pt x="878" y="33"/>
                    <a:pt x="862" y="17"/>
                  </a:cubicBezTo>
                  <a:cubicBezTo>
                    <a:pt x="855" y="6"/>
                    <a:pt x="843" y="0"/>
                    <a:pt x="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7205941" y="1497991"/>
              <a:ext cx="110959" cy="93987"/>
            </a:xfrm>
            <a:custGeom>
              <a:rect b="b" l="l" r="r" t="t"/>
              <a:pathLst>
                <a:path extrusionOk="0" h="576" w="680">
                  <a:moveTo>
                    <a:pt x="623" y="1"/>
                  </a:moveTo>
                  <a:cubicBezTo>
                    <a:pt x="613" y="1"/>
                    <a:pt x="603" y="4"/>
                    <a:pt x="596" y="11"/>
                  </a:cubicBezTo>
                  <a:lnTo>
                    <a:pt x="24" y="492"/>
                  </a:lnTo>
                  <a:cubicBezTo>
                    <a:pt x="8" y="507"/>
                    <a:pt x="1" y="538"/>
                    <a:pt x="24" y="560"/>
                  </a:cubicBezTo>
                  <a:cubicBezTo>
                    <a:pt x="31" y="568"/>
                    <a:pt x="47" y="576"/>
                    <a:pt x="54" y="576"/>
                  </a:cubicBezTo>
                  <a:cubicBezTo>
                    <a:pt x="69" y="576"/>
                    <a:pt x="77" y="568"/>
                    <a:pt x="85" y="560"/>
                  </a:cubicBezTo>
                  <a:lnTo>
                    <a:pt x="657" y="88"/>
                  </a:lnTo>
                  <a:cubicBezTo>
                    <a:pt x="672" y="72"/>
                    <a:pt x="680" y="42"/>
                    <a:pt x="657" y="19"/>
                  </a:cubicBezTo>
                  <a:cubicBezTo>
                    <a:pt x="648" y="6"/>
                    <a:pt x="635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7051740" y="1491790"/>
              <a:ext cx="308727" cy="229584"/>
            </a:xfrm>
            <a:custGeom>
              <a:rect b="b" l="l" r="r" t="t"/>
              <a:pathLst>
                <a:path extrusionOk="0" h="1407" w="1892">
                  <a:moveTo>
                    <a:pt x="1464" y="95"/>
                  </a:moveTo>
                  <a:cubicBezTo>
                    <a:pt x="1487" y="95"/>
                    <a:pt x="1503" y="103"/>
                    <a:pt x="1525" y="110"/>
                  </a:cubicBezTo>
                  <a:cubicBezTo>
                    <a:pt x="1564" y="126"/>
                    <a:pt x="1586" y="156"/>
                    <a:pt x="1602" y="194"/>
                  </a:cubicBezTo>
                  <a:lnTo>
                    <a:pt x="1777" y="713"/>
                  </a:lnTo>
                  <a:cubicBezTo>
                    <a:pt x="1800" y="797"/>
                    <a:pt x="1762" y="881"/>
                    <a:pt x="1678" y="904"/>
                  </a:cubicBezTo>
                  <a:lnTo>
                    <a:pt x="488" y="1308"/>
                  </a:lnTo>
                  <a:cubicBezTo>
                    <a:pt x="475" y="1312"/>
                    <a:pt x="461" y="1314"/>
                    <a:pt x="448" y="1314"/>
                  </a:cubicBezTo>
                  <a:cubicBezTo>
                    <a:pt x="384" y="1314"/>
                    <a:pt x="324" y="1272"/>
                    <a:pt x="305" y="1209"/>
                  </a:cubicBezTo>
                  <a:lnTo>
                    <a:pt x="130" y="690"/>
                  </a:lnTo>
                  <a:cubicBezTo>
                    <a:pt x="114" y="652"/>
                    <a:pt x="122" y="614"/>
                    <a:pt x="137" y="576"/>
                  </a:cubicBezTo>
                  <a:cubicBezTo>
                    <a:pt x="153" y="545"/>
                    <a:pt x="183" y="515"/>
                    <a:pt x="221" y="507"/>
                  </a:cubicBezTo>
                  <a:lnTo>
                    <a:pt x="1419" y="103"/>
                  </a:lnTo>
                  <a:cubicBezTo>
                    <a:pt x="1434" y="103"/>
                    <a:pt x="1449" y="95"/>
                    <a:pt x="1464" y="95"/>
                  </a:cubicBezTo>
                  <a:close/>
                  <a:moveTo>
                    <a:pt x="1457" y="1"/>
                  </a:moveTo>
                  <a:cubicBezTo>
                    <a:pt x="1434" y="1"/>
                    <a:pt x="1411" y="4"/>
                    <a:pt x="1388" y="11"/>
                  </a:cubicBezTo>
                  <a:lnTo>
                    <a:pt x="198" y="408"/>
                  </a:lnTo>
                  <a:cubicBezTo>
                    <a:pt x="69" y="454"/>
                    <a:pt x="0" y="591"/>
                    <a:pt x="38" y="713"/>
                  </a:cubicBezTo>
                  <a:lnTo>
                    <a:pt x="214" y="1239"/>
                  </a:lnTo>
                  <a:cubicBezTo>
                    <a:pt x="244" y="1338"/>
                    <a:pt x="336" y="1407"/>
                    <a:pt x="442" y="1407"/>
                  </a:cubicBezTo>
                  <a:cubicBezTo>
                    <a:pt x="473" y="1407"/>
                    <a:pt x="496" y="1399"/>
                    <a:pt x="526" y="1392"/>
                  </a:cubicBezTo>
                  <a:lnTo>
                    <a:pt x="1716" y="1003"/>
                  </a:lnTo>
                  <a:cubicBezTo>
                    <a:pt x="1777" y="980"/>
                    <a:pt x="1823" y="934"/>
                    <a:pt x="1853" y="881"/>
                  </a:cubicBezTo>
                  <a:cubicBezTo>
                    <a:pt x="1884" y="820"/>
                    <a:pt x="1892" y="759"/>
                    <a:pt x="1869" y="698"/>
                  </a:cubicBezTo>
                  <a:lnTo>
                    <a:pt x="1693" y="171"/>
                  </a:lnTo>
                  <a:cubicBezTo>
                    <a:pt x="1656" y="66"/>
                    <a:pt x="1558" y="1"/>
                    <a:pt x="1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6770427" y="1548575"/>
              <a:ext cx="182266" cy="94477"/>
            </a:xfrm>
            <a:custGeom>
              <a:rect b="b" l="l" r="r" t="t"/>
              <a:pathLst>
                <a:path extrusionOk="0" h="579" w="1117">
                  <a:moveTo>
                    <a:pt x="895" y="1"/>
                  </a:moveTo>
                  <a:cubicBezTo>
                    <a:pt x="382" y="1"/>
                    <a:pt x="52" y="404"/>
                    <a:pt x="31" y="418"/>
                  </a:cubicBezTo>
                  <a:cubicBezTo>
                    <a:pt x="0" y="464"/>
                    <a:pt x="8" y="525"/>
                    <a:pt x="46" y="556"/>
                  </a:cubicBezTo>
                  <a:cubicBezTo>
                    <a:pt x="69" y="571"/>
                    <a:pt x="84" y="578"/>
                    <a:pt x="107" y="578"/>
                  </a:cubicBezTo>
                  <a:cubicBezTo>
                    <a:pt x="138" y="578"/>
                    <a:pt x="160" y="563"/>
                    <a:pt x="183" y="540"/>
                  </a:cubicBezTo>
                  <a:cubicBezTo>
                    <a:pt x="183" y="540"/>
                    <a:pt x="471" y="192"/>
                    <a:pt x="890" y="192"/>
                  </a:cubicBezTo>
                  <a:cubicBezTo>
                    <a:pt x="918" y="192"/>
                    <a:pt x="947" y="194"/>
                    <a:pt x="977" y="197"/>
                  </a:cubicBezTo>
                  <a:cubicBezTo>
                    <a:pt x="981" y="198"/>
                    <a:pt x="986" y="198"/>
                    <a:pt x="990" y="198"/>
                  </a:cubicBezTo>
                  <a:cubicBezTo>
                    <a:pt x="1100" y="198"/>
                    <a:pt x="1117" y="21"/>
                    <a:pt x="999" y="6"/>
                  </a:cubicBezTo>
                  <a:cubicBezTo>
                    <a:pt x="964" y="3"/>
                    <a:pt x="929" y="1"/>
                    <a:pt x="8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7032975" y="1487548"/>
              <a:ext cx="144573" cy="55968"/>
            </a:xfrm>
            <a:custGeom>
              <a:rect b="b" l="l" r="r" t="t"/>
              <a:pathLst>
                <a:path extrusionOk="0" h="343" w="886">
                  <a:moveTo>
                    <a:pt x="536" y="1"/>
                  </a:moveTo>
                  <a:cubicBezTo>
                    <a:pt x="217" y="1"/>
                    <a:pt x="45" y="168"/>
                    <a:pt x="39" y="174"/>
                  </a:cubicBezTo>
                  <a:cubicBezTo>
                    <a:pt x="1" y="213"/>
                    <a:pt x="1" y="274"/>
                    <a:pt x="39" y="312"/>
                  </a:cubicBezTo>
                  <a:cubicBezTo>
                    <a:pt x="54" y="327"/>
                    <a:pt x="85" y="342"/>
                    <a:pt x="107" y="342"/>
                  </a:cubicBezTo>
                  <a:cubicBezTo>
                    <a:pt x="130" y="342"/>
                    <a:pt x="153" y="327"/>
                    <a:pt x="176" y="312"/>
                  </a:cubicBezTo>
                  <a:cubicBezTo>
                    <a:pt x="176" y="312"/>
                    <a:pt x="301" y="192"/>
                    <a:pt x="543" y="192"/>
                  </a:cubicBezTo>
                  <a:cubicBezTo>
                    <a:pt x="606" y="192"/>
                    <a:pt x="677" y="200"/>
                    <a:pt x="756" y="220"/>
                  </a:cubicBezTo>
                  <a:cubicBezTo>
                    <a:pt x="761" y="221"/>
                    <a:pt x="767" y="222"/>
                    <a:pt x="773" y="222"/>
                  </a:cubicBezTo>
                  <a:cubicBezTo>
                    <a:pt x="814" y="222"/>
                    <a:pt x="857" y="198"/>
                    <a:pt x="870" y="152"/>
                  </a:cubicBezTo>
                  <a:cubicBezTo>
                    <a:pt x="885" y="98"/>
                    <a:pt x="855" y="45"/>
                    <a:pt x="801" y="37"/>
                  </a:cubicBezTo>
                  <a:cubicBezTo>
                    <a:pt x="704" y="11"/>
                    <a:pt x="616" y="1"/>
                    <a:pt x="5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7064142" y="1617923"/>
              <a:ext cx="143268" cy="303501"/>
            </a:xfrm>
            <a:custGeom>
              <a:rect b="b" l="l" r="r" t="t"/>
              <a:pathLst>
                <a:path extrusionOk="0" h="1860" w="878">
                  <a:moveTo>
                    <a:pt x="0" y="1"/>
                  </a:moveTo>
                  <a:lnTo>
                    <a:pt x="122" y="1809"/>
                  </a:lnTo>
                  <a:cubicBezTo>
                    <a:pt x="122" y="1809"/>
                    <a:pt x="380" y="1859"/>
                    <a:pt x="579" y="1859"/>
                  </a:cubicBezTo>
                  <a:cubicBezTo>
                    <a:pt x="678" y="1859"/>
                    <a:pt x="763" y="1847"/>
                    <a:pt x="794" y="1809"/>
                  </a:cubicBezTo>
                  <a:cubicBezTo>
                    <a:pt x="877" y="169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7054514" y="1609112"/>
              <a:ext cx="159096" cy="320144"/>
            </a:xfrm>
            <a:custGeom>
              <a:rect b="b" l="l" r="r" t="t"/>
              <a:pathLst>
                <a:path extrusionOk="0" h="1962" w="975">
                  <a:moveTo>
                    <a:pt x="66" y="1"/>
                  </a:moveTo>
                  <a:cubicBezTo>
                    <a:pt x="33" y="1"/>
                    <a:pt x="0" y="34"/>
                    <a:pt x="21" y="70"/>
                  </a:cubicBezTo>
                  <a:cubicBezTo>
                    <a:pt x="425" y="856"/>
                    <a:pt x="830" y="1740"/>
                    <a:pt x="814" y="1832"/>
                  </a:cubicBezTo>
                  <a:cubicBezTo>
                    <a:pt x="795" y="1855"/>
                    <a:pt x="726" y="1865"/>
                    <a:pt x="632" y="1865"/>
                  </a:cubicBezTo>
                  <a:cubicBezTo>
                    <a:pt x="508" y="1865"/>
                    <a:pt x="341" y="1847"/>
                    <a:pt x="189" y="1817"/>
                  </a:cubicBezTo>
                  <a:cubicBezTo>
                    <a:pt x="185" y="1816"/>
                    <a:pt x="180" y="1815"/>
                    <a:pt x="177" y="1815"/>
                  </a:cubicBezTo>
                  <a:cubicBezTo>
                    <a:pt x="125" y="1815"/>
                    <a:pt x="110" y="1901"/>
                    <a:pt x="174" y="1908"/>
                  </a:cubicBezTo>
                  <a:cubicBezTo>
                    <a:pt x="319" y="1939"/>
                    <a:pt x="471" y="1962"/>
                    <a:pt x="624" y="1962"/>
                  </a:cubicBezTo>
                  <a:cubicBezTo>
                    <a:pt x="746" y="1962"/>
                    <a:pt x="853" y="1946"/>
                    <a:pt x="891" y="1893"/>
                  </a:cubicBezTo>
                  <a:cubicBezTo>
                    <a:pt x="975" y="1771"/>
                    <a:pt x="509" y="810"/>
                    <a:pt x="105" y="24"/>
                  </a:cubicBezTo>
                  <a:cubicBezTo>
                    <a:pt x="95" y="8"/>
                    <a:pt x="81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6029938" y="2704493"/>
              <a:ext cx="557732" cy="1017870"/>
            </a:xfrm>
            <a:custGeom>
              <a:rect b="b" l="l" r="r" t="t"/>
              <a:pathLst>
                <a:path extrusionOk="0" h="6238" w="3418">
                  <a:moveTo>
                    <a:pt x="2166" y="0"/>
                  </a:moveTo>
                  <a:cubicBezTo>
                    <a:pt x="2166" y="0"/>
                    <a:pt x="1671" y="0"/>
                    <a:pt x="1518" y="435"/>
                  </a:cubicBezTo>
                  <a:cubicBezTo>
                    <a:pt x="1373" y="877"/>
                    <a:pt x="0" y="5873"/>
                    <a:pt x="145" y="6018"/>
                  </a:cubicBezTo>
                  <a:cubicBezTo>
                    <a:pt x="265" y="6138"/>
                    <a:pt x="1554" y="6237"/>
                    <a:pt x="2109" y="6237"/>
                  </a:cubicBezTo>
                  <a:cubicBezTo>
                    <a:pt x="2223" y="6237"/>
                    <a:pt x="2306" y="6233"/>
                    <a:pt x="2342" y="6224"/>
                  </a:cubicBezTo>
                  <a:cubicBezTo>
                    <a:pt x="2548" y="6163"/>
                    <a:pt x="3417" y="2807"/>
                    <a:pt x="3417" y="2807"/>
                  </a:cubicBezTo>
                  <a:lnTo>
                    <a:pt x="2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6017374" y="2696987"/>
              <a:ext cx="578945" cy="1033698"/>
            </a:xfrm>
            <a:custGeom>
              <a:rect b="b" l="l" r="r" t="t"/>
              <a:pathLst>
                <a:path extrusionOk="0" h="6335" w="3548">
                  <a:moveTo>
                    <a:pt x="2243" y="1"/>
                  </a:moveTo>
                  <a:cubicBezTo>
                    <a:pt x="2236" y="1"/>
                    <a:pt x="1709" y="8"/>
                    <a:pt x="1549" y="473"/>
                  </a:cubicBezTo>
                  <a:cubicBezTo>
                    <a:pt x="1534" y="519"/>
                    <a:pt x="1" y="5904"/>
                    <a:pt x="192" y="6095"/>
                  </a:cubicBezTo>
                  <a:cubicBezTo>
                    <a:pt x="321" y="6232"/>
                    <a:pt x="1572" y="6331"/>
                    <a:pt x="2152" y="6331"/>
                  </a:cubicBezTo>
                  <a:cubicBezTo>
                    <a:pt x="2179" y="6333"/>
                    <a:pt x="2205" y="6334"/>
                    <a:pt x="2232" y="6334"/>
                  </a:cubicBezTo>
                  <a:cubicBezTo>
                    <a:pt x="2297" y="6334"/>
                    <a:pt x="2362" y="6329"/>
                    <a:pt x="2426" y="6323"/>
                  </a:cubicBezTo>
                  <a:cubicBezTo>
                    <a:pt x="2640" y="6262"/>
                    <a:pt x="3281" y="3883"/>
                    <a:pt x="3548" y="2868"/>
                  </a:cubicBezTo>
                  <a:cubicBezTo>
                    <a:pt x="3548" y="2846"/>
                    <a:pt x="3532" y="2815"/>
                    <a:pt x="3509" y="2807"/>
                  </a:cubicBezTo>
                  <a:cubicBezTo>
                    <a:pt x="3505" y="2806"/>
                    <a:pt x="3501" y="2805"/>
                    <a:pt x="3497" y="2805"/>
                  </a:cubicBezTo>
                  <a:cubicBezTo>
                    <a:pt x="3477" y="2805"/>
                    <a:pt x="3455" y="2820"/>
                    <a:pt x="3448" y="2846"/>
                  </a:cubicBezTo>
                  <a:cubicBezTo>
                    <a:pt x="3120" y="4096"/>
                    <a:pt x="2548" y="6133"/>
                    <a:pt x="2403" y="6232"/>
                  </a:cubicBezTo>
                  <a:cubicBezTo>
                    <a:pt x="2371" y="6240"/>
                    <a:pt x="2298" y="6244"/>
                    <a:pt x="2198" y="6244"/>
                  </a:cubicBezTo>
                  <a:cubicBezTo>
                    <a:pt x="1671" y="6244"/>
                    <a:pt x="395" y="6137"/>
                    <a:pt x="260" y="6041"/>
                  </a:cubicBezTo>
                  <a:cubicBezTo>
                    <a:pt x="192" y="5736"/>
                    <a:pt x="1442" y="1099"/>
                    <a:pt x="1641" y="504"/>
                  </a:cubicBezTo>
                  <a:cubicBezTo>
                    <a:pt x="1778" y="100"/>
                    <a:pt x="2220" y="100"/>
                    <a:pt x="2243" y="100"/>
                  </a:cubicBezTo>
                  <a:cubicBezTo>
                    <a:pt x="2266" y="100"/>
                    <a:pt x="2289" y="77"/>
                    <a:pt x="2289" y="46"/>
                  </a:cubicBezTo>
                  <a:cubicBezTo>
                    <a:pt x="2289" y="23"/>
                    <a:pt x="2266" y="1"/>
                    <a:pt x="2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6010031" y="3542387"/>
              <a:ext cx="511554" cy="441218"/>
            </a:xfrm>
            <a:custGeom>
              <a:rect b="b" l="l" r="r" t="t"/>
              <a:pathLst>
                <a:path extrusionOk="0" h="2704" w="3135">
                  <a:moveTo>
                    <a:pt x="1893" y="0"/>
                  </a:moveTo>
                  <a:cubicBezTo>
                    <a:pt x="1513" y="0"/>
                    <a:pt x="1114" y="104"/>
                    <a:pt x="824" y="326"/>
                  </a:cubicBezTo>
                  <a:cubicBezTo>
                    <a:pt x="328" y="708"/>
                    <a:pt x="244" y="616"/>
                    <a:pt x="122" y="1348"/>
                  </a:cubicBezTo>
                  <a:cubicBezTo>
                    <a:pt x="0" y="2088"/>
                    <a:pt x="504" y="2546"/>
                    <a:pt x="915" y="2637"/>
                  </a:cubicBezTo>
                  <a:cubicBezTo>
                    <a:pt x="1072" y="2670"/>
                    <a:pt x="1223" y="2704"/>
                    <a:pt x="1376" y="2704"/>
                  </a:cubicBezTo>
                  <a:cubicBezTo>
                    <a:pt x="1618" y="2704"/>
                    <a:pt x="1868" y="2620"/>
                    <a:pt x="2166" y="2317"/>
                  </a:cubicBezTo>
                  <a:cubicBezTo>
                    <a:pt x="2662" y="1821"/>
                    <a:pt x="3013" y="967"/>
                    <a:pt x="3013" y="967"/>
                  </a:cubicBezTo>
                  <a:cubicBezTo>
                    <a:pt x="3013" y="967"/>
                    <a:pt x="3135" y="387"/>
                    <a:pt x="2632" y="151"/>
                  </a:cubicBezTo>
                  <a:cubicBezTo>
                    <a:pt x="2425" y="53"/>
                    <a:pt x="2164" y="0"/>
                    <a:pt x="1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6001220" y="3536023"/>
              <a:ext cx="527871" cy="455414"/>
            </a:xfrm>
            <a:custGeom>
              <a:rect b="b" l="l" r="r" t="t"/>
              <a:pathLst>
                <a:path extrusionOk="0" h="2791" w="3235">
                  <a:moveTo>
                    <a:pt x="1993" y="90"/>
                  </a:moveTo>
                  <a:cubicBezTo>
                    <a:pt x="2228" y="90"/>
                    <a:pt x="2456" y="143"/>
                    <a:pt x="2670" y="236"/>
                  </a:cubicBezTo>
                  <a:cubicBezTo>
                    <a:pt x="3113" y="442"/>
                    <a:pt x="3036" y="937"/>
                    <a:pt x="3021" y="998"/>
                  </a:cubicBezTo>
                  <a:cubicBezTo>
                    <a:pt x="2998" y="1059"/>
                    <a:pt x="2655" y="1853"/>
                    <a:pt x="2190" y="2318"/>
                  </a:cubicBezTo>
                  <a:cubicBezTo>
                    <a:pt x="1900" y="2612"/>
                    <a:pt x="1667" y="2697"/>
                    <a:pt x="1435" y="2697"/>
                  </a:cubicBezTo>
                  <a:cubicBezTo>
                    <a:pt x="1294" y="2697"/>
                    <a:pt x="1153" y="2665"/>
                    <a:pt x="1000" y="2631"/>
                  </a:cubicBezTo>
                  <a:lnTo>
                    <a:pt x="977" y="2631"/>
                  </a:lnTo>
                  <a:cubicBezTo>
                    <a:pt x="596" y="2547"/>
                    <a:pt x="108" y="2112"/>
                    <a:pt x="222" y="1395"/>
                  </a:cubicBezTo>
                  <a:cubicBezTo>
                    <a:pt x="313" y="823"/>
                    <a:pt x="382" y="777"/>
                    <a:pt x="672" y="579"/>
                  </a:cubicBezTo>
                  <a:cubicBezTo>
                    <a:pt x="741" y="533"/>
                    <a:pt x="809" y="480"/>
                    <a:pt x="908" y="403"/>
                  </a:cubicBezTo>
                  <a:cubicBezTo>
                    <a:pt x="1203" y="197"/>
                    <a:pt x="1548" y="90"/>
                    <a:pt x="1908" y="90"/>
                  </a:cubicBezTo>
                  <a:cubicBezTo>
                    <a:pt x="1921" y="90"/>
                    <a:pt x="1933" y="91"/>
                    <a:pt x="1946" y="91"/>
                  </a:cubicBezTo>
                  <a:cubicBezTo>
                    <a:pt x="1962" y="90"/>
                    <a:pt x="1977" y="90"/>
                    <a:pt x="1993" y="90"/>
                  </a:cubicBezTo>
                  <a:close/>
                  <a:moveTo>
                    <a:pt x="1953" y="0"/>
                  </a:moveTo>
                  <a:cubicBezTo>
                    <a:pt x="1567" y="0"/>
                    <a:pt x="1155" y="102"/>
                    <a:pt x="847" y="335"/>
                  </a:cubicBezTo>
                  <a:cubicBezTo>
                    <a:pt x="756" y="403"/>
                    <a:pt x="680" y="457"/>
                    <a:pt x="611" y="503"/>
                  </a:cubicBezTo>
                  <a:cubicBezTo>
                    <a:pt x="321" y="709"/>
                    <a:pt x="230" y="770"/>
                    <a:pt x="130" y="1387"/>
                  </a:cubicBezTo>
                  <a:cubicBezTo>
                    <a:pt x="1" y="2158"/>
                    <a:pt x="542" y="2631"/>
                    <a:pt x="954" y="2722"/>
                  </a:cubicBezTo>
                  <a:lnTo>
                    <a:pt x="985" y="2730"/>
                  </a:lnTo>
                  <a:cubicBezTo>
                    <a:pt x="1130" y="2760"/>
                    <a:pt x="1274" y="2783"/>
                    <a:pt x="1427" y="2791"/>
                  </a:cubicBezTo>
                  <a:cubicBezTo>
                    <a:pt x="1679" y="2791"/>
                    <a:pt x="1938" y="2707"/>
                    <a:pt x="2258" y="2394"/>
                  </a:cubicBezTo>
                  <a:cubicBezTo>
                    <a:pt x="2754" y="1891"/>
                    <a:pt x="3105" y="1067"/>
                    <a:pt x="3120" y="1037"/>
                  </a:cubicBezTo>
                  <a:lnTo>
                    <a:pt x="3120" y="1021"/>
                  </a:lnTo>
                  <a:cubicBezTo>
                    <a:pt x="3120" y="1021"/>
                    <a:pt x="3235" y="403"/>
                    <a:pt x="2708" y="152"/>
                  </a:cubicBezTo>
                  <a:cubicBezTo>
                    <a:pt x="2505" y="55"/>
                    <a:pt x="2236" y="0"/>
                    <a:pt x="19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>
              <a:off x="6847608" y="3193523"/>
              <a:ext cx="843941" cy="1030924"/>
            </a:xfrm>
            <a:custGeom>
              <a:rect b="b" l="l" r="r" t="t"/>
              <a:pathLst>
                <a:path extrusionOk="0" h="6318" w="5172">
                  <a:moveTo>
                    <a:pt x="5171" y="1"/>
                  </a:moveTo>
                  <a:cubicBezTo>
                    <a:pt x="5171" y="1"/>
                    <a:pt x="4904" y="207"/>
                    <a:pt x="3417" y="291"/>
                  </a:cubicBezTo>
                  <a:cubicBezTo>
                    <a:pt x="3245" y="301"/>
                    <a:pt x="3079" y="306"/>
                    <a:pt x="2922" y="306"/>
                  </a:cubicBezTo>
                  <a:cubicBezTo>
                    <a:pt x="1713" y="306"/>
                    <a:pt x="961" y="31"/>
                    <a:pt x="961" y="31"/>
                  </a:cubicBezTo>
                  <a:cubicBezTo>
                    <a:pt x="961" y="31"/>
                    <a:pt x="755" y="4501"/>
                    <a:pt x="0" y="6171"/>
                  </a:cubicBezTo>
                  <a:cubicBezTo>
                    <a:pt x="0" y="6171"/>
                    <a:pt x="464" y="6318"/>
                    <a:pt x="1263" y="6318"/>
                  </a:cubicBezTo>
                  <a:cubicBezTo>
                    <a:pt x="1462" y="6318"/>
                    <a:pt x="1683" y="6308"/>
                    <a:pt x="1922" y="6286"/>
                  </a:cubicBezTo>
                  <a:cubicBezTo>
                    <a:pt x="3120" y="6163"/>
                    <a:pt x="4233" y="5523"/>
                    <a:pt x="4233" y="5523"/>
                  </a:cubicBezTo>
                  <a:cubicBezTo>
                    <a:pt x="4233" y="5523"/>
                    <a:pt x="4645" y="3067"/>
                    <a:pt x="4843" y="1869"/>
                  </a:cubicBezTo>
                  <a:cubicBezTo>
                    <a:pt x="5049" y="672"/>
                    <a:pt x="5171" y="1"/>
                    <a:pt x="5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6838797" y="3186670"/>
              <a:ext cx="860259" cy="1044957"/>
            </a:xfrm>
            <a:custGeom>
              <a:rect b="b" l="l" r="r" t="t"/>
              <a:pathLst>
                <a:path extrusionOk="0" h="6404" w="5272">
                  <a:moveTo>
                    <a:pt x="5157" y="127"/>
                  </a:moveTo>
                  <a:lnTo>
                    <a:pt x="5157" y="127"/>
                  </a:lnTo>
                  <a:cubicBezTo>
                    <a:pt x="5119" y="348"/>
                    <a:pt x="5012" y="966"/>
                    <a:pt x="4852" y="1904"/>
                  </a:cubicBezTo>
                  <a:cubicBezTo>
                    <a:pt x="4661" y="3033"/>
                    <a:pt x="4287" y="5290"/>
                    <a:pt x="4241" y="5534"/>
                  </a:cubicBezTo>
                  <a:cubicBezTo>
                    <a:pt x="4089" y="5618"/>
                    <a:pt x="3059" y="6175"/>
                    <a:pt x="1976" y="6282"/>
                  </a:cubicBezTo>
                  <a:cubicBezTo>
                    <a:pt x="1746" y="6303"/>
                    <a:pt x="1533" y="6311"/>
                    <a:pt x="1339" y="6311"/>
                  </a:cubicBezTo>
                  <a:cubicBezTo>
                    <a:pt x="691" y="6311"/>
                    <a:pt x="256" y="6216"/>
                    <a:pt x="115" y="6175"/>
                  </a:cubicBezTo>
                  <a:cubicBezTo>
                    <a:pt x="802" y="4596"/>
                    <a:pt x="1030" y="683"/>
                    <a:pt x="1061" y="142"/>
                  </a:cubicBezTo>
                  <a:cubicBezTo>
                    <a:pt x="1681" y="318"/>
                    <a:pt x="2325" y="402"/>
                    <a:pt x="2973" y="402"/>
                  </a:cubicBezTo>
                  <a:cubicBezTo>
                    <a:pt x="3139" y="402"/>
                    <a:pt x="3305" y="397"/>
                    <a:pt x="3471" y="386"/>
                  </a:cubicBezTo>
                  <a:cubicBezTo>
                    <a:pt x="4547" y="317"/>
                    <a:pt x="4989" y="195"/>
                    <a:pt x="5157" y="127"/>
                  </a:cubicBezTo>
                  <a:close/>
                  <a:moveTo>
                    <a:pt x="5222" y="1"/>
                  </a:moveTo>
                  <a:cubicBezTo>
                    <a:pt x="5212" y="1"/>
                    <a:pt x="5203" y="5"/>
                    <a:pt x="5195" y="12"/>
                  </a:cubicBezTo>
                  <a:cubicBezTo>
                    <a:pt x="5187" y="12"/>
                    <a:pt x="4905" y="211"/>
                    <a:pt x="3464" y="295"/>
                  </a:cubicBezTo>
                  <a:cubicBezTo>
                    <a:pt x="3305" y="304"/>
                    <a:pt x="3152" y="308"/>
                    <a:pt x="3006" y="308"/>
                  </a:cubicBezTo>
                  <a:cubicBezTo>
                    <a:pt x="1807" y="308"/>
                    <a:pt x="1037" y="35"/>
                    <a:pt x="1030" y="35"/>
                  </a:cubicBezTo>
                  <a:cubicBezTo>
                    <a:pt x="1023" y="31"/>
                    <a:pt x="1015" y="29"/>
                    <a:pt x="1008" y="29"/>
                  </a:cubicBezTo>
                  <a:cubicBezTo>
                    <a:pt x="1000" y="29"/>
                    <a:pt x="992" y="31"/>
                    <a:pt x="985" y="35"/>
                  </a:cubicBezTo>
                  <a:cubicBezTo>
                    <a:pt x="977" y="43"/>
                    <a:pt x="969" y="58"/>
                    <a:pt x="969" y="73"/>
                  </a:cubicBezTo>
                  <a:cubicBezTo>
                    <a:pt x="962" y="119"/>
                    <a:pt x="756" y="4550"/>
                    <a:pt x="8" y="6190"/>
                  </a:cubicBezTo>
                  <a:cubicBezTo>
                    <a:pt x="1" y="6205"/>
                    <a:pt x="1" y="6213"/>
                    <a:pt x="8" y="6228"/>
                  </a:cubicBezTo>
                  <a:cubicBezTo>
                    <a:pt x="8" y="6244"/>
                    <a:pt x="24" y="6251"/>
                    <a:pt x="39" y="6251"/>
                  </a:cubicBezTo>
                  <a:cubicBezTo>
                    <a:pt x="62" y="6267"/>
                    <a:pt x="519" y="6404"/>
                    <a:pt x="1313" y="6404"/>
                  </a:cubicBezTo>
                  <a:cubicBezTo>
                    <a:pt x="1519" y="6404"/>
                    <a:pt x="1747" y="6396"/>
                    <a:pt x="1984" y="6373"/>
                  </a:cubicBezTo>
                  <a:cubicBezTo>
                    <a:pt x="3181" y="6259"/>
                    <a:pt x="4303" y="5618"/>
                    <a:pt x="4310" y="5611"/>
                  </a:cubicBezTo>
                  <a:cubicBezTo>
                    <a:pt x="4325" y="5603"/>
                    <a:pt x="4333" y="5595"/>
                    <a:pt x="4333" y="5580"/>
                  </a:cubicBezTo>
                  <a:cubicBezTo>
                    <a:pt x="4341" y="5550"/>
                    <a:pt x="4745" y="3109"/>
                    <a:pt x="4951" y="1927"/>
                  </a:cubicBezTo>
                  <a:cubicBezTo>
                    <a:pt x="5149" y="722"/>
                    <a:pt x="5271" y="58"/>
                    <a:pt x="5271" y="58"/>
                  </a:cubicBezTo>
                  <a:cubicBezTo>
                    <a:pt x="5271" y="35"/>
                    <a:pt x="5264" y="20"/>
                    <a:pt x="5248" y="12"/>
                  </a:cubicBezTo>
                  <a:cubicBezTo>
                    <a:pt x="5241" y="5"/>
                    <a:pt x="5231" y="1"/>
                    <a:pt x="52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6130617" y="3624137"/>
              <a:ext cx="1191341" cy="415927"/>
            </a:xfrm>
            <a:custGeom>
              <a:rect b="b" l="l" r="r" t="t"/>
              <a:pathLst>
                <a:path extrusionOk="0" h="2549" w="7301">
                  <a:moveTo>
                    <a:pt x="5729" y="1"/>
                  </a:moveTo>
                  <a:cubicBezTo>
                    <a:pt x="5431" y="1"/>
                    <a:pt x="3883" y="1053"/>
                    <a:pt x="3883" y="1053"/>
                  </a:cubicBezTo>
                  <a:lnTo>
                    <a:pt x="3448" y="1053"/>
                  </a:lnTo>
                  <a:cubicBezTo>
                    <a:pt x="3448" y="1053"/>
                    <a:pt x="1748" y="8"/>
                    <a:pt x="1519" y="8"/>
                  </a:cubicBezTo>
                  <a:cubicBezTo>
                    <a:pt x="1282" y="8"/>
                    <a:pt x="581" y="237"/>
                    <a:pt x="291" y="908"/>
                  </a:cubicBezTo>
                  <a:cubicBezTo>
                    <a:pt x="1" y="1580"/>
                    <a:pt x="24" y="1930"/>
                    <a:pt x="405" y="2052"/>
                  </a:cubicBezTo>
                  <a:cubicBezTo>
                    <a:pt x="787" y="2175"/>
                    <a:pt x="3243" y="2403"/>
                    <a:pt x="3532" y="2403"/>
                  </a:cubicBezTo>
                  <a:cubicBezTo>
                    <a:pt x="3830" y="2403"/>
                    <a:pt x="4524" y="2548"/>
                    <a:pt x="4936" y="2548"/>
                  </a:cubicBezTo>
                  <a:cubicBezTo>
                    <a:pt x="5348" y="2548"/>
                    <a:pt x="6423" y="2434"/>
                    <a:pt x="6568" y="2197"/>
                  </a:cubicBezTo>
                  <a:cubicBezTo>
                    <a:pt x="6666" y="2050"/>
                    <a:pt x="6204" y="2032"/>
                    <a:pt x="5837" y="2032"/>
                  </a:cubicBezTo>
                  <a:cubicBezTo>
                    <a:pt x="5721" y="2032"/>
                    <a:pt x="5615" y="2034"/>
                    <a:pt x="5538" y="2034"/>
                  </a:cubicBezTo>
                  <a:cubicBezTo>
                    <a:pt x="5480" y="2034"/>
                    <a:pt x="5439" y="2033"/>
                    <a:pt x="5424" y="2030"/>
                  </a:cubicBezTo>
                  <a:cubicBezTo>
                    <a:pt x="5332" y="1999"/>
                    <a:pt x="6522" y="1770"/>
                    <a:pt x="6682" y="1732"/>
                  </a:cubicBezTo>
                  <a:cubicBezTo>
                    <a:pt x="6843" y="1694"/>
                    <a:pt x="7064" y="1473"/>
                    <a:pt x="6743" y="1381"/>
                  </a:cubicBezTo>
                  <a:cubicBezTo>
                    <a:pt x="6743" y="1381"/>
                    <a:pt x="7300" y="1122"/>
                    <a:pt x="6949" y="886"/>
                  </a:cubicBezTo>
                  <a:lnTo>
                    <a:pt x="5325" y="596"/>
                  </a:lnTo>
                  <a:lnTo>
                    <a:pt x="5828" y="489"/>
                  </a:lnTo>
                  <a:cubicBezTo>
                    <a:pt x="5828" y="489"/>
                    <a:pt x="6289" y="612"/>
                    <a:pt x="6620" y="612"/>
                  </a:cubicBezTo>
                  <a:cubicBezTo>
                    <a:pt x="6810" y="612"/>
                    <a:pt x="6958" y="571"/>
                    <a:pt x="6949" y="443"/>
                  </a:cubicBezTo>
                  <a:cubicBezTo>
                    <a:pt x="6949" y="298"/>
                    <a:pt x="6019" y="1"/>
                    <a:pt x="5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6130617" y="3616794"/>
              <a:ext cx="1161480" cy="430612"/>
            </a:xfrm>
            <a:custGeom>
              <a:rect b="b" l="l" r="r" t="t"/>
              <a:pathLst>
                <a:path extrusionOk="0" h="2639" w="7118">
                  <a:moveTo>
                    <a:pt x="1519" y="92"/>
                  </a:moveTo>
                  <a:cubicBezTo>
                    <a:pt x="1679" y="92"/>
                    <a:pt x="2770" y="732"/>
                    <a:pt x="3433" y="1144"/>
                  </a:cubicBezTo>
                  <a:cubicBezTo>
                    <a:pt x="3441" y="1152"/>
                    <a:pt x="3448" y="1152"/>
                    <a:pt x="3456" y="1152"/>
                  </a:cubicBezTo>
                  <a:lnTo>
                    <a:pt x="3898" y="1152"/>
                  </a:lnTo>
                  <a:cubicBezTo>
                    <a:pt x="3906" y="1152"/>
                    <a:pt x="3914" y="1152"/>
                    <a:pt x="3921" y="1144"/>
                  </a:cubicBezTo>
                  <a:cubicBezTo>
                    <a:pt x="4539" y="717"/>
                    <a:pt x="5531" y="99"/>
                    <a:pt x="5737" y="99"/>
                  </a:cubicBezTo>
                  <a:cubicBezTo>
                    <a:pt x="6057" y="99"/>
                    <a:pt x="6881" y="397"/>
                    <a:pt x="6911" y="488"/>
                  </a:cubicBezTo>
                  <a:cubicBezTo>
                    <a:pt x="6911" y="511"/>
                    <a:pt x="6904" y="542"/>
                    <a:pt x="6881" y="557"/>
                  </a:cubicBezTo>
                  <a:cubicBezTo>
                    <a:pt x="6833" y="593"/>
                    <a:pt x="6742" y="607"/>
                    <a:pt x="6631" y="607"/>
                  </a:cubicBezTo>
                  <a:cubicBezTo>
                    <a:pt x="6373" y="607"/>
                    <a:pt x="6009" y="531"/>
                    <a:pt x="5843" y="488"/>
                  </a:cubicBezTo>
                  <a:lnTo>
                    <a:pt x="5820" y="488"/>
                  </a:lnTo>
                  <a:lnTo>
                    <a:pt x="5317" y="595"/>
                  </a:lnTo>
                  <a:cubicBezTo>
                    <a:pt x="5294" y="595"/>
                    <a:pt x="5279" y="618"/>
                    <a:pt x="5279" y="641"/>
                  </a:cubicBezTo>
                  <a:cubicBezTo>
                    <a:pt x="5279" y="664"/>
                    <a:pt x="5294" y="679"/>
                    <a:pt x="5317" y="686"/>
                  </a:cubicBezTo>
                  <a:lnTo>
                    <a:pt x="6942" y="969"/>
                  </a:lnTo>
                  <a:cubicBezTo>
                    <a:pt x="7003" y="1014"/>
                    <a:pt x="7026" y="1060"/>
                    <a:pt x="7026" y="1106"/>
                  </a:cubicBezTo>
                  <a:cubicBezTo>
                    <a:pt x="7018" y="1220"/>
                    <a:pt x="6812" y="1342"/>
                    <a:pt x="6736" y="1381"/>
                  </a:cubicBezTo>
                  <a:cubicBezTo>
                    <a:pt x="6713" y="1388"/>
                    <a:pt x="6705" y="1411"/>
                    <a:pt x="6705" y="1426"/>
                  </a:cubicBezTo>
                  <a:cubicBezTo>
                    <a:pt x="6705" y="1449"/>
                    <a:pt x="6720" y="1464"/>
                    <a:pt x="6743" y="1472"/>
                  </a:cubicBezTo>
                  <a:cubicBezTo>
                    <a:pt x="6789" y="1480"/>
                    <a:pt x="6881" y="1503"/>
                    <a:pt x="6873" y="1564"/>
                  </a:cubicBezTo>
                  <a:cubicBezTo>
                    <a:pt x="6865" y="1625"/>
                    <a:pt x="6774" y="1708"/>
                    <a:pt x="6682" y="1724"/>
                  </a:cubicBezTo>
                  <a:cubicBezTo>
                    <a:pt x="6644" y="1731"/>
                    <a:pt x="6583" y="1747"/>
                    <a:pt x="6492" y="1762"/>
                  </a:cubicBezTo>
                  <a:cubicBezTo>
                    <a:pt x="5378" y="1991"/>
                    <a:pt x="5378" y="2006"/>
                    <a:pt x="5378" y="2059"/>
                  </a:cubicBezTo>
                  <a:cubicBezTo>
                    <a:pt x="5378" y="2082"/>
                    <a:pt x="5393" y="2105"/>
                    <a:pt x="5416" y="2113"/>
                  </a:cubicBezTo>
                  <a:cubicBezTo>
                    <a:pt x="5481" y="2118"/>
                    <a:pt x="5546" y="2124"/>
                    <a:pt x="5608" y="2124"/>
                  </a:cubicBezTo>
                  <a:cubicBezTo>
                    <a:pt x="5633" y="2124"/>
                    <a:pt x="5659" y="2123"/>
                    <a:pt x="5683" y="2120"/>
                  </a:cubicBezTo>
                  <a:cubicBezTo>
                    <a:pt x="6232" y="2120"/>
                    <a:pt x="6515" y="2143"/>
                    <a:pt x="6537" y="2204"/>
                  </a:cubicBezTo>
                  <a:cubicBezTo>
                    <a:pt x="6537" y="2204"/>
                    <a:pt x="6537" y="2212"/>
                    <a:pt x="6537" y="2220"/>
                  </a:cubicBezTo>
                  <a:cubicBezTo>
                    <a:pt x="6415" y="2410"/>
                    <a:pt x="5431" y="2547"/>
                    <a:pt x="4943" y="2547"/>
                  </a:cubicBezTo>
                  <a:cubicBezTo>
                    <a:pt x="4669" y="2532"/>
                    <a:pt x="4402" y="2502"/>
                    <a:pt x="4135" y="2456"/>
                  </a:cubicBezTo>
                  <a:cubicBezTo>
                    <a:pt x="3937" y="2425"/>
                    <a:pt x="3731" y="2403"/>
                    <a:pt x="3532" y="2395"/>
                  </a:cubicBezTo>
                  <a:cubicBezTo>
                    <a:pt x="3273" y="2395"/>
                    <a:pt x="802" y="2166"/>
                    <a:pt x="420" y="2044"/>
                  </a:cubicBezTo>
                  <a:cubicBezTo>
                    <a:pt x="314" y="2021"/>
                    <a:pt x="222" y="1953"/>
                    <a:pt x="176" y="1853"/>
                  </a:cubicBezTo>
                  <a:cubicBezTo>
                    <a:pt x="100" y="1686"/>
                    <a:pt x="154" y="1396"/>
                    <a:pt x="337" y="969"/>
                  </a:cubicBezTo>
                  <a:cubicBezTo>
                    <a:pt x="619" y="313"/>
                    <a:pt x="1313" y="92"/>
                    <a:pt x="1519" y="92"/>
                  </a:cubicBezTo>
                  <a:close/>
                  <a:moveTo>
                    <a:pt x="1519" y="0"/>
                  </a:moveTo>
                  <a:cubicBezTo>
                    <a:pt x="1290" y="0"/>
                    <a:pt x="558" y="221"/>
                    <a:pt x="253" y="938"/>
                  </a:cubicBezTo>
                  <a:cubicBezTo>
                    <a:pt x="54" y="1396"/>
                    <a:pt x="1" y="1701"/>
                    <a:pt x="93" y="1899"/>
                  </a:cubicBezTo>
                  <a:cubicBezTo>
                    <a:pt x="154" y="2021"/>
                    <a:pt x="268" y="2105"/>
                    <a:pt x="398" y="2143"/>
                  </a:cubicBezTo>
                  <a:cubicBezTo>
                    <a:pt x="802" y="2265"/>
                    <a:pt x="3273" y="2494"/>
                    <a:pt x="3540" y="2494"/>
                  </a:cubicBezTo>
                  <a:cubicBezTo>
                    <a:pt x="3731" y="2502"/>
                    <a:pt x="3929" y="2525"/>
                    <a:pt x="4120" y="2555"/>
                  </a:cubicBezTo>
                  <a:cubicBezTo>
                    <a:pt x="4394" y="2601"/>
                    <a:pt x="4669" y="2631"/>
                    <a:pt x="4943" y="2639"/>
                  </a:cubicBezTo>
                  <a:cubicBezTo>
                    <a:pt x="5241" y="2639"/>
                    <a:pt x="6438" y="2547"/>
                    <a:pt x="6614" y="2265"/>
                  </a:cubicBezTo>
                  <a:cubicBezTo>
                    <a:pt x="6637" y="2235"/>
                    <a:pt x="6637" y="2189"/>
                    <a:pt x="6621" y="2158"/>
                  </a:cubicBezTo>
                  <a:cubicBezTo>
                    <a:pt x="6560" y="2044"/>
                    <a:pt x="6255" y="2029"/>
                    <a:pt x="5721" y="2029"/>
                  </a:cubicBezTo>
                  <a:cubicBezTo>
                    <a:pt x="5973" y="1968"/>
                    <a:pt x="6339" y="1892"/>
                    <a:pt x="6515" y="1861"/>
                  </a:cubicBezTo>
                  <a:lnTo>
                    <a:pt x="6705" y="1823"/>
                  </a:lnTo>
                  <a:cubicBezTo>
                    <a:pt x="6827" y="1792"/>
                    <a:pt x="6965" y="1686"/>
                    <a:pt x="6965" y="1571"/>
                  </a:cubicBezTo>
                  <a:cubicBezTo>
                    <a:pt x="6965" y="1503"/>
                    <a:pt x="6926" y="1442"/>
                    <a:pt x="6865" y="1419"/>
                  </a:cubicBezTo>
                  <a:cubicBezTo>
                    <a:pt x="6965" y="1358"/>
                    <a:pt x="7109" y="1243"/>
                    <a:pt x="7117" y="1114"/>
                  </a:cubicBezTo>
                  <a:cubicBezTo>
                    <a:pt x="7117" y="1014"/>
                    <a:pt x="7064" y="931"/>
                    <a:pt x="6980" y="885"/>
                  </a:cubicBezTo>
                  <a:cubicBezTo>
                    <a:pt x="6980" y="885"/>
                    <a:pt x="6972" y="877"/>
                    <a:pt x="6965" y="877"/>
                  </a:cubicBezTo>
                  <a:lnTo>
                    <a:pt x="5576" y="633"/>
                  </a:lnTo>
                  <a:lnTo>
                    <a:pt x="5828" y="580"/>
                  </a:lnTo>
                  <a:cubicBezTo>
                    <a:pt x="5918" y="606"/>
                    <a:pt x="6313" y="706"/>
                    <a:pt x="6620" y="706"/>
                  </a:cubicBezTo>
                  <a:cubicBezTo>
                    <a:pt x="6756" y="706"/>
                    <a:pt x="6874" y="687"/>
                    <a:pt x="6942" y="633"/>
                  </a:cubicBezTo>
                  <a:cubicBezTo>
                    <a:pt x="6980" y="595"/>
                    <a:pt x="7010" y="542"/>
                    <a:pt x="7003" y="488"/>
                  </a:cubicBezTo>
                  <a:cubicBezTo>
                    <a:pt x="6995" y="282"/>
                    <a:pt x="5988" y="0"/>
                    <a:pt x="5729" y="0"/>
                  </a:cubicBezTo>
                  <a:cubicBezTo>
                    <a:pt x="5439" y="0"/>
                    <a:pt x="4081" y="908"/>
                    <a:pt x="3876" y="1053"/>
                  </a:cubicBezTo>
                  <a:lnTo>
                    <a:pt x="3464" y="1053"/>
                  </a:lnTo>
                  <a:cubicBezTo>
                    <a:pt x="3235" y="915"/>
                    <a:pt x="1755" y="0"/>
                    <a:pt x="15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6978638" y="3822066"/>
              <a:ext cx="263528" cy="35082"/>
            </a:xfrm>
            <a:custGeom>
              <a:rect b="b" l="l" r="r" t="t"/>
              <a:pathLst>
                <a:path extrusionOk="0" h="215" w="1615">
                  <a:moveTo>
                    <a:pt x="67" y="0"/>
                  </a:moveTo>
                  <a:cubicBezTo>
                    <a:pt x="5" y="0"/>
                    <a:pt x="1" y="92"/>
                    <a:pt x="67" y="92"/>
                  </a:cubicBezTo>
                  <a:lnTo>
                    <a:pt x="1554" y="206"/>
                  </a:lnTo>
                  <a:lnTo>
                    <a:pt x="1554" y="214"/>
                  </a:lnTo>
                  <a:cubicBezTo>
                    <a:pt x="1615" y="214"/>
                    <a:pt x="1615" y="115"/>
                    <a:pt x="1554" y="115"/>
                  </a:cubicBezTo>
                  <a:lnTo>
                    <a:pt x="74" y="0"/>
                  </a:lnTo>
                  <a:cubicBezTo>
                    <a:pt x="72" y="0"/>
                    <a:pt x="69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>
              <a:off x="7441239" y="612450"/>
              <a:ext cx="972197" cy="1127685"/>
            </a:xfrm>
            <a:custGeom>
              <a:rect b="b" l="l" r="r" t="t"/>
              <a:pathLst>
                <a:path extrusionOk="0" h="6911" w="5958">
                  <a:moveTo>
                    <a:pt x="2975" y="0"/>
                  </a:moveTo>
                  <a:cubicBezTo>
                    <a:pt x="1327" y="0"/>
                    <a:pt x="0" y="1129"/>
                    <a:pt x="0" y="2525"/>
                  </a:cubicBezTo>
                  <a:cubicBezTo>
                    <a:pt x="0" y="3608"/>
                    <a:pt x="801" y="4531"/>
                    <a:pt x="1930" y="4889"/>
                  </a:cubicBezTo>
                  <a:lnTo>
                    <a:pt x="778" y="6910"/>
                  </a:lnTo>
                  <a:lnTo>
                    <a:pt x="778" y="6910"/>
                  </a:lnTo>
                  <a:lnTo>
                    <a:pt x="2914" y="5049"/>
                  </a:lnTo>
                  <a:lnTo>
                    <a:pt x="2975" y="5049"/>
                  </a:lnTo>
                  <a:cubicBezTo>
                    <a:pt x="4622" y="5049"/>
                    <a:pt x="5957" y="3921"/>
                    <a:pt x="5957" y="2525"/>
                  </a:cubicBezTo>
                  <a:cubicBezTo>
                    <a:pt x="5957" y="1129"/>
                    <a:pt x="4622" y="0"/>
                    <a:pt x="297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>
              <a:off x="7629217" y="978774"/>
              <a:ext cx="125808" cy="108020"/>
            </a:xfrm>
            <a:custGeom>
              <a:rect b="b" l="l" r="r" t="t"/>
              <a:pathLst>
                <a:path extrusionOk="0" h="662" w="771">
                  <a:moveTo>
                    <a:pt x="436" y="0"/>
                  </a:moveTo>
                  <a:cubicBezTo>
                    <a:pt x="355" y="0"/>
                    <a:pt x="272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06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7869410" y="978774"/>
              <a:ext cx="125808" cy="108020"/>
            </a:xfrm>
            <a:custGeom>
              <a:rect b="b" l="l" r="r" t="t"/>
              <a:pathLst>
                <a:path extrusionOk="0" h="662" w="771">
                  <a:moveTo>
                    <a:pt x="439" y="0"/>
                  </a:moveTo>
                  <a:cubicBezTo>
                    <a:pt x="358" y="0"/>
                    <a:pt x="275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10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8128206" y="978285"/>
              <a:ext cx="107206" cy="108510"/>
            </a:xfrm>
            <a:custGeom>
              <a:rect b="b" l="l" r="r" t="t"/>
              <a:pathLst>
                <a:path extrusionOk="0" h="665" w="657">
                  <a:moveTo>
                    <a:pt x="328" y="1"/>
                  </a:moveTo>
                  <a:cubicBezTo>
                    <a:pt x="145" y="1"/>
                    <a:pt x="1" y="153"/>
                    <a:pt x="1" y="336"/>
                  </a:cubicBezTo>
                  <a:cubicBezTo>
                    <a:pt x="1" y="519"/>
                    <a:pt x="145" y="664"/>
                    <a:pt x="328" y="664"/>
                  </a:cubicBezTo>
                  <a:cubicBezTo>
                    <a:pt x="512" y="664"/>
                    <a:pt x="656" y="519"/>
                    <a:pt x="656" y="336"/>
                  </a:cubicBezTo>
                  <a:cubicBezTo>
                    <a:pt x="656" y="153"/>
                    <a:pt x="512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6" name="Google Shape;1956;p30"/>
          <p:cNvSpPr txBox="1"/>
          <p:nvPr>
            <p:ph type="title"/>
          </p:nvPr>
        </p:nvSpPr>
        <p:spPr>
          <a:xfrm flipH="1">
            <a:off x="4275088" y="2886602"/>
            <a:ext cx="3646621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/>
              <a:t>Correlation</a:t>
            </a:r>
            <a:endParaRPr/>
          </a:p>
        </p:txBody>
      </p:sp>
      <p:sp>
        <p:nvSpPr>
          <p:cNvPr id="1957" name="Google Shape;1957;p30"/>
          <p:cNvSpPr/>
          <p:nvPr/>
        </p:nvSpPr>
        <p:spPr>
          <a:xfrm flipH="1">
            <a:off x="4995650" y="1398713"/>
            <a:ext cx="1921800" cy="1010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30"/>
          <p:cNvSpPr txBox="1"/>
          <p:nvPr>
            <p:ph idx="2" type="title"/>
          </p:nvPr>
        </p:nvSpPr>
        <p:spPr>
          <a:xfrm flipH="1">
            <a:off x="5197325" y="1479925"/>
            <a:ext cx="15183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1959" name="Google Shape;195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31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Google Shape;1965;p31"/>
          <p:cNvSpPr txBox="1"/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900"/>
              <a:t>Correlation vs Causation</a:t>
            </a:r>
            <a:endParaRPr sz="2900"/>
          </a:p>
        </p:txBody>
      </p:sp>
      <p:pic>
        <p:nvPicPr>
          <p:cNvPr id="1966" name="Google Shape;19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1950" y="917972"/>
            <a:ext cx="5880100" cy="3307556"/>
          </a:xfrm>
          <a:prstGeom prst="rect">
            <a:avLst/>
          </a:prstGeom>
          <a:noFill/>
          <a:ln>
            <a:noFill/>
          </a:ln>
        </p:spPr>
      </p:pic>
      <p:sp>
        <p:nvSpPr>
          <p:cNvPr id="1967" name="Google Shape;1967;p31"/>
          <p:cNvSpPr txBox="1"/>
          <p:nvPr/>
        </p:nvSpPr>
        <p:spPr>
          <a:xfrm>
            <a:off x="660400" y="4626740"/>
            <a:ext cx="4572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credit: www.eufic.org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32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4" name="Google Shape;1974;p32"/>
          <p:cNvSpPr txBox="1"/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900"/>
              <a:t>Correlation Possibilities</a:t>
            </a:r>
            <a:endParaRPr sz="2900"/>
          </a:p>
        </p:txBody>
      </p:sp>
      <p:sp>
        <p:nvSpPr>
          <p:cNvPr id="1975" name="Google Shape;1975;p32"/>
          <p:cNvSpPr txBox="1"/>
          <p:nvPr/>
        </p:nvSpPr>
        <p:spPr>
          <a:xfrm>
            <a:off x="1435739" y="873794"/>
            <a:ext cx="660272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Beberapa kemungkinan jika suatu kejadian A berkorelasi dengan B</a:t>
            </a:r>
            <a:endParaRPr/>
          </a:p>
        </p:txBody>
      </p:sp>
      <p:grpSp>
        <p:nvGrpSpPr>
          <p:cNvPr id="1976" name="Google Shape;1976;p32"/>
          <p:cNvGrpSpPr/>
          <p:nvPr/>
        </p:nvGrpSpPr>
        <p:grpSpPr>
          <a:xfrm>
            <a:off x="1375418" y="1843107"/>
            <a:ext cx="1703909" cy="595004"/>
            <a:chOff x="1296678" y="1640771"/>
            <a:chExt cx="1703909" cy="595004"/>
          </a:xfrm>
        </p:grpSpPr>
        <p:sp>
          <p:nvSpPr>
            <p:cNvPr id="1977" name="Google Shape;1977;p32"/>
            <p:cNvSpPr txBox="1"/>
            <p:nvPr/>
          </p:nvSpPr>
          <p:spPr>
            <a:xfrm>
              <a:off x="1296678" y="1651000"/>
              <a:ext cx="170390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b="0" i="0" lang="en-US" sz="3200" u="none" cap="none" strike="noStrike">
                  <a:solidFill>
                    <a:srgbClr val="003477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US" sz="3200" u="none" cap="none" strike="noStrik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1" i="0" sz="3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78" name="Google Shape;1978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1836592" y="1640771"/>
              <a:ext cx="541458" cy="584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9" name="Google Shape;1979;p32"/>
          <p:cNvGrpSpPr/>
          <p:nvPr/>
        </p:nvGrpSpPr>
        <p:grpSpPr>
          <a:xfrm>
            <a:off x="4813300" y="1832878"/>
            <a:ext cx="1703909" cy="595004"/>
            <a:chOff x="1296678" y="1640771"/>
            <a:chExt cx="1703909" cy="595004"/>
          </a:xfrm>
        </p:grpSpPr>
        <p:sp>
          <p:nvSpPr>
            <p:cNvPr id="1980" name="Google Shape;1980;p32"/>
            <p:cNvSpPr txBox="1"/>
            <p:nvPr/>
          </p:nvSpPr>
          <p:spPr>
            <a:xfrm>
              <a:off x="1296678" y="1651000"/>
              <a:ext cx="1703909" cy="584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b="0" i="0" lang="en-US" sz="3200" u="none" cap="none" strike="noStrik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        </a:t>
              </a:r>
              <a:r>
                <a:rPr b="1" i="0" lang="en-US" sz="3200" u="none" cap="none" strike="noStrik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1" i="0" sz="32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1" name="Google Shape;1981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0800000">
              <a:off x="1836592" y="1640771"/>
              <a:ext cx="541458" cy="584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2" name="Google Shape;1982;p32"/>
          <p:cNvGrpSpPr/>
          <p:nvPr/>
        </p:nvGrpSpPr>
        <p:grpSpPr>
          <a:xfrm>
            <a:off x="1396259" y="3328632"/>
            <a:ext cx="1703909" cy="1166656"/>
            <a:chOff x="939059" y="2706332"/>
            <a:chExt cx="1703909" cy="1166656"/>
          </a:xfrm>
        </p:grpSpPr>
        <p:grpSp>
          <p:nvGrpSpPr>
            <p:cNvPr id="1983" name="Google Shape;1983;p32"/>
            <p:cNvGrpSpPr/>
            <p:nvPr/>
          </p:nvGrpSpPr>
          <p:grpSpPr>
            <a:xfrm>
              <a:off x="939059" y="2706332"/>
              <a:ext cx="1703909" cy="595004"/>
              <a:chOff x="1296678" y="1640771"/>
              <a:chExt cx="1703909" cy="595004"/>
            </a:xfrm>
          </p:grpSpPr>
          <p:sp>
            <p:nvSpPr>
              <p:cNvPr id="1984" name="Google Shape;1984;p32"/>
              <p:cNvSpPr txBox="1"/>
              <p:nvPr/>
            </p:nvSpPr>
            <p:spPr>
              <a:xfrm>
                <a:off x="1296678" y="1651000"/>
                <a:ext cx="1703909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200" u="none" cap="none" strike="noStrike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r>
                  <a:rPr b="0" i="0" lang="en-US" sz="3200" u="none" cap="none" strike="noStrike">
                    <a:solidFill>
                      <a:srgbClr val="003477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</a:t>
                </a:r>
                <a:r>
                  <a:rPr b="1" i="0" lang="en-US" sz="3200" u="none" cap="none" strike="noStrike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 b="1" i="0" sz="3200" u="none" cap="none" strike="noStrik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985" name="Google Shape;1985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1836592" y="1640771"/>
                <a:ext cx="541458" cy="5847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86" name="Google Shape;1986;p32"/>
            <p:cNvGrpSpPr/>
            <p:nvPr/>
          </p:nvGrpSpPr>
          <p:grpSpPr>
            <a:xfrm>
              <a:off x="939059" y="3277984"/>
              <a:ext cx="1703909" cy="595004"/>
              <a:chOff x="1296678" y="1640771"/>
              <a:chExt cx="1703909" cy="595004"/>
            </a:xfrm>
          </p:grpSpPr>
          <p:sp>
            <p:nvSpPr>
              <p:cNvPr id="1987" name="Google Shape;1987;p32"/>
              <p:cNvSpPr txBox="1"/>
              <p:nvPr/>
            </p:nvSpPr>
            <p:spPr>
              <a:xfrm>
                <a:off x="1296678" y="1651000"/>
                <a:ext cx="1703909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200" u="none" cap="none" strike="noStrike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r>
                  <a:rPr b="0" i="0" lang="en-US" sz="3200" u="none" cap="none" strike="noStrike">
                    <a:solidFill>
                      <a:srgbClr val="003477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</a:t>
                </a:r>
                <a:r>
                  <a:rPr b="1" i="0" lang="en-US" sz="3200" u="none" cap="none" strike="noStrik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 b="1" i="0" sz="3200" u="none" cap="none" strike="noStrik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988" name="Google Shape;1988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1836592" y="1640771"/>
                <a:ext cx="541458" cy="5847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89" name="Google Shape;1989;p32"/>
          <p:cNvGrpSpPr/>
          <p:nvPr/>
        </p:nvGrpSpPr>
        <p:grpSpPr>
          <a:xfrm>
            <a:off x="4820903" y="3327185"/>
            <a:ext cx="1703909" cy="1166656"/>
            <a:chOff x="939059" y="2706332"/>
            <a:chExt cx="1703909" cy="1166656"/>
          </a:xfrm>
        </p:grpSpPr>
        <p:grpSp>
          <p:nvGrpSpPr>
            <p:cNvPr id="1990" name="Google Shape;1990;p32"/>
            <p:cNvGrpSpPr/>
            <p:nvPr/>
          </p:nvGrpSpPr>
          <p:grpSpPr>
            <a:xfrm>
              <a:off x="939059" y="2706332"/>
              <a:ext cx="1703909" cy="595004"/>
              <a:chOff x="1296678" y="1640771"/>
              <a:chExt cx="1703909" cy="595004"/>
            </a:xfrm>
          </p:grpSpPr>
          <p:sp>
            <p:nvSpPr>
              <p:cNvPr id="1991" name="Google Shape;1991;p32"/>
              <p:cNvSpPr txBox="1"/>
              <p:nvPr/>
            </p:nvSpPr>
            <p:spPr>
              <a:xfrm>
                <a:off x="1296678" y="1651000"/>
                <a:ext cx="1703909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200" u="none" cap="none" strike="noStrike">
                    <a:solidFill>
                      <a:srgbClr val="00B0F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r>
                  <a:rPr b="0" i="0" lang="en-US" sz="3200" u="none" cap="none" strike="noStrike">
                    <a:solidFill>
                      <a:srgbClr val="003477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</a:t>
                </a:r>
                <a:r>
                  <a:rPr b="1" i="0" lang="en-US" sz="3200" u="none" cap="none" strike="noStrike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 b="1" i="0" sz="3200" u="none" cap="none" strike="noStrik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992" name="Google Shape;1992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1836592" y="1640771"/>
                <a:ext cx="541458" cy="5847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93" name="Google Shape;1993;p32"/>
            <p:cNvGrpSpPr/>
            <p:nvPr/>
          </p:nvGrpSpPr>
          <p:grpSpPr>
            <a:xfrm>
              <a:off x="939059" y="3277984"/>
              <a:ext cx="1703909" cy="595004"/>
              <a:chOff x="1296678" y="1640771"/>
              <a:chExt cx="1703909" cy="595004"/>
            </a:xfrm>
          </p:grpSpPr>
          <p:sp>
            <p:nvSpPr>
              <p:cNvPr id="1994" name="Google Shape;1994;p32"/>
              <p:cNvSpPr txBox="1"/>
              <p:nvPr/>
            </p:nvSpPr>
            <p:spPr>
              <a:xfrm>
                <a:off x="1296678" y="1651000"/>
                <a:ext cx="1703909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200" u="none" cap="none" strike="noStrike">
                    <a:solidFill>
                      <a:srgbClr val="FFC000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r>
                  <a:rPr b="0" i="0" lang="en-US" sz="3200" u="none" cap="none" strike="noStrike">
                    <a:solidFill>
                      <a:srgbClr val="003477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</a:t>
                </a:r>
                <a:r>
                  <a:rPr b="1" i="0" lang="en-US" sz="3200" u="none" cap="none" strike="noStrike">
                    <a:solidFill>
                      <a:srgbClr val="C00000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 b="1" i="0" sz="3200" u="none" cap="none" strike="noStrik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995" name="Google Shape;1995;p32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rot="10800000">
                <a:off x="1836592" y="1640771"/>
                <a:ext cx="541458" cy="5847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996" name="Google Shape;1996;p32"/>
          <p:cNvSpPr txBox="1"/>
          <p:nvPr/>
        </p:nvSpPr>
        <p:spPr>
          <a:xfrm>
            <a:off x="1438918" y="1590859"/>
            <a:ext cx="2815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 menyebabkan B</a:t>
            </a:r>
            <a:endParaRPr/>
          </a:p>
        </p:txBody>
      </p:sp>
      <p:sp>
        <p:nvSpPr>
          <p:cNvPr id="1997" name="Google Shape;1997;p32"/>
          <p:cNvSpPr txBox="1"/>
          <p:nvPr/>
        </p:nvSpPr>
        <p:spPr>
          <a:xfrm>
            <a:off x="4810088" y="1591683"/>
            <a:ext cx="28155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 menyebabkan A</a:t>
            </a:r>
            <a:endParaRPr/>
          </a:p>
        </p:txBody>
      </p:sp>
      <p:sp>
        <p:nvSpPr>
          <p:cNvPr id="1998" name="Google Shape;1998;p32"/>
          <p:cNvSpPr txBox="1"/>
          <p:nvPr/>
        </p:nvSpPr>
        <p:spPr>
          <a:xfrm>
            <a:off x="1430026" y="2820028"/>
            <a:ext cx="28155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 dan B disebabkan oleh kejadian lain</a:t>
            </a:r>
            <a:endParaRPr/>
          </a:p>
        </p:txBody>
      </p:sp>
      <p:sp>
        <p:nvSpPr>
          <p:cNvPr id="1999" name="Google Shape;1999;p32"/>
          <p:cNvSpPr txBox="1"/>
          <p:nvPr/>
        </p:nvSpPr>
        <p:spPr>
          <a:xfrm>
            <a:off x="4830558" y="2809032"/>
            <a:ext cx="350064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 dan B tidak terkait dan korelasinya bersifat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coincidence</a:t>
            </a:r>
            <a:endParaRPr/>
          </a:p>
        </p:txBody>
      </p:sp>
      <p:sp>
        <p:nvSpPr>
          <p:cNvPr id="2000" name="Google Shape;200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33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33"/>
          <p:cNvSpPr txBox="1"/>
          <p:nvPr>
            <p:ph type="title"/>
          </p:nvPr>
        </p:nvSpPr>
        <p:spPr>
          <a:xfrm>
            <a:off x="2306624" y="226800"/>
            <a:ext cx="4630203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900"/>
              <a:t>Pearson’s Correlation (r)</a:t>
            </a:r>
            <a:endParaRPr sz="2900"/>
          </a:p>
        </p:txBody>
      </p:sp>
      <p:sp>
        <p:nvSpPr>
          <p:cNvPr id="2007" name="Google Shape;2007;p33"/>
          <p:cNvSpPr txBox="1"/>
          <p:nvPr/>
        </p:nvSpPr>
        <p:spPr>
          <a:xfrm>
            <a:off x="1246790" y="919974"/>
            <a:ext cx="657422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Suatu nilai yang menggambarkan arah dan kekuatan dari hubungan linier diantara dua variable. Nilai korelasi didapatkan dengan melakukan </a:t>
            </a:r>
            <a:r>
              <a:rPr b="0" i="0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standarisasi terhadap nilai </a:t>
            </a:r>
            <a:r>
              <a:rPr b="0" i="1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covariance</a:t>
            </a:r>
            <a:r>
              <a:rPr b="0" i="0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 menggunakan standard deviasi</a:t>
            </a:r>
            <a:r>
              <a:rPr b="0" i="0" lang="en-US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dari kedua variable.</a:t>
            </a:r>
            <a:endParaRPr/>
          </a:p>
        </p:txBody>
      </p:sp>
      <p:sp>
        <p:nvSpPr>
          <p:cNvPr id="2008" name="Google Shape;2008;p33"/>
          <p:cNvSpPr txBox="1"/>
          <p:nvPr/>
        </p:nvSpPr>
        <p:spPr>
          <a:xfrm>
            <a:off x="2531679" y="2571750"/>
            <a:ext cx="4004442" cy="7153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09" name="Google Shape;200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p34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34"/>
          <p:cNvSpPr txBox="1"/>
          <p:nvPr>
            <p:ph type="title"/>
          </p:nvPr>
        </p:nvSpPr>
        <p:spPr>
          <a:xfrm>
            <a:off x="2306624" y="226800"/>
            <a:ext cx="4630203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900"/>
              <a:t>Correlation Example</a:t>
            </a:r>
            <a:endParaRPr sz="2900"/>
          </a:p>
        </p:txBody>
      </p:sp>
      <p:sp>
        <p:nvSpPr>
          <p:cNvPr id="2016" name="Google Shape;2016;p34"/>
          <p:cNvSpPr txBox="1"/>
          <p:nvPr/>
        </p:nvSpPr>
        <p:spPr>
          <a:xfrm>
            <a:off x="2531679" y="3469821"/>
            <a:ext cx="4004442" cy="64203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2017" name="Google Shape;201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861" y="1044330"/>
            <a:ext cx="8548278" cy="18200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8" name="Google Shape;2018;p34"/>
          <p:cNvGrpSpPr/>
          <p:nvPr/>
        </p:nvGrpSpPr>
        <p:grpSpPr>
          <a:xfrm>
            <a:off x="5773578" y="3983006"/>
            <a:ext cx="477520" cy="128850"/>
            <a:chOff x="4226560" y="6495470"/>
            <a:chExt cx="477520" cy="128850"/>
          </a:xfrm>
        </p:grpSpPr>
        <p:cxnSp>
          <p:nvCxnSpPr>
            <p:cNvPr id="2019" name="Google Shape;2019;p34"/>
            <p:cNvCxnSpPr/>
            <p:nvPr/>
          </p:nvCxnSpPr>
          <p:spPr>
            <a:xfrm flipH="1" rot="10800000">
              <a:off x="4226560" y="6495470"/>
              <a:ext cx="386080" cy="57730"/>
            </a:xfrm>
            <a:prstGeom prst="straightConnector1">
              <a:avLst/>
            </a:prstGeom>
            <a:noFill/>
            <a:ln cap="flat" cmpd="sng" w="349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0" name="Google Shape;2020;p34"/>
            <p:cNvCxnSpPr/>
            <p:nvPr/>
          </p:nvCxnSpPr>
          <p:spPr>
            <a:xfrm flipH="1" rot="10800000">
              <a:off x="4318000" y="6566590"/>
              <a:ext cx="386080" cy="57730"/>
            </a:xfrm>
            <a:prstGeom prst="straightConnector1">
              <a:avLst/>
            </a:prstGeom>
            <a:noFill/>
            <a:ln cap="flat" cmpd="sng" w="349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021" name="Google Shape;2021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35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35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Properties of Correlation (1)</a:t>
            </a:r>
            <a:endParaRPr sz="2800"/>
          </a:p>
        </p:txBody>
      </p:sp>
      <p:sp>
        <p:nvSpPr>
          <p:cNvPr id="2028" name="Google Shape;2028;p35"/>
          <p:cNvSpPr txBox="1"/>
          <p:nvPr/>
        </p:nvSpPr>
        <p:spPr>
          <a:xfrm>
            <a:off x="1335299" y="912018"/>
            <a:ext cx="6463042" cy="91678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Nilai </a:t>
            </a: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absolut dari koefisien korelasi </a:t>
            </a:r>
            <a:r>
              <a:rPr b="0" i="0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mengukur </a:t>
            </a:r>
            <a:r>
              <a:rPr b="0" i="1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magnitude</a:t>
            </a:r>
            <a:r>
              <a:rPr b="0" i="0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(kekuatan) hubungan linier diantara dua variabel numerik.</a:t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29" name="Google Shape;20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0911" y="1695450"/>
            <a:ext cx="6402178" cy="2234116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35"/>
          <p:cNvSpPr txBox="1"/>
          <p:nvPr/>
        </p:nvSpPr>
        <p:spPr>
          <a:xfrm>
            <a:off x="660399" y="4626740"/>
            <a:ext cx="566157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credit: Colin Rundel, https://www2.stat.duke.edu/courses/Spring13/sta102.001/Lec/Lec16.pdf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36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36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Properties of Correlation (2)</a:t>
            </a:r>
            <a:endParaRPr sz="2800"/>
          </a:p>
        </p:txBody>
      </p:sp>
      <p:sp>
        <p:nvSpPr>
          <p:cNvPr id="2038" name="Google Shape;2038;p36"/>
          <p:cNvSpPr txBox="1"/>
          <p:nvPr/>
        </p:nvSpPr>
        <p:spPr>
          <a:xfrm>
            <a:off x="1349754" y="912018"/>
            <a:ext cx="6463042" cy="7710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Sign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(positif/negatif) dari koefisien korelasi menunjukkan </a:t>
            </a:r>
            <a:r>
              <a:rPr b="0" i="0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arah hubungan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39" name="Google Shape;203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1724083"/>
            <a:ext cx="4953000" cy="2497009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7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7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Properties of Correlation (3)</a:t>
            </a:r>
            <a:endParaRPr sz="2800"/>
          </a:p>
        </p:txBody>
      </p:sp>
      <p:sp>
        <p:nvSpPr>
          <p:cNvPr id="2047" name="Google Shape;2047;p37"/>
          <p:cNvSpPr txBox="1"/>
          <p:nvPr/>
        </p:nvSpPr>
        <p:spPr>
          <a:xfrm>
            <a:off x="1325774" y="912019"/>
            <a:ext cx="6463042" cy="7710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Koefisien korelasi selalu antara </a:t>
            </a:r>
            <a:r>
              <a:rPr b="0" i="0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-1 (hubungan linier negatif sempurna)</a:t>
            </a: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 dan </a:t>
            </a:r>
            <a:r>
              <a:rPr b="0" i="0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1 (hubungan linier positif sempurna)</a:t>
            </a: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, sedangkan nilai korelasi </a:t>
            </a:r>
            <a:r>
              <a:rPr b="0" i="0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0 berarti tidak ada hubungan linear</a:t>
            </a: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48" name="Google Shape;204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9487" y="1934964"/>
            <a:ext cx="6005026" cy="2084585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Google Shape;204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38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p38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Properties of Correlation (4)</a:t>
            </a:r>
            <a:endParaRPr sz="2800"/>
          </a:p>
        </p:txBody>
      </p:sp>
      <p:sp>
        <p:nvSpPr>
          <p:cNvPr id="2056" name="Google Shape;2056;p38"/>
          <p:cNvSpPr txBox="1"/>
          <p:nvPr/>
        </p:nvSpPr>
        <p:spPr>
          <a:xfrm>
            <a:off x="1249574" y="912018"/>
            <a:ext cx="6646651" cy="96351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Koefisien korelasi </a:t>
            </a:r>
            <a:r>
              <a:rPr b="0" i="0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tidak memiliki satuan</a:t>
            </a: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 dan tidak terpengaruh oleh perubahan pemusatan atau skala suatu variabel (contoh: konversi satuan).</a:t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57" name="Google Shape;205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775" y="1958539"/>
            <a:ext cx="5714450" cy="2498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8" name="Google Shape;205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39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Google Shape;2064;p39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Properties of Correlation (5)</a:t>
            </a:r>
            <a:endParaRPr sz="2800"/>
          </a:p>
        </p:txBody>
      </p:sp>
      <p:sp>
        <p:nvSpPr>
          <p:cNvPr id="2065" name="Google Shape;2065;p39"/>
          <p:cNvSpPr txBox="1"/>
          <p:nvPr/>
        </p:nvSpPr>
        <p:spPr>
          <a:xfrm>
            <a:off x="1249573" y="912019"/>
            <a:ext cx="6627601" cy="74955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Rotasi sumbu X dan Y tidak mempengaruhi</a:t>
            </a: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 nilai korelasi karena nilai korelasi X dengan Y sama dengan Y dengan X</a:t>
            </a:r>
            <a:r>
              <a:rPr b="0" i="0" lang="en-US" sz="1800" u="none" cap="none" strike="noStrike">
                <a:solidFill>
                  <a:srgbClr val="0116B3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66" name="Google Shape;20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2740" y="1696950"/>
            <a:ext cx="6178520" cy="26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5" name="Google Shape;1275;p4"/>
          <p:cNvGrpSpPr/>
          <p:nvPr/>
        </p:nvGrpSpPr>
        <p:grpSpPr>
          <a:xfrm>
            <a:off x="1204440" y="1398736"/>
            <a:ext cx="2628066" cy="2998583"/>
            <a:chOff x="5076209" y="600200"/>
            <a:chExt cx="3337227" cy="3807724"/>
          </a:xfrm>
        </p:grpSpPr>
        <p:grpSp>
          <p:nvGrpSpPr>
            <p:cNvPr id="1276" name="Google Shape;1276;p4"/>
            <p:cNvGrpSpPr/>
            <p:nvPr/>
          </p:nvGrpSpPr>
          <p:grpSpPr>
            <a:xfrm flipH="1" rot="-615709">
              <a:off x="5208565" y="2456902"/>
              <a:ext cx="1338507" cy="1606115"/>
              <a:chOff x="7241678" y="3995311"/>
              <a:chExt cx="952278" cy="1142587"/>
            </a:xfrm>
          </p:grpSpPr>
          <p:sp>
            <p:nvSpPr>
              <p:cNvPr id="1277" name="Google Shape;1277;p4"/>
              <p:cNvSpPr/>
              <p:nvPr/>
            </p:nvSpPr>
            <p:spPr>
              <a:xfrm>
                <a:off x="7241678" y="4183425"/>
                <a:ext cx="152638" cy="119477"/>
              </a:xfrm>
              <a:custGeom>
                <a:rect b="b" l="l" r="r" t="t"/>
                <a:pathLst>
                  <a:path extrusionOk="0" h="980" w="1252">
                    <a:moveTo>
                      <a:pt x="385" y="0"/>
                    </a:moveTo>
                    <a:cubicBezTo>
                      <a:pt x="371" y="0"/>
                      <a:pt x="357" y="1"/>
                      <a:pt x="344" y="3"/>
                    </a:cubicBezTo>
                    <a:cubicBezTo>
                      <a:pt x="138" y="33"/>
                      <a:pt x="1" y="247"/>
                      <a:pt x="62" y="453"/>
                    </a:cubicBezTo>
                    <a:cubicBezTo>
                      <a:pt x="108" y="659"/>
                      <a:pt x="321" y="811"/>
                      <a:pt x="504" y="895"/>
                    </a:cubicBezTo>
                    <a:cubicBezTo>
                      <a:pt x="694" y="974"/>
                      <a:pt x="1107" y="979"/>
                      <a:pt x="1222" y="979"/>
                    </a:cubicBezTo>
                    <a:cubicBezTo>
                      <a:pt x="1241" y="979"/>
                      <a:pt x="1252" y="979"/>
                      <a:pt x="1252" y="979"/>
                    </a:cubicBezTo>
                    <a:cubicBezTo>
                      <a:pt x="1252" y="979"/>
                      <a:pt x="1137" y="628"/>
                      <a:pt x="1130" y="605"/>
                    </a:cubicBezTo>
                    <a:cubicBezTo>
                      <a:pt x="1020" y="372"/>
                      <a:pt x="675" y="0"/>
                      <a:pt x="3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4"/>
              <p:cNvSpPr/>
              <p:nvPr/>
            </p:nvSpPr>
            <p:spPr>
              <a:xfrm>
                <a:off x="7249115" y="3995311"/>
                <a:ext cx="944841" cy="1142587"/>
              </a:xfrm>
              <a:custGeom>
                <a:rect b="b" l="l" r="r" t="t"/>
                <a:pathLst>
                  <a:path extrusionOk="0" h="9372" w="7750">
                    <a:moveTo>
                      <a:pt x="1643" y="0"/>
                    </a:moveTo>
                    <a:cubicBezTo>
                      <a:pt x="1591" y="0"/>
                      <a:pt x="1538" y="12"/>
                      <a:pt x="1488" y="36"/>
                    </a:cubicBezTo>
                    <a:cubicBezTo>
                      <a:pt x="1221" y="173"/>
                      <a:pt x="1152" y="715"/>
                      <a:pt x="1191" y="982"/>
                    </a:cubicBezTo>
                    <a:cubicBezTo>
                      <a:pt x="1191" y="1004"/>
                      <a:pt x="1297" y="1355"/>
                      <a:pt x="1305" y="1355"/>
                    </a:cubicBezTo>
                    <a:cubicBezTo>
                      <a:pt x="1290" y="1439"/>
                      <a:pt x="1282" y="1531"/>
                      <a:pt x="1267" y="1630"/>
                    </a:cubicBezTo>
                    <a:cubicBezTo>
                      <a:pt x="1252" y="1821"/>
                      <a:pt x="1229" y="2026"/>
                      <a:pt x="1229" y="2255"/>
                    </a:cubicBezTo>
                    <a:cubicBezTo>
                      <a:pt x="1221" y="2507"/>
                      <a:pt x="1221" y="2751"/>
                      <a:pt x="1244" y="2995"/>
                    </a:cubicBezTo>
                    <a:cubicBezTo>
                      <a:pt x="1267" y="3270"/>
                      <a:pt x="1313" y="3544"/>
                      <a:pt x="1381" y="3811"/>
                    </a:cubicBezTo>
                    <a:lnTo>
                      <a:pt x="1381" y="3826"/>
                    </a:lnTo>
                    <a:cubicBezTo>
                      <a:pt x="1336" y="3750"/>
                      <a:pt x="1191" y="3544"/>
                      <a:pt x="1183" y="3529"/>
                    </a:cubicBezTo>
                    <a:cubicBezTo>
                      <a:pt x="1035" y="3355"/>
                      <a:pt x="681" y="3122"/>
                      <a:pt x="409" y="3122"/>
                    </a:cubicBezTo>
                    <a:cubicBezTo>
                      <a:pt x="358" y="3122"/>
                      <a:pt x="311" y="3130"/>
                      <a:pt x="268" y="3148"/>
                    </a:cubicBezTo>
                    <a:cubicBezTo>
                      <a:pt x="77" y="3239"/>
                      <a:pt x="1" y="3476"/>
                      <a:pt x="108" y="3659"/>
                    </a:cubicBezTo>
                    <a:cubicBezTo>
                      <a:pt x="184" y="3849"/>
                      <a:pt x="428" y="3941"/>
                      <a:pt x="626" y="3971"/>
                    </a:cubicBezTo>
                    <a:cubicBezTo>
                      <a:pt x="649" y="3974"/>
                      <a:pt x="674" y="3976"/>
                      <a:pt x="701" y="3976"/>
                    </a:cubicBezTo>
                    <a:cubicBezTo>
                      <a:pt x="945" y="3976"/>
                      <a:pt x="1332" y="3864"/>
                      <a:pt x="1366" y="3857"/>
                    </a:cubicBezTo>
                    <a:cubicBezTo>
                      <a:pt x="1442" y="4124"/>
                      <a:pt x="1534" y="4391"/>
                      <a:pt x="1648" y="4650"/>
                    </a:cubicBezTo>
                    <a:cubicBezTo>
                      <a:pt x="1709" y="4803"/>
                      <a:pt x="1778" y="4948"/>
                      <a:pt x="1854" y="5100"/>
                    </a:cubicBezTo>
                    <a:cubicBezTo>
                      <a:pt x="1816" y="5039"/>
                      <a:pt x="1778" y="4978"/>
                      <a:pt x="1770" y="4970"/>
                    </a:cubicBezTo>
                    <a:cubicBezTo>
                      <a:pt x="1621" y="4802"/>
                      <a:pt x="1261" y="4566"/>
                      <a:pt x="988" y="4566"/>
                    </a:cubicBezTo>
                    <a:cubicBezTo>
                      <a:pt x="941" y="4566"/>
                      <a:pt x="896" y="4573"/>
                      <a:pt x="855" y="4589"/>
                    </a:cubicBezTo>
                    <a:cubicBezTo>
                      <a:pt x="657" y="4681"/>
                      <a:pt x="588" y="4917"/>
                      <a:pt x="695" y="5100"/>
                    </a:cubicBezTo>
                    <a:cubicBezTo>
                      <a:pt x="794" y="5291"/>
                      <a:pt x="1046" y="5382"/>
                      <a:pt x="1244" y="5405"/>
                    </a:cubicBezTo>
                    <a:cubicBezTo>
                      <a:pt x="1268" y="5409"/>
                      <a:pt x="1296" y="5411"/>
                      <a:pt x="1326" y="5411"/>
                    </a:cubicBezTo>
                    <a:cubicBezTo>
                      <a:pt x="1539" y="5411"/>
                      <a:pt x="1867" y="5325"/>
                      <a:pt x="1961" y="5298"/>
                    </a:cubicBezTo>
                    <a:lnTo>
                      <a:pt x="2045" y="5474"/>
                    </a:lnTo>
                    <a:cubicBezTo>
                      <a:pt x="2182" y="5741"/>
                      <a:pt x="2319" y="6015"/>
                      <a:pt x="2441" y="6282"/>
                    </a:cubicBezTo>
                    <a:cubicBezTo>
                      <a:pt x="2487" y="6382"/>
                      <a:pt x="2533" y="6473"/>
                      <a:pt x="2571" y="6572"/>
                    </a:cubicBezTo>
                    <a:cubicBezTo>
                      <a:pt x="2533" y="6519"/>
                      <a:pt x="2502" y="6465"/>
                      <a:pt x="2495" y="6465"/>
                    </a:cubicBezTo>
                    <a:cubicBezTo>
                      <a:pt x="2347" y="6292"/>
                      <a:pt x="1992" y="6058"/>
                      <a:pt x="1720" y="6058"/>
                    </a:cubicBezTo>
                    <a:cubicBezTo>
                      <a:pt x="1670" y="6058"/>
                      <a:pt x="1622" y="6066"/>
                      <a:pt x="1580" y="6084"/>
                    </a:cubicBezTo>
                    <a:cubicBezTo>
                      <a:pt x="1381" y="6176"/>
                      <a:pt x="1313" y="6412"/>
                      <a:pt x="1419" y="6595"/>
                    </a:cubicBezTo>
                    <a:cubicBezTo>
                      <a:pt x="1526" y="6786"/>
                      <a:pt x="1770" y="6870"/>
                      <a:pt x="1969" y="6900"/>
                    </a:cubicBezTo>
                    <a:cubicBezTo>
                      <a:pt x="1994" y="6904"/>
                      <a:pt x="2023" y="6906"/>
                      <a:pt x="2054" y="6906"/>
                    </a:cubicBezTo>
                    <a:cubicBezTo>
                      <a:pt x="2260" y="6906"/>
                      <a:pt x="2557" y="6828"/>
                      <a:pt x="2663" y="6801"/>
                    </a:cubicBezTo>
                    <a:cubicBezTo>
                      <a:pt x="2701" y="6893"/>
                      <a:pt x="2739" y="6999"/>
                      <a:pt x="2777" y="7091"/>
                    </a:cubicBezTo>
                    <a:cubicBezTo>
                      <a:pt x="2800" y="7159"/>
                      <a:pt x="2823" y="7220"/>
                      <a:pt x="2838" y="7297"/>
                    </a:cubicBezTo>
                    <a:cubicBezTo>
                      <a:pt x="2853" y="7365"/>
                      <a:pt x="2876" y="7426"/>
                      <a:pt x="2899" y="7495"/>
                    </a:cubicBezTo>
                    <a:cubicBezTo>
                      <a:pt x="2930" y="7625"/>
                      <a:pt x="2960" y="7754"/>
                      <a:pt x="2991" y="7884"/>
                    </a:cubicBezTo>
                    <a:cubicBezTo>
                      <a:pt x="3013" y="7968"/>
                      <a:pt x="3029" y="8052"/>
                      <a:pt x="3044" y="8143"/>
                    </a:cubicBezTo>
                    <a:cubicBezTo>
                      <a:pt x="2998" y="8044"/>
                      <a:pt x="2914" y="7854"/>
                      <a:pt x="2907" y="7846"/>
                    </a:cubicBezTo>
                    <a:cubicBezTo>
                      <a:pt x="2775" y="7638"/>
                      <a:pt x="2425" y="7324"/>
                      <a:pt x="2138" y="7324"/>
                    </a:cubicBezTo>
                    <a:cubicBezTo>
                      <a:pt x="2109" y="7324"/>
                      <a:pt x="2080" y="7328"/>
                      <a:pt x="2052" y="7335"/>
                    </a:cubicBezTo>
                    <a:cubicBezTo>
                      <a:pt x="1854" y="7388"/>
                      <a:pt x="1740" y="7609"/>
                      <a:pt x="1824" y="7808"/>
                    </a:cubicBezTo>
                    <a:cubicBezTo>
                      <a:pt x="1892" y="8014"/>
                      <a:pt x="2121" y="8136"/>
                      <a:pt x="2319" y="8197"/>
                    </a:cubicBezTo>
                    <a:cubicBezTo>
                      <a:pt x="2388" y="8220"/>
                      <a:pt x="2486" y="8227"/>
                      <a:pt x="2589" y="8227"/>
                    </a:cubicBezTo>
                    <a:cubicBezTo>
                      <a:pt x="2795" y="8227"/>
                      <a:pt x="3019" y="8197"/>
                      <a:pt x="3059" y="8197"/>
                    </a:cubicBezTo>
                    <a:cubicBezTo>
                      <a:pt x="3082" y="8342"/>
                      <a:pt x="3113" y="8479"/>
                      <a:pt x="3136" y="8609"/>
                    </a:cubicBezTo>
                    <a:cubicBezTo>
                      <a:pt x="3181" y="8891"/>
                      <a:pt x="3219" y="9150"/>
                      <a:pt x="3250" y="9364"/>
                    </a:cubicBezTo>
                    <a:lnTo>
                      <a:pt x="3448" y="9364"/>
                    </a:lnTo>
                    <a:cubicBezTo>
                      <a:pt x="3418" y="9143"/>
                      <a:pt x="3372" y="8876"/>
                      <a:pt x="3311" y="8570"/>
                    </a:cubicBezTo>
                    <a:cubicBezTo>
                      <a:pt x="3280" y="8433"/>
                      <a:pt x="3250" y="8281"/>
                      <a:pt x="3212" y="8120"/>
                    </a:cubicBezTo>
                    <a:cubicBezTo>
                      <a:pt x="3357" y="8067"/>
                      <a:pt x="3494" y="8006"/>
                      <a:pt x="3624" y="7930"/>
                    </a:cubicBezTo>
                    <a:cubicBezTo>
                      <a:pt x="3784" y="8098"/>
                      <a:pt x="4180" y="8296"/>
                      <a:pt x="4226" y="8319"/>
                    </a:cubicBezTo>
                    <a:cubicBezTo>
                      <a:pt x="4173" y="8456"/>
                      <a:pt x="4119" y="8578"/>
                      <a:pt x="4066" y="8700"/>
                    </a:cubicBezTo>
                    <a:cubicBezTo>
                      <a:pt x="3959" y="8952"/>
                      <a:pt x="3852" y="9181"/>
                      <a:pt x="3761" y="9371"/>
                    </a:cubicBezTo>
                    <a:lnTo>
                      <a:pt x="3974" y="9371"/>
                    </a:lnTo>
                    <a:cubicBezTo>
                      <a:pt x="4058" y="9196"/>
                      <a:pt x="4142" y="8998"/>
                      <a:pt x="4234" y="8776"/>
                    </a:cubicBezTo>
                    <a:cubicBezTo>
                      <a:pt x="4287" y="8639"/>
                      <a:pt x="4348" y="8494"/>
                      <a:pt x="4402" y="8342"/>
                    </a:cubicBezTo>
                    <a:cubicBezTo>
                      <a:pt x="4444" y="8354"/>
                      <a:pt x="4753" y="8415"/>
                      <a:pt x="4988" y="8415"/>
                    </a:cubicBezTo>
                    <a:cubicBezTo>
                      <a:pt x="5045" y="8415"/>
                      <a:pt x="5098" y="8412"/>
                      <a:pt x="5141" y="8403"/>
                    </a:cubicBezTo>
                    <a:cubicBezTo>
                      <a:pt x="5340" y="8357"/>
                      <a:pt x="5576" y="8250"/>
                      <a:pt x="5660" y="8052"/>
                    </a:cubicBezTo>
                    <a:cubicBezTo>
                      <a:pt x="5759" y="7861"/>
                      <a:pt x="5668" y="7632"/>
                      <a:pt x="5469" y="7556"/>
                    </a:cubicBezTo>
                    <a:cubicBezTo>
                      <a:pt x="5435" y="7545"/>
                      <a:pt x="5398" y="7540"/>
                      <a:pt x="5359" y="7540"/>
                    </a:cubicBezTo>
                    <a:cubicBezTo>
                      <a:pt x="5079" y="7540"/>
                      <a:pt x="4726" y="7811"/>
                      <a:pt x="4585" y="8006"/>
                    </a:cubicBezTo>
                    <a:cubicBezTo>
                      <a:pt x="4569" y="8014"/>
                      <a:pt x="4486" y="8166"/>
                      <a:pt x="4432" y="8265"/>
                    </a:cubicBezTo>
                    <a:cubicBezTo>
                      <a:pt x="4455" y="8204"/>
                      <a:pt x="4478" y="8143"/>
                      <a:pt x="4501" y="8082"/>
                    </a:cubicBezTo>
                    <a:cubicBezTo>
                      <a:pt x="4547" y="7953"/>
                      <a:pt x="4585" y="7831"/>
                      <a:pt x="4630" y="7701"/>
                    </a:cubicBezTo>
                    <a:lnTo>
                      <a:pt x="4691" y="7495"/>
                    </a:lnTo>
                    <a:cubicBezTo>
                      <a:pt x="4714" y="7434"/>
                      <a:pt x="4730" y="7358"/>
                      <a:pt x="4745" y="7289"/>
                    </a:cubicBezTo>
                    <a:cubicBezTo>
                      <a:pt x="4783" y="7129"/>
                      <a:pt x="4821" y="6961"/>
                      <a:pt x="4844" y="6786"/>
                    </a:cubicBezTo>
                    <a:cubicBezTo>
                      <a:pt x="4945" y="6829"/>
                      <a:pt x="5298" y="6947"/>
                      <a:pt x="5510" y="6947"/>
                    </a:cubicBezTo>
                    <a:cubicBezTo>
                      <a:pt x="5522" y="6947"/>
                      <a:pt x="5534" y="6947"/>
                      <a:pt x="5546" y="6946"/>
                    </a:cubicBezTo>
                    <a:cubicBezTo>
                      <a:pt x="5744" y="6938"/>
                      <a:pt x="5996" y="6862"/>
                      <a:pt x="6118" y="6687"/>
                    </a:cubicBezTo>
                    <a:cubicBezTo>
                      <a:pt x="6240" y="6511"/>
                      <a:pt x="6179" y="6267"/>
                      <a:pt x="5996" y="6168"/>
                    </a:cubicBezTo>
                    <a:cubicBezTo>
                      <a:pt x="5941" y="6138"/>
                      <a:pt x="5878" y="6126"/>
                      <a:pt x="5810" y="6126"/>
                    </a:cubicBezTo>
                    <a:cubicBezTo>
                      <a:pt x="5545" y="6126"/>
                      <a:pt x="5209" y="6321"/>
                      <a:pt x="5058" y="6473"/>
                    </a:cubicBezTo>
                    <a:cubicBezTo>
                      <a:pt x="5042" y="6481"/>
                      <a:pt x="4920" y="6633"/>
                      <a:pt x="4852" y="6717"/>
                    </a:cubicBezTo>
                    <a:cubicBezTo>
                      <a:pt x="4874" y="6618"/>
                      <a:pt x="4890" y="6519"/>
                      <a:pt x="4897" y="6412"/>
                    </a:cubicBezTo>
                    <a:cubicBezTo>
                      <a:pt x="4936" y="6115"/>
                      <a:pt x="4966" y="5809"/>
                      <a:pt x="4997" y="5504"/>
                    </a:cubicBezTo>
                    <a:cubicBezTo>
                      <a:pt x="5004" y="5413"/>
                      <a:pt x="5012" y="5321"/>
                      <a:pt x="5027" y="5230"/>
                    </a:cubicBezTo>
                    <a:cubicBezTo>
                      <a:pt x="5064" y="5244"/>
                      <a:pt x="5484" y="5399"/>
                      <a:pt x="5721" y="5399"/>
                    </a:cubicBezTo>
                    <a:cubicBezTo>
                      <a:pt x="5731" y="5399"/>
                      <a:pt x="5742" y="5398"/>
                      <a:pt x="5752" y="5398"/>
                    </a:cubicBezTo>
                    <a:cubicBezTo>
                      <a:pt x="5950" y="5382"/>
                      <a:pt x="6202" y="5306"/>
                      <a:pt x="6324" y="5131"/>
                    </a:cubicBezTo>
                    <a:cubicBezTo>
                      <a:pt x="6446" y="4955"/>
                      <a:pt x="6385" y="4711"/>
                      <a:pt x="6202" y="4612"/>
                    </a:cubicBezTo>
                    <a:cubicBezTo>
                      <a:pt x="6148" y="4585"/>
                      <a:pt x="6087" y="4573"/>
                      <a:pt x="6020" y="4573"/>
                    </a:cubicBezTo>
                    <a:cubicBezTo>
                      <a:pt x="5754" y="4573"/>
                      <a:pt x="5416" y="4764"/>
                      <a:pt x="5263" y="4917"/>
                    </a:cubicBezTo>
                    <a:cubicBezTo>
                      <a:pt x="5248" y="4932"/>
                      <a:pt x="5073" y="5154"/>
                      <a:pt x="5027" y="5207"/>
                    </a:cubicBezTo>
                    <a:cubicBezTo>
                      <a:pt x="5050" y="5001"/>
                      <a:pt x="5073" y="4795"/>
                      <a:pt x="5103" y="4597"/>
                    </a:cubicBezTo>
                    <a:cubicBezTo>
                      <a:pt x="5149" y="4330"/>
                      <a:pt x="5202" y="4063"/>
                      <a:pt x="5279" y="3804"/>
                    </a:cubicBezTo>
                    <a:cubicBezTo>
                      <a:pt x="5293" y="3811"/>
                      <a:pt x="5720" y="3973"/>
                      <a:pt x="5967" y="3973"/>
                    </a:cubicBezTo>
                    <a:cubicBezTo>
                      <a:pt x="5982" y="3973"/>
                      <a:pt x="5997" y="3973"/>
                      <a:pt x="6011" y="3971"/>
                    </a:cubicBezTo>
                    <a:cubicBezTo>
                      <a:pt x="6209" y="3956"/>
                      <a:pt x="6461" y="3887"/>
                      <a:pt x="6583" y="3704"/>
                    </a:cubicBezTo>
                    <a:cubicBezTo>
                      <a:pt x="6705" y="3529"/>
                      <a:pt x="6644" y="3293"/>
                      <a:pt x="6461" y="3186"/>
                    </a:cubicBezTo>
                    <a:cubicBezTo>
                      <a:pt x="6409" y="3159"/>
                      <a:pt x="6348" y="3147"/>
                      <a:pt x="6283" y="3147"/>
                    </a:cubicBezTo>
                    <a:cubicBezTo>
                      <a:pt x="6017" y="3147"/>
                      <a:pt x="5676" y="3344"/>
                      <a:pt x="5523" y="3491"/>
                    </a:cubicBezTo>
                    <a:cubicBezTo>
                      <a:pt x="5508" y="3506"/>
                      <a:pt x="5317" y="3743"/>
                      <a:pt x="5286" y="3788"/>
                    </a:cubicBezTo>
                    <a:cubicBezTo>
                      <a:pt x="5286" y="3773"/>
                      <a:pt x="5294" y="3758"/>
                      <a:pt x="5294" y="3743"/>
                    </a:cubicBezTo>
                    <a:cubicBezTo>
                      <a:pt x="5378" y="3483"/>
                      <a:pt x="5485" y="3232"/>
                      <a:pt x="5614" y="2987"/>
                    </a:cubicBezTo>
                    <a:cubicBezTo>
                      <a:pt x="5683" y="2858"/>
                      <a:pt x="5752" y="2728"/>
                      <a:pt x="5828" y="2606"/>
                    </a:cubicBezTo>
                    <a:cubicBezTo>
                      <a:pt x="5912" y="2652"/>
                      <a:pt x="6308" y="2843"/>
                      <a:pt x="6522" y="2850"/>
                    </a:cubicBezTo>
                    <a:cubicBezTo>
                      <a:pt x="6536" y="2851"/>
                      <a:pt x="6550" y="2851"/>
                      <a:pt x="6565" y="2851"/>
                    </a:cubicBezTo>
                    <a:cubicBezTo>
                      <a:pt x="6762" y="2851"/>
                      <a:pt x="6989" y="2801"/>
                      <a:pt x="7117" y="2644"/>
                    </a:cubicBezTo>
                    <a:cubicBezTo>
                      <a:pt x="7254" y="2484"/>
                      <a:pt x="7224" y="2240"/>
                      <a:pt x="7048" y="2118"/>
                    </a:cubicBezTo>
                    <a:cubicBezTo>
                      <a:pt x="6982" y="2074"/>
                      <a:pt x="6898" y="2056"/>
                      <a:pt x="6807" y="2056"/>
                    </a:cubicBezTo>
                    <a:cubicBezTo>
                      <a:pt x="6549" y="2056"/>
                      <a:pt x="6231" y="2200"/>
                      <a:pt x="6080" y="2324"/>
                    </a:cubicBezTo>
                    <a:cubicBezTo>
                      <a:pt x="6072" y="2332"/>
                      <a:pt x="5965" y="2438"/>
                      <a:pt x="5889" y="2515"/>
                    </a:cubicBezTo>
                    <a:cubicBezTo>
                      <a:pt x="5927" y="2461"/>
                      <a:pt x="5958" y="2400"/>
                      <a:pt x="5996" y="2354"/>
                    </a:cubicBezTo>
                    <a:cubicBezTo>
                      <a:pt x="6118" y="2164"/>
                      <a:pt x="6247" y="1996"/>
                      <a:pt x="6362" y="1851"/>
                    </a:cubicBezTo>
                    <a:cubicBezTo>
                      <a:pt x="6430" y="1767"/>
                      <a:pt x="6491" y="1691"/>
                      <a:pt x="6545" y="1622"/>
                    </a:cubicBezTo>
                    <a:cubicBezTo>
                      <a:pt x="6652" y="1622"/>
                      <a:pt x="7079" y="1607"/>
                      <a:pt x="7269" y="1523"/>
                    </a:cubicBezTo>
                    <a:cubicBezTo>
                      <a:pt x="7452" y="1432"/>
                      <a:pt x="7658" y="1271"/>
                      <a:pt x="7704" y="1065"/>
                    </a:cubicBezTo>
                    <a:cubicBezTo>
                      <a:pt x="7750" y="859"/>
                      <a:pt x="7613" y="654"/>
                      <a:pt x="7399" y="623"/>
                    </a:cubicBezTo>
                    <a:cubicBezTo>
                      <a:pt x="7389" y="622"/>
                      <a:pt x="7378" y="621"/>
                      <a:pt x="7367" y="621"/>
                    </a:cubicBezTo>
                    <a:cubicBezTo>
                      <a:pt x="7077" y="621"/>
                      <a:pt x="6739" y="1013"/>
                      <a:pt x="6636" y="1248"/>
                    </a:cubicBezTo>
                    <a:cubicBezTo>
                      <a:pt x="6629" y="1271"/>
                      <a:pt x="6522" y="1622"/>
                      <a:pt x="6530" y="1622"/>
                    </a:cubicBezTo>
                    <a:cubicBezTo>
                      <a:pt x="6476" y="1691"/>
                      <a:pt x="6415" y="1759"/>
                      <a:pt x="6354" y="1836"/>
                    </a:cubicBezTo>
                    <a:cubicBezTo>
                      <a:pt x="6232" y="1981"/>
                      <a:pt x="6102" y="2141"/>
                      <a:pt x="5973" y="2332"/>
                    </a:cubicBezTo>
                    <a:cubicBezTo>
                      <a:pt x="5828" y="2530"/>
                      <a:pt x="5698" y="2743"/>
                      <a:pt x="5576" y="2957"/>
                    </a:cubicBezTo>
                    <a:cubicBezTo>
                      <a:pt x="5439" y="3201"/>
                      <a:pt x="5332" y="3453"/>
                      <a:pt x="5241" y="3720"/>
                    </a:cubicBezTo>
                    <a:lnTo>
                      <a:pt x="5241" y="3369"/>
                    </a:lnTo>
                    <a:cubicBezTo>
                      <a:pt x="5202" y="3102"/>
                      <a:pt x="4981" y="2606"/>
                      <a:pt x="4684" y="2553"/>
                    </a:cubicBezTo>
                    <a:cubicBezTo>
                      <a:pt x="4665" y="2550"/>
                      <a:pt x="4647" y="2549"/>
                      <a:pt x="4629" y="2549"/>
                    </a:cubicBezTo>
                    <a:cubicBezTo>
                      <a:pt x="4439" y="2549"/>
                      <a:pt x="4279" y="2693"/>
                      <a:pt x="4272" y="2888"/>
                    </a:cubicBezTo>
                    <a:cubicBezTo>
                      <a:pt x="4257" y="3102"/>
                      <a:pt x="4409" y="3315"/>
                      <a:pt x="4554" y="3445"/>
                    </a:cubicBezTo>
                    <a:cubicBezTo>
                      <a:pt x="4730" y="3598"/>
                      <a:pt x="5195" y="3750"/>
                      <a:pt x="5233" y="3758"/>
                    </a:cubicBezTo>
                    <a:cubicBezTo>
                      <a:pt x="5149" y="4025"/>
                      <a:pt x="5080" y="4299"/>
                      <a:pt x="5035" y="4582"/>
                    </a:cubicBezTo>
                    <a:cubicBezTo>
                      <a:pt x="5004" y="4742"/>
                      <a:pt x="4981" y="4902"/>
                      <a:pt x="4958" y="5070"/>
                    </a:cubicBezTo>
                    <a:lnTo>
                      <a:pt x="4958" y="4917"/>
                    </a:lnTo>
                    <a:cubicBezTo>
                      <a:pt x="4928" y="4650"/>
                      <a:pt x="4699" y="4154"/>
                      <a:pt x="4402" y="4093"/>
                    </a:cubicBezTo>
                    <a:cubicBezTo>
                      <a:pt x="4384" y="4091"/>
                      <a:pt x="4366" y="4089"/>
                      <a:pt x="4349" y="4089"/>
                    </a:cubicBezTo>
                    <a:cubicBezTo>
                      <a:pt x="4164" y="4089"/>
                      <a:pt x="4004" y="4234"/>
                      <a:pt x="3990" y="4429"/>
                    </a:cubicBezTo>
                    <a:cubicBezTo>
                      <a:pt x="3974" y="4643"/>
                      <a:pt x="4127" y="4856"/>
                      <a:pt x="4280" y="4993"/>
                    </a:cubicBezTo>
                    <a:cubicBezTo>
                      <a:pt x="4424" y="5123"/>
                      <a:pt x="4829" y="5260"/>
                      <a:pt x="4936" y="5291"/>
                    </a:cubicBezTo>
                    <a:cubicBezTo>
                      <a:pt x="4928" y="5359"/>
                      <a:pt x="4920" y="5420"/>
                      <a:pt x="4913" y="5482"/>
                    </a:cubicBezTo>
                    <a:cubicBezTo>
                      <a:pt x="4874" y="5787"/>
                      <a:pt x="4836" y="6092"/>
                      <a:pt x="4798" y="6389"/>
                    </a:cubicBezTo>
                    <a:cubicBezTo>
                      <a:pt x="4783" y="6488"/>
                      <a:pt x="4760" y="6595"/>
                      <a:pt x="4745" y="6694"/>
                    </a:cubicBezTo>
                    <a:lnTo>
                      <a:pt x="4745" y="6565"/>
                    </a:lnTo>
                    <a:cubicBezTo>
                      <a:pt x="4707" y="6298"/>
                      <a:pt x="4486" y="5802"/>
                      <a:pt x="4188" y="5741"/>
                    </a:cubicBezTo>
                    <a:cubicBezTo>
                      <a:pt x="4170" y="5738"/>
                      <a:pt x="4153" y="5737"/>
                      <a:pt x="4135" y="5737"/>
                    </a:cubicBezTo>
                    <a:cubicBezTo>
                      <a:pt x="3950" y="5737"/>
                      <a:pt x="3783" y="5881"/>
                      <a:pt x="3776" y="6076"/>
                    </a:cubicBezTo>
                    <a:cubicBezTo>
                      <a:pt x="3761" y="6290"/>
                      <a:pt x="3913" y="6504"/>
                      <a:pt x="4058" y="6641"/>
                    </a:cubicBezTo>
                    <a:cubicBezTo>
                      <a:pt x="4211" y="6770"/>
                      <a:pt x="4577" y="6893"/>
                      <a:pt x="4699" y="6938"/>
                    </a:cubicBezTo>
                    <a:cubicBezTo>
                      <a:pt x="4676" y="7037"/>
                      <a:pt x="4653" y="7144"/>
                      <a:pt x="4630" y="7243"/>
                    </a:cubicBezTo>
                    <a:cubicBezTo>
                      <a:pt x="4608" y="7312"/>
                      <a:pt x="4600" y="7381"/>
                      <a:pt x="4577" y="7442"/>
                    </a:cubicBezTo>
                    <a:cubicBezTo>
                      <a:pt x="4554" y="7510"/>
                      <a:pt x="4531" y="7579"/>
                      <a:pt x="4508" y="7648"/>
                    </a:cubicBezTo>
                    <a:cubicBezTo>
                      <a:pt x="4463" y="7770"/>
                      <a:pt x="4417" y="7899"/>
                      <a:pt x="4371" y="8021"/>
                    </a:cubicBezTo>
                    <a:cubicBezTo>
                      <a:pt x="4341" y="8105"/>
                      <a:pt x="4302" y="8181"/>
                      <a:pt x="4272" y="8265"/>
                    </a:cubicBezTo>
                    <a:cubicBezTo>
                      <a:pt x="4295" y="8159"/>
                      <a:pt x="4318" y="7953"/>
                      <a:pt x="4318" y="7937"/>
                    </a:cubicBezTo>
                    <a:cubicBezTo>
                      <a:pt x="4318" y="7701"/>
                      <a:pt x="4257" y="7465"/>
                      <a:pt x="4135" y="7266"/>
                    </a:cubicBezTo>
                    <a:cubicBezTo>
                      <a:pt x="4135" y="7236"/>
                      <a:pt x="4135" y="7213"/>
                      <a:pt x="4127" y="7182"/>
                    </a:cubicBezTo>
                    <a:cubicBezTo>
                      <a:pt x="4107" y="6997"/>
                      <a:pt x="3949" y="6868"/>
                      <a:pt x="3772" y="6868"/>
                    </a:cubicBezTo>
                    <a:cubicBezTo>
                      <a:pt x="3746" y="6868"/>
                      <a:pt x="3719" y="6871"/>
                      <a:pt x="3692" y="6877"/>
                    </a:cubicBezTo>
                    <a:cubicBezTo>
                      <a:pt x="3402" y="6961"/>
                      <a:pt x="3212" y="7472"/>
                      <a:pt x="3204" y="7739"/>
                    </a:cubicBezTo>
                    <a:cubicBezTo>
                      <a:pt x="3204" y="7754"/>
                      <a:pt x="3212" y="7930"/>
                      <a:pt x="3219" y="8037"/>
                    </a:cubicBezTo>
                    <a:cubicBezTo>
                      <a:pt x="3204" y="7976"/>
                      <a:pt x="3189" y="7915"/>
                      <a:pt x="3174" y="7846"/>
                    </a:cubicBezTo>
                    <a:cubicBezTo>
                      <a:pt x="3143" y="7716"/>
                      <a:pt x="3113" y="7587"/>
                      <a:pt x="3074" y="7449"/>
                    </a:cubicBezTo>
                    <a:lnTo>
                      <a:pt x="3013" y="7251"/>
                    </a:lnTo>
                    <a:cubicBezTo>
                      <a:pt x="2991" y="7182"/>
                      <a:pt x="2968" y="7114"/>
                      <a:pt x="2945" y="7045"/>
                    </a:cubicBezTo>
                    <a:cubicBezTo>
                      <a:pt x="2884" y="6885"/>
                      <a:pt x="2815" y="6732"/>
                      <a:pt x="2754" y="6572"/>
                    </a:cubicBezTo>
                    <a:cubicBezTo>
                      <a:pt x="2869" y="6549"/>
                      <a:pt x="3265" y="6443"/>
                      <a:pt x="3425" y="6320"/>
                    </a:cubicBezTo>
                    <a:cubicBezTo>
                      <a:pt x="3586" y="6198"/>
                      <a:pt x="3753" y="6000"/>
                      <a:pt x="3753" y="5787"/>
                    </a:cubicBezTo>
                    <a:cubicBezTo>
                      <a:pt x="3761" y="5582"/>
                      <a:pt x="3593" y="5420"/>
                      <a:pt x="3391" y="5420"/>
                    </a:cubicBezTo>
                    <a:cubicBezTo>
                      <a:pt x="3382" y="5420"/>
                      <a:pt x="3373" y="5420"/>
                      <a:pt x="3364" y="5420"/>
                    </a:cubicBezTo>
                    <a:cubicBezTo>
                      <a:pt x="3067" y="5451"/>
                      <a:pt x="2808" y="5932"/>
                      <a:pt x="2754" y="6191"/>
                    </a:cubicBezTo>
                    <a:cubicBezTo>
                      <a:pt x="2754" y="6214"/>
                      <a:pt x="2731" y="6404"/>
                      <a:pt x="2724" y="6511"/>
                    </a:cubicBezTo>
                    <a:cubicBezTo>
                      <a:pt x="2678" y="6420"/>
                      <a:pt x="2640" y="6320"/>
                      <a:pt x="2594" y="6229"/>
                    </a:cubicBezTo>
                    <a:cubicBezTo>
                      <a:pt x="2457" y="5962"/>
                      <a:pt x="2312" y="5687"/>
                      <a:pt x="2167" y="5420"/>
                    </a:cubicBezTo>
                    <a:lnTo>
                      <a:pt x="2037" y="5176"/>
                    </a:lnTo>
                    <a:cubicBezTo>
                      <a:pt x="2083" y="5161"/>
                      <a:pt x="2556" y="5054"/>
                      <a:pt x="2739" y="4917"/>
                    </a:cubicBezTo>
                    <a:cubicBezTo>
                      <a:pt x="2899" y="4795"/>
                      <a:pt x="3067" y="4589"/>
                      <a:pt x="3067" y="4376"/>
                    </a:cubicBezTo>
                    <a:cubicBezTo>
                      <a:pt x="3074" y="4171"/>
                      <a:pt x="2907" y="4009"/>
                      <a:pt x="2705" y="4009"/>
                    </a:cubicBezTo>
                    <a:cubicBezTo>
                      <a:pt x="2696" y="4009"/>
                      <a:pt x="2687" y="4009"/>
                      <a:pt x="2678" y="4009"/>
                    </a:cubicBezTo>
                    <a:cubicBezTo>
                      <a:pt x="2380" y="4048"/>
                      <a:pt x="2121" y="4520"/>
                      <a:pt x="2068" y="4787"/>
                    </a:cubicBezTo>
                    <a:cubicBezTo>
                      <a:pt x="2068" y="4810"/>
                      <a:pt x="2037" y="5085"/>
                      <a:pt x="2030" y="5161"/>
                    </a:cubicBezTo>
                    <a:cubicBezTo>
                      <a:pt x="1938" y="4978"/>
                      <a:pt x="1839" y="4795"/>
                      <a:pt x="1763" y="4612"/>
                    </a:cubicBezTo>
                    <a:cubicBezTo>
                      <a:pt x="1648" y="4360"/>
                      <a:pt x="1549" y="4109"/>
                      <a:pt x="1465" y="3849"/>
                    </a:cubicBezTo>
                    <a:cubicBezTo>
                      <a:pt x="1488" y="3849"/>
                      <a:pt x="1984" y="3727"/>
                      <a:pt x="2167" y="3590"/>
                    </a:cubicBezTo>
                    <a:cubicBezTo>
                      <a:pt x="2327" y="3468"/>
                      <a:pt x="2495" y="3262"/>
                      <a:pt x="2495" y="3048"/>
                    </a:cubicBezTo>
                    <a:cubicBezTo>
                      <a:pt x="2502" y="2847"/>
                      <a:pt x="2335" y="2682"/>
                      <a:pt x="2127" y="2682"/>
                    </a:cubicBezTo>
                    <a:cubicBezTo>
                      <a:pt x="2123" y="2682"/>
                      <a:pt x="2118" y="2682"/>
                      <a:pt x="2113" y="2682"/>
                    </a:cubicBezTo>
                    <a:cubicBezTo>
                      <a:pt x="1816" y="2721"/>
                      <a:pt x="1557" y="3193"/>
                      <a:pt x="1503" y="3460"/>
                    </a:cubicBezTo>
                    <a:cubicBezTo>
                      <a:pt x="1503" y="3483"/>
                      <a:pt x="1465" y="3781"/>
                      <a:pt x="1465" y="3834"/>
                    </a:cubicBezTo>
                    <a:cubicBezTo>
                      <a:pt x="1465" y="3819"/>
                      <a:pt x="1458" y="3804"/>
                      <a:pt x="1450" y="3788"/>
                    </a:cubicBezTo>
                    <a:cubicBezTo>
                      <a:pt x="1381" y="3529"/>
                      <a:pt x="1328" y="3262"/>
                      <a:pt x="1297" y="2987"/>
                    </a:cubicBezTo>
                    <a:cubicBezTo>
                      <a:pt x="1282" y="2835"/>
                      <a:pt x="1274" y="2690"/>
                      <a:pt x="1267" y="2553"/>
                    </a:cubicBezTo>
                    <a:cubicBezTo>
                      <a:pt x="1366" y="2537"/>
                      <a:pt x="1801" y="2484"/>
                      <a:pt x="1976" y="2377"/>
                    </a:cubicBezTo>
                    <a:cubicBezTo>
                      <a:pt x="2159" y="2263"/>
                      <a:pt x="2342" y="2087"/>
                      <a:pt x="2358" y="1874"/>
                    </a:cubicBezTo>
                    <a:cubicBezTo>
                      <a:pt x="2388" y="1668"/>
                      <a:pt x="2228" y="1477"/>
                      <a:pt x="2014" y="1470"/>
                    </a:cubicBezTo>
                    <a:cubicBezTo>
                      <a:pt x="1717" y="1470"/>
                      <a:pt x="1404" y="1920"/>
                      <a:pt x="1320" y="2171"/>
                    </a:cubicBezTo>
                    <a:cubicBezTo>
                      <a:pt x="1320" y="2187"/>
                      <a:pt x="1282" y="2332"/>
                      <a:pt x="1267" y="2438"/>
                    </a:cubicBezTo>
                    <a:lnTo>
                      <a:pt x="1267" y="2248"/>
                    </a:lnTo>
                    <a:cubicBezTo>
                      <a:pt x="1267" y="2019"/>
                      <a:pt x="1282" y="1813"/>
                      <a:pt x="1297" y="1630"/>
                    </a:cubicBezTo>
                    <a:cubicBezTo>
                      <a:pt x="1305" y="1523"/>
                      <a:pt x="1313" y="1432"/>
                      <a:pt x="1320" y="1340"/>
                    </a:cubicBezTo>
                    <a:cubicBezTo>
                      <a:pt x="1412" y="1279"/>
                      <a:pt x="1763" y="1035"/>
                      <a:pt x="1869" y="859"/>
                    </a:cubicBezTo>
                    <a:cubicBezTo>
                      <a:pt x="1976" y="684"/>
                      <a:pt x="2060" y="440"/>
                      <a:pt x="1984" y="242"/>
                    </a:cubicBezTo>
                    <a:cubicBezTo>
                      <a:pt x="1928" y="90"/>
                      <a:pt x="1789" y="0"/>
                      <a:pt x="16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4"/>
              <p:cNvSpPr/>
              <p:nvPr/>
            </p:nvSpPr>
            <p:spPr>
              <a:xfrm>
                <a:off x="7861980" y="4142462"/>
                <a:ext cx="111674" cy="164098"/>
              </a:xfrm>
              <a:custGeom>
                <a:rect b="b" l="l" r="r" t="t"/>
                <a:pathLst>
                  <a:path extrusionOk="0" h="1346" w="916">
                    <a:moveTo>
                      <a:pt x="411" y="1"/>
                    </a:moveTo>
                    <a:cubicBezTo>
                      <a:pt x="263" y="1"/>
                      <a:pt x="120" y="98"/>
                      <a:pt x="69" y="247"/>
                    </a:cubicBezTo>
                    <a:cubicBezTo>
                      <a:pt x="0" y="446"/>
                      <a:pt x="92" y="697"/>
                      <a:pt x="198" y="865"/>
                    </a:cubicBezTo>
                    <a:cubicBezTo>
                      <a:pt x="336" y="1064"/>
                      <a:pt x="778" y="1346"/>
                      <a:pt x="778" y="1346"/>
                    </a:cubicBezTo>
                    <a:cubicBezTo>
                      <a:pt x="778" y="1346"/>
                      <a:pt x="877" y="995"/>
                      <a:pt x="877" y="972"/>
                    </a:cubicBezTo>
                    <a:cubicBezTo>
                      <a:pt x="915" y="705"/>
                      <a:pt x="831" y="164"/>
                      <a:pt x="557" y="34"/>
                    </a:cubicBezTo>
                    <a:cubicBezTo>
                      <a:pt x="510" y="11"/>
                      <a:pt x="460" y="1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0" name="Google Shape;1280;p4"/>
            <p:cNvSpPr/>
            <p:nvPr/>
          </p:nvSpPr>
          <p:spPr>
            <a:xfrm rot="5400000">
              <a:off x="5042654" y="1319353"/>
              <a:ext cx="3807724" cy="2369418"/>
            </a:xfrm>
            <a:custGeom>
              <a:rect b="b" l="l" r="r" t="t"/>
              <a:pathLst>
                <a:path extrusionOk="0" h="19435" w="31448">
                  <a:moveTo>
                    <a:pt x="916" y="0"/>
                  </a:moveTo>
                  <a:cubicBezTo>
                    <a:pt x="413" y="0"/>
                    <a:pt x="1" y="412"/>
                    <a:pt x="1" y="916"/>
                  </a:cubicBezTo>
                  <a:lnTo>
                    <a:pt x="1" y="18527"/>
                  </a:lnTo>
                  <a:cubicBezTo>
                    <a:pt x="1" y="19030"/>
                    <a:pt x="413" y="19434"/>
                    <a:pt x="916" y="19434"/>
                  </a:cubicBezTo>
                  <a:lnTo>
                    <a:pt x="30532" y="19434"/>
                  </a:lnTo>
                  <a:cubicBezTo>
                    <a:pt x="31036" y="19434"/>
                    <a:pt x="31448" y="19030"/>
                    <a:pt x="31448" y="18527"/>
                  </a:cubicBezTo>
                  <a:lnTo>
                    <a:pt x="31448" y="916"/>
                  </a:lnTo>
                  <a:cubicBezTo>
                    <a:pt x="31448" y="412"/>
                    <a:pt x="31036" y="0"/>
                    <a:pt x="30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"/>
            <p:cNvSpPr/>
            <p:nvPr/>
          </p:nvSpPr>
          <p:spPr>
            <a:xfrm rot="5400000">
              <a:off x="5177165" y="1448978"/>
              <a:ext cx="3538713" cy="2109008"/>
            </a:xfrm>
            <a:custGeom>
              <a:rect b="b" l="l" r="r" t="t"/>
              <a:pathLst>
                <a:path extrusionOk="0" h="17299" w="29251">
                  <a:moveTo>
                    <a:pt x="916" y="0"/>
                  </a:moveTo>
                  <a:cubicBezTo>
                    <a:pt x="412" y="0"/>
                    <a:pt x="0" y="412"/>
                    <a:pt x="0" y="915"/>
                  </a:cubicBezTo>
                  <a:lnTo>
                    <a:pt x="0" y="16383"/>
                  </a:lnTo>
                  <a:cubicBezTo>
                    <a:pt x="0" y="16894"/>
                    <a:pt x="412" y="17298"/>
                    <a:pt x="916" y="17298"/>
                  </a:cubicBezTo>
                  <a:lnTo>
                    <a:pt x="28335" y="17298"/>
                  </a:lnTo>
                  <a:cubicBezTo>
                    <a:pt x="28838" y="17298"/>
                    <a:pt x="29250" y="16894"/>
                    <a:pt x="29250" y="16383"/>
                  </a:cubicBezTo>
                  <a:lnTo>
                    <a:pt x="29250" y="915"/>
                  </a:lnTo>
                  <a:cubicBezTo>
                    <a:pt x="29250" y="412"/>
                    <a:pt x="28838" y="0"/>
                    <a:pt x="28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6324796" y="2419430"/>
              <a:ext cx="1603194" cy="1854619"/>
            </a:xfrm>
            <a:custGeom>
              <a:rect b="b" l="l" r="r" t="t"/>
              <a:pathLst>
                <a:path extrusionOk="0" h="11366" w="9825">
                  <a:moveTo>
                    <a:pt x="4768" y="1"/>
                  </a:moveTo>
                  <a:cubicBezTo>
                    <a:pt x="4676" y="1"/>
                    <a:pt x="2891" y="176"/>
                    <a:pt x="2891" y="176"/>
                  </a:cubicBezTo>
                  <a:lnTo>
                    <a:pt x="1" y="1930"/>
                  </a:lnTo>
                  <a:lnTo>
                    <a:pt x="436" y="11365"/>
                  </a:lnTo>
                  <a:lnTo>
                    <a:pt x="7575" y="11357"/>
                  </a:lnTo>
                  <a:lnTo>
                    <a:pt x="7750" y="8642"/>
                  </a:lnTo>
                  <a:cubicBezTo>
                    <a:pt x="7803" y="8863"/>
                    <a:pt x="7872" y="9077"/>
                    <a:pt x="7956" y="9283"/>
                  </a:cubicBezTo>
                  <a:cubicBezTo>
                    <a:pt x="7964" y="9300"/>
                    <a:pt x="7988" y="9308"/>
                    <a:pt x="8025" y="9308"/>
                  </a:cubicBezTo>
                  <a:cubicBezTo>
                    <a:pt x="8369" y="9308"/>
                    <a:pt x="9825" y="8642"/>
                    <a:pt x="9825" y="8642"/>
                  </a:cubicBezTo>
                  <a:cubicBezTo>
                    <a:pt x="9825" y="8642"/>
                    <a:pt x="9352" y="5485"/>
                    <a:pt x="9062" y="4356"/>
                  </a:cubicBezTo>
                  <a:cubicBezTo>
                    <a:pt x="8764" y="3219"/>
                    <a:pt x="8680" y="1724"/>
                    <a:pt x="8414" y="1633"/>
                  </a:cubicBezTo>
                  <a:cubicBezTo>
                    <a:pt x="8154" y="1549"/>
                    <a:pt x="4852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6317453" y="2410782"/>
              <a:ext cx="1618043" cy="1870610"/>
            </a:xfrm>
            <a:custGeom>
              <a:rect b="b" l="l" r="r" t="t"/>
              <a:pathLst>
                <a:path extrusionOk="0" h="11464" w="9916">
                  <a:moveTo>
                    <a:pt x="4805" y="100"/>
                  </a:moveTo>
                  <a:cubicBezTo>
                    <a:pt x="4881" y="115"/>
                    <a:pt x="5842" y="557"/>
                    <a:pt x="6689" y="938"/>
                  </a:cubicBezTo>
                  <a:cubicBezTo>
                    <a:pt x="7528" y="1327"/>
                    <a:pt x="8321" y="1686"/>
                    <a:pt x="8451" y="1732"/>
                  </a:cubicBezTo>
                  <a:cubicBezTo>
                    <a:pt x="8581" y="1777"/>
                    <a:pt x="8687" y="2411"/>
                    <a:pt x="8786" y="3021"/>
                  </a:cubicBezTo>
                  <a:cubicBezTo>
                    <a:pt x="8863" y="3463"/>
                    <a:pt x="8947" y="3966"/>
                    <a:pt x="9061" y="4416"/>
                  </a:cubicBezTo>
                  <a:cubicBezTo>
                    <a:pt x="9336" y="5477"/>
                    <a:pt x="9763" y="8322"/>
                    <a:pt x="9816" y="8672"/>
                  </a:cubicBezTo>
                  <a:cubicBezTo>
                    <a:pt x="9071" y="9006"/>
                    <a:pt x="8260" y="9326"/>
                    <a:pt x="8071" y="9326"/>
                  </a:cubicBezTo>
                  <a:cubicBezTo>
                    <a:pt x="8057" y="9326"/>
                    <a:pt x="8046" y="9324"/>
                    <a:pt x="8039" y="9321"/>
                  </a:cubicBezTo>
                  <a:cubicBezTo>
                    <a:pt x="7955" y="9115"/>
                    <a:pt x="7894" y="8901"/>
                    <a:pt x="7841" y="8688"/>
                  </a:cubicBezTo>
                  <a:cubicBezTo>
                    <a:pt x="7833" y="8665"/>
                    <a:pt x="7810" y="8649"/>
                    <a:pt x="7787" y="8649"/>
                  </a:cubicBezTo>
                  <a:cubicBezTo>
                    <a:pt x="7764" y="8649"/>
                    <a:pt x="7749" y="8672"/>
                    <a:pt x="7749" y="8695"/>
                  </a:cubicBezTo>
                  <a:lnTo>
                    <a:pt x="7574" y="11365"/>
                  </a:lnTo>
                  <a:lnTo>
                    <a:pt x="526" y="11365"/>
                  </a:lnTo>
                  <a:lnTo>
                    <a:pt x="99" y="2006"/>
                  </a:lnTo>
                  <a:lnTo>
                    <a:pt x="2959" y="275"/>
                  </a:lnTo>
                  <a:cubicBezTo>
                    <a:pt x="3463" y="222"/>
                    <a:pt x="4744" y="100"/>
                    <a:pt x="4805" y="100"/>
                  </a:cubicBezTo>
                  <a:close/>
                  <a:moveTo>
                    <a:pt x="4813" y="0"/>
                  </a:moveTo>
                  <a:cubicBezTo>
                    <a:pt x="4721" y="0"/>
                    <a:pt x="3013" y="168"/>
                    <a:pt x="2936" y="176"/>
                  </a:cubicBezTo>
                  <a:cubicBezTo>
                    <a:pt x="2929" y="176"/>
                    <a:pt x="2921" y="176"/>
                    <a:pt x="2921" y="183"/>
                  </a:cubicBezTo>
                  <a:lnTo>
                    <a:pt x="23" y="1930"/>
                  </a:lnTo>
                  <a:cubicBezTo>
                    <a:pt x="8" y="1945"/>
                    <a:pt x="0" y="1961"/>
                    <a:pt x="0" y="1976"/>
                  </a:cubicBezTo>
                  <a:lnTo>
                    <a:pt x="435" y="11418"/>
                  </a:lnTo>
                  <a:cubicBezTo>
                    <a:pt x="435" y="11441"/>
                    <a:pt x="458" y="11464"/>
                    <a:pt x="481" y="11464"/>
                  </a:cubicBezTo>
                  <a:lnTo>
                    <a:pt x="7620" y="11464"/>
                  </a:lnTo>
                  <a:cubicBezTo>
                    <a:pt x="7642" y="11464"/>
                    <a:pt x="7665" y="11441"/>
                    <a:pt x="7665" y="11418"/>
                  </a:cubicBezTo>
                  <a:lnTo>
                    <a:pt x="7825" y="8985"/>
                  </a:lnTo>
                  <a:cubicBezTo>
                    <a:pt x="7856" y="9107"/>
                    <a:pt x="7902" y="9237"/>
                    <a:pt x="7955" y="9359"/>
                  </a:cubicBezTo>
                  <a:cubicBezTo>
                    <a:pt x="7970" y="9387"/>
                    <a:pt x="8008" y="9400"/>
                    <a:pt x="8066" y="9400"/>
                  </a:cubicBezTo>
                  <a:cubicBezTo>
                    <a:pt x="8367" y="9400"/>
                    <a:pt x="9189" y="9053"/>
                    <a:pt x="9892" y="8733"/>
                  </a:cubicBezTo>
                  <a:cubicBezTo>
                    <a:pt x="9908" y="8726"/>
                    <a:pt x="9915" y="8711"/>
                    <a:pt x="9915" y="8688"/>
                  </a:cubicBezTo>
                  <a:cubicBezTo>
                    <a:pt x="9908" y="8657"/>
                    <a:pt x="9442" y="5515"/>
                    <a:pt x="9153" y="4386"/>
                  </a:cubicBezTo>
                  <a:cubicBezTo>
                    <a:pt x="9038" y="3944"/>
                    <a:pt x="8954" y="3440"/>
                    <a:pt x="8886" y="2998"/>
                  </a:cubicBezTo>
                  <a:cubicBezTo>
                    <a:pt x="8748" y="2166"/>
                    <a:pt x="8657" y="1694"/>
                    <a:pt x="8481" y="1633"/>
                  </a:cubicBezTo>
                  <a:cubicBezTo>
                    <a:pt x="8359" y="1594"/>
                    <a:pt x="7528" y="1213"/>
                    <a:pt x="6727" y="847"/>
                  </a:cubicBezTo>
                  <a:cubicBezTo>
                    <a:pt x="5309" y="199"/>
                    <a:pt x="4859" y="0"/>
                    <a:pt x="4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7176080" y="3074080"/>
              <a:ext cx="18928" cy="61190"/>
            </a:xfrm>
            <a:custGeom>
              <a:rect b="b" l="l" r="r" t="t"/>
              <a:pathLst>
                <a:path extrusionOk="0" h="375" w="116">
                  <a:moveTo>
                    <a:pt x="69" y="1"/>
                  </a:moveTo>
                  <a:cubicBezTo>
                    <a:pt x="47" y="1"/>
                    <a:pt x="24" y="16"/>
                    <a:pt x="24" y="46"/>
                  </a:cubicBezTo>
                  <a:cubicBezTo>
                    <a:pt x="16" y="138"/>
                    <a:pt x="16" y="237"/>
                    <a:pt x="8" y="321"/>
                  </a:cubicBezTo>
                  <a:cubicBezTo>
                    <a:pt x="1" y="351"/>
                    <a:pt x="24" y="374"/>
                    <a:pt x="47" y="374"/>
                  </a:cubicBezTo>
                  <a:cubicBezTo>
                    <a:pt x="77" y="374"/>
                    <a:pt x="100" y="359"/>
                    <a:pt x="100" y="336"/>
                  </a:cubicBezTo>
                  <a:cubicBezTo>
                    <a:pt x="108" y="237"/>
                    <a:pt x="115" y="146"/>
                    <a:pt x="115" y="46"/>
                  </a:cubicBezTo>
                  <a:cubicBezTo>
                    <a:pt x="115" y="23"/>
                    <a:pt x="100" y="1"/>
                    <a:pt x="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7149972" y="2662231"/>
              <a:ext cx="45036" cy="359795"/>
            </a:xfrm>
            <a:custGeom>
              <a:rect b="b" l="l" r="r" t="t"/>
              <a:pathLst>
                <a:path extrusionOk="0" h="2205" w="276">
                  <a:moveTo>
                    <a:pt x="46" y="0"/>
                  </a:moveTo>
                  <a:cubicBezTo>
                    <a:pt x="16" y="8"/>
                    <a:pt x="1" y="31"/>
                    <a:pt x="1" y="61"/>
                  </a:cubicBezTo>
                  <a:cubicBezTo>
                    <a:pt x="107" y="755"/>
                    <a:pt x="161" y="1449"/>
                    <a:pt x="184" y="2159"/>
                  </a:cubicBezTo>
                  <a:cubicBezTo>
                    <a:pt x="184" y="2181"/>
                    <a:pt x="207" y="2204"/>
                    <a:pt x="229" y="2204"/>
                  </a:cubicBezTo>
                  <a:lnTo>
                    <a:pt x="229" y="2197"/>
                  </a:lnTo>
                  <a:cubicBezTo>
                    <a:pt x="260" y="2197"/>
                    <a:pt x="275" y="2174"/>
                    <a:pt x="275" y="2151"/>
                  </a:cubicBezTo>
                  <a:cubicBezTo>
                    <a:pt x="260" y="1442"/>
                    <a:pt x="199" y="740"/>
                    <a:pt x="100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7527069" y="2958391"/>
              <a:ext cx="17623" cy="91050"/>
            </a:xfrm>
            <a:custGeom>
              <a:rect b="b" l="l" r="r" t="t"/>
              <a:pathLst>
                <a:path extrusionOk="0" h="558" w="108">
                  <a:moveTo>
                    <a:pt x="62" y="0"/>
                  </a:moveTo>
                  <a:cubicBezTo>
                    <a:pt x="39" y="0"/>
                    <a:pt x="16" y="16"/>
                    <a:pt x="16" y="46"/>
                  </a:cubicBezTo>
                  <a:lnTo>
                    <a:pt x="1" y="511"/>
                  </a:lnTo>
                  <a:cubicBezTo>
                    <a:pt x="1" y="534"/>
                    <a:pt x="23" y="557"/>
                    <a:pt x="54" y="557"/>
                  </a:cubicBezTo>
                  <a:cubicBezTo>
                    <a:pt x="77" y="557"/>
                    <a:pt x="100" y="542"/>
                    <a:pt x="100" y="511"/>
                  </a:cubicBezTo>
                  <a:lnTo>
                    <a:pt x="107" y="46"/>
                  </a:lnTo>
                  <a:cubicBezTo>
                    <a:pt x="107" y="16"/>
                    <a:pt x="85" y="0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7513362" y="3090234"/>
              <a:ext cx="28882" cy="719591"/>
            </a:xfrm>
            <a:custGeom>
              <a:rect b="b" l="l" r="r" t="t"/>
              <a:pathLst>
                <a:path extrusionOk="0" h="4410" w="177">
                  <a:moveTo>
                    <a:pt x="130" y="1"/>
                  </a:moveTo>
                  <a:cubicBezTo>
                    <a:pt x="100" y="1"/>
                    <a:pt x="77" y="24"/>
                    <a:pt x="85" y="47"/>
                  </a:cubicBezTo>
                  <a:lnTo>
                    <a:pt x="1" y="4356"/>
                  </a:lnTo>
                  <a:cubicBezTo>
                    <a:pt x="1" y="4386"/>
                    <a:pt x="24" y="4409"/>
                    <a:pt x="46" y="4409"/>
                  </a:cubicBezTo>
                  <a:cubicBezTo>
                    <a:pt x="77" y="4409"/>
                    <a:pt x="92" y="4386"/>
                    <a:pt x="100" y="4356"/>
                  </a:cubicBezTo>
                  <a:lnTo>
                    <a:pt x="176" y="47"/>
                  </a:lnTo>
                  <a:cubicBezTo>
                    <a:pt x="176" y="24"/>
                    <a:pt x="153" y="1"/>
                    <a:pt x="1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7625464" y="3982628"/>
              <a:ext cx="361106" cy="290121"/>
            </a:xfrm>
            <a:custGeom>
              <a:rect b="b" l="l" r="r" t="t"/>
              <a:pathLst>
                <a:path extrusionOk="0" h="1778" w="2213">
                  <a:moveTo>
                    <a:pt x="1998" y="0"/>
                  </a:moveTo>
                  <a:lnTo>
                    <a:pt x="0" y="382"/>
                  </a:lnTo>
                  <a:lnTo>
                    <a:pt x="679" y="1777"/>
                  </a:lnTo>
                  <a:lnTo>
                    <a:pt x="2212" y="17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7617958" y="3974633"/>
              <a:ext cx="377261" cy="306764"/>
            </a:xfrm>
            <a:custGeom>
              <a:rect b="b" l="l" r="r" t="t"/>
              <a:pathLst>
                <a:path extrusionOk="0" h="1880" w="2312">
                  <a:moveTo>
                    <a:pt x="2006" y="103"/>
                  </a:moveTo>
                  <a:lnTo>
                    <a:pt x="2205" y="1781"/>
                  </a:lnTo>
                  <a:lnTo>
                    <a:pt x="755" y="1781"/>
                  </a:lnTo>
                  <a:lnTo>
                    <a:pt x="115" y="469"/>
                  </a:lnTo>
                  <a:lnTo>
                    <a:pt x="2006" y="103"/>
                  </a:lnTo>
                  <a:close/>
                  <a:moveTo>
                    <a:pt x="2050" y="0"/>
                  </a:moveTo>
                  <a:cubicBezTo>
                    <a:pt x="2046" y="0"/>
                    <a:pt x="2041" y="1"/>
                    <a:pt x="2037" y="4"/>
                  </a:cubicBezTo>
                  <a:lnTo>
                    <a:pt x="39" y="385"/>
                  </a:lnTo>
                  <a:cubicBezTo>
                    <a:pt x="23" y="385"/>
                    <a:pt x="8" y="393"/>
                    <a:pt x="0" y="408"/>
                  </a:cubicBezTo>
                  <a:cubicBezTo>
                    <a:pt x="0" y="423"/>
                    <a:pt x="0" y="438"/>
                    <a:pt x="0" y="454"/>
                  </a:cubicBezTo>
                  <a:lnTo>
                    <a:pt x="687" y="1849"/>
                  </a:lnTo>
                  <a:cubicBezTo>
                    <a:pt x="694" y="1865"/>
                    <a:pt x="710" y="1872"/>
                    <a:pt x="733" y="1880"/>
                  </a:cubicBezTo>
                  <a:lnTo>
                    <a:pt x="2258" y="1880"/>
                  </a:lnTo>
                  <a:cubicBezTo>
                    <a:pt x="2273" y="1880"/>
                    <a:pt x="2289" y="1872"/>
                    <a:pt x="2296" y="1865"/>
                  </a:cubicBezTo>
                  <a:cubicBezTo>
                    <a:pt x="2304" y="1849"/>
                    <a:pt x="2311" y="1834"/>
                    <a:pt x="2311" y="1826"/>
                  </a:cubicBezTo>
                  <a:lnTo>
                    <a:pt x="2098" y="42"/>
                  </a:lnTo>
                  <a:cubicBezTo>
                    <a:pt x="2090" y="34"/>
                    <a:pt x="2090" y="19"/>
                    <a:pt x="2075" y="11"/>
                  </a:cubicBezTo>
                  <a:cubicBezTo>
                    <a:pt x="2070" y="6"/>
                    <a:pt x="2060" y="0"/>
                    <a:pt x="20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7556930" y="3768708"/>
              <a:ext cx="473044" cy="343478"/>
            </a:xfrm>
            <a:custGeom>
              <a:rect b="b" l="l" r="r" t="t"/>
              <a:pathLst>
                <a:path extrusionOk="0" h="2105" w="2899">
                  <a:moveTo>
                    <a:pt x="2032" y="1"/>
                  </a:moveTo>
                  <a:cubicBezTo>
                    <a:pt x="1787" y="1"/>
                    <a:pt x="1456" y="118"/>
                    <a:pt x="1114" y="327"/>
                  </a:cubicBezTo>
                  <a:cubicBezTo>
                    <a:pt x="786" y="526"/>
                    <a:pt x="451" y="709"/>
                    <a:pt x="100" y="869"/>
                  </a:cubicBezTo>
                  <a:cubicBezTo>
                    <a:pt x="24" y="1060"/>
                    <a:pt x="1" y="1266"/>
                    <a:pt x="39" y="1464"/>
                  </a:cubicBezTo>
                  <a:cubicBezTo>
                    <a:pt x="39" y="1464"/>
                    <a:pt x="382" y="2105"/>
                    <a:pt x="573" y="2105"/>
                  </a:cubicBezTo>
                  <a:cubicBezTo>
                    <a:pt x="763" y="2105"/>
                    <a:pt x="2640" y="1502"/>
                    <a:pt x="2769" y="1380"/>
                  </a:cubicBezTo>
                  <a:cubicBezTo>
                    <a:pt x="2899" y="1250"/>
                    <a:pt x="2548" y="457"/>
                    <a:pt x="2388" y="167"/>
                  </a:cubicBezTo>
                  <a:cubicBezTo>
                    <a:pt x="2324" y="54"/>
                    <a:pt x="2197" y="1"/>
                    <a:pt x="2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7549424" y="3760550"/>
              <a:ext cx="496868" cy="360285"/>
            </a:xfrm>
            <a:custGeom>
              <a:rect b="b" l="l" r="r" t="t"/>
              <a:pathLst>
                <a:path extrusionOk="0" h="2208" w="3045">
                  <a:moveTo>
                    <a:pt x="2077" y="94"/>
                  </a:moveTo>
                  <a:cubicBezTo>
                    <a:pt x="2127" y="94"/>
                    <a:pt x="2172" y="100"/>
                    <a:pt x="2213" y="111"/>
                  </a:cubicBezTo>
                  <a:cubicBezTo>
                    <a:pt x="2289" y="126"/>
                    <a:pt x="2350" y="179"/>
                    <a:pt x="2388" y="240"/>
                  </a:cubicBezTo>
                  <a:cubicBezTo>
                    <a:pt x="2602" y="614"/>
                    <a:pt x="2869" y="1308"/>
                    <a:pt x="2777" y="1392"/>
                  </a:cubicBezTo>
                  <a:cubicBezTo>
                    <a:pt x="2678" y="1491"/>
                    <a:pt x="825" y="2109"/>
                    <a:pt x="619" y="2109"/>
                  </a:cubicBezTo>
                  <a:cubicBezTo>
                    <a:pt x="512" y="2109"/>
                    <a:pt x="268" y="1758"/>
                    <a:pt x="131" y="1499"/>
                  </a:cubicBezTo>
                  <a:cubicBezTo>
                    <a:pt x="100" y="1316"/>
                    <a:pt x="115" y="1125"/>
                    <a:pt x="184" y="957"/>
                  </a:cubicBezTo>
                  <a:cubicBezTo>
                    <a:pt x="527" y="797"/>
                    <a:pt x="863" y="614"/>
                    <a:pt x="1183" y="416"/>
                  </a:cubicBezTo>
                  <a:cubicBezTo>
                    <a:pt x="1522" y="209"/>
                    <a:pt x="1845" y="94"/>
                    <a:pt x="2077" y="94"/>
                  </a:cubicBezTo>
                  <a:close/>
                  <a:moveTo>
                    <a:pt x="2085" y="0"/>
                  </a:moveTo>
                  <a:cubicBezTo>
                    <a:pt x="1831" y="0"/>
                    <a:pt x="1492" y="120"/>
                    <a:pt x="1137" y="332"/>
                  </a:cubicBezTo>
                  <a:cubicBezTo>
                    <a:pt x="817" y="530"/>
                    <a:pt x="481" y="713"/>
                    <a:pt x="131" y="873"/>
                  </a:cubicBezTo>
                  <a:cubicBezTo>
                    <a:pt x="115" y="873"/>
                    <a:pt x="108" y="889"/>
                    <a:pt x="108" y="896"/>
                  </a:cubicBezTo>
                  <a:cubicBezTo>
                    <a:pt x="24" y="1094"/>
                    <a:pt x="1" y="1316"/>
                    <a:pt x="39" y="1522"/>
                  </a:cubicBezTo>
                  <a:cubicBezTo>
                    <a:pt x="39" y="1529"/>
                    <a:pt x="39" y="1529"/>
                    <a:pt x="39" y="1537"/>
                  </a:cubicBezTo>
                  <a:cubicBezTo>
                    <a:pt x="100" y="1651"/>
                    <a:pt x="413" y="2208"/>
                    <a:pt x="619" y="2208"/>
                  </a:cubicBezTo>
                  <a:cubicBezTo>
                    <a:pt x="825" y="2208"/>
                    <a:pt x="2709" y="1598"/>
                    <a:pt x="2853" y="1461"/>
                  </a:cubicBezTo>
                  <a:cubicBezTo>
                    <a:pt x="3044" y="1270"/>
                    <a:pt x="2487" y="202"/>
                    <a:pt x="2480" y="194"/>
                  </a:cubicBezTo>
                  <a:cubicBezTo>
                    <a:pt x="2426" y="103"/>
                    <a:pt x="2342" y="42"/>
                    <a:pt x="2243" y="19"/>
                  </a:cubicBezTo>
                  <a:cubicBezTo>
                    <a:pt x="2195" y="6"/>
                    <a:pt x="2142" y="0"/>
                    <a:pt x="20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6745461" y="2295908"/>
              <a:ext cx="586451" cy="475974"/>
            </a:xfrm>
            <a:custGeom>
              <a:rect b="b" l="l" r="r" t="t"/>
              <a:pathLst>
                <a:path extrusionOk="0" h="2917" w="3594">
                  <a:moveTo>
                    <a:pt x="1322" y="0"/>
                  </a:moveTo>
                  <a:cubicBezTo>
                    <a:pt x="1023" y="0"/>
                    <a:pt x="772" y="35"/>
                    <a:pt x="672" y="79"/>
                  </a:cubicBezTo>
                  <a:cubicBezTo>
                    <a:pt x="504" y="209"/>
                    <a:pt x="359" y="354"/>
                    <a:pt x="230" y="514"/>
                  </a:cubicBezTo>
                  <a:cubicBezTo>
                    <a:pt x="123" y="720"/>
                    <a:pt x="47" y="933"/>
                    <a:pt x="1" y="1162"/>
                  </a:cubicBezTo>
                  <a:lnTo>
                    <a:pt x="1252" y="2916"/>
                  </a:lnTo>
                  <a:lnTo>
                    <a:pt x="2045" y="1688"/>
                  </a:lnTo>
                  <a:lnTo>
                    <a:pt x="2335" y="1513"/>
                  </a:lnTo>
                  <a:lnTo>
                    <a:pt x="3593" y="2359"/>
                  </a:lnTo>
                  <a:cubicBezTo>
                    <a:pt x="3593" y="2359"/>
                    <a:pt x="3151" y="842"/>
                    <a:pt x="2686" y="376"/>
                  </a:cubicBezTo>
                  <a:cubicBezTo>
                    <a:pt x="2399" y="90"/>
                    <a:pt x="1800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6736812" y="2287259"/>
              <a:ext cx="603748" cy="491965"/>
            </a:xfrm>
            <a:custGeom>
              <a:rect b="b" l="l" r="r" t="t"/>
              <a:pathLst>
                <a:path extrusionOk="0" h="3015" w="3700">
                  <a:moveTo>
                    <a:pt x="1376" y="96"/>
                  </a:moveTo>
                  <a:cubicBezTo>
                    <a:pt x="1842" y="96"/>
                    <a:pt x="2424" y="180"/>
                    <a:pt x="2700" y="452"/>
                  </a:cubicBezTo>
                  <a:cubicBezTo>
                    <a:pt x="3082" y="834"/>
                    <a:pt x="3440" y="1917"/>
                    <a:pt x="3562" y="2290"/>
                  </a:cubicBezTo>
                  <a:lnTo>
                    <a:pt x="2418" y="1520"/>
                  </a:lnTo>
                  <a:cubicBezTo>
                    <a:pt x="2411" y="1516"/>
                    <a:pt x="2401" y="1514"/>
                    <a:pt x="2391" y="1514"/>
                  </a:cubicBezTo>
                  <a:cubicBezTo>
                    <a:pt x="2382" y="1514"/>
                    <a:pt x="2372" y="1516"/>
                    <a:pt x="2365" y="1520"/>
                  </a:cubicBezTo>
                  <a:lnTo>
                    <a:pt x="2075" y="1695"/>
                  </a:lnTo>
                  <a:cubicBezTo>
                    <a:pt x="2067" y="1703"/>
                    <a:pt x="2060" y="1703"/>
                    <a:pt x="2060" y="1711"/>
                  </a:cubicBezTo>
                  <a:lnTo>
                    <a:pt x="1305" y="2878"/>
                  </a:lnTo>
                  <a:lnTo>
                    <a:pt x="100" y="1200"/>
                  </a:lnTo>
                  <a:cubicBezTo>
                    <a:pt x="145" y="986"/>
                    <a:pt x="222" y="780"/>
                    <a:pt x="321" y="590"/>
                  </a:cubicBezTo>
                  <a:cubicBezTo>
                    <a:pt x="443" y="437"/>
                    <a:pt x="588" y="292"/>
                    <a:pt x="740" y="170"/>
                  </a:cubicBezTo>
                  <a:cubicBezTo>
                    <a:pt x="837" y="129"/>
                    <a:pt x="1084" y="96"/>
                    <a:pt x="1376" y="96"/>
                  </a:cubicBezTo>
                  <a:close/>
                  <a:moveTo>
                    <a:pt x="1394" y="0"/>
                  </a:moveTo>
                  <a:cubicBezTo>
                    <a:pt x="1082" y="0"/>
                    <a:pt x="815" y="39"/>
                    <a:pt x="702" y="86"/>
                  </a:cubicBezTo>
                  <a:lnTo>
                    <a:pt x="694" y="94"/>
                  </a:lnTo>
                  <a:cubicBezTo>
                    <a:pt x="527" y="223"/>
                    <a:pt x="374" y="376"/>
                    <a:pt x="244" y="544"/>
                  </a:cubicBezTo>
                  <a:cubicBezTo>
                    <a:pt x="138" y="750"/>
                    <a:pt x="54" y="971"/>
                    <a:pt x="8" y="1200"/>
                  </a:cubicBezTo>
                  <a:cubicBezTo>
                    <a:pt x="0" y="1215"/>
                    <a:pt x="8" y="1230"/>
                    <a:pt x="16" y="1238"/>
                  </a:cubicBezTo>
                  <a:lnTo>
                    <a:pt x="1266" y="2992"/>
                  </a:lnTo>
                  <a:cubicBezTo>
                    <a:pt x="1282" y="3007"/>
                    <a:pt x="1289" y="3015"/>
                    <a:pt x="1305" y="3015"/>
                  </a:cubicBezTo>
                  <a:lnTo>
                    <a:pt x="1312" y="3007"/>
                  </a:lnTo>
                  <a:cubicBezTo>
                    <a:pt x="1328" y="3007"/>
                    <a:pt x="1343" y="3000"/>
                    <a:pt x="1350" y="2984"/>
                  </a:cubicBezTo>
                  <a:lnTo>
                    <a:pt x="2128" y="1764"/>
                  </a:lnTo>
                  <a:lnTo>
                    <a:pt x="2388" y="1612"/>
                  </a:lnTo>
                  <a:lnTo>
                    <a:pt x="3616" y="2443"/>
                  </a:lnTo>
                  <a:cubicBezTo>
                    <a:pt x="3623" y="2451"/>
                    <a:pt x="3633" y="2454"/>
                    <a:pt x="3643" y="2454"/>
                  </a:cubicBezTo>
                  <a:cubicBezTo>
                    <a:pt x="3654" y="2454"/>
                    <a:pt x="3665" y="2451"/>
                    <a:pt x="3677" y="2443"/>
                  </a:cubicBezTo>
                  <a:cubicBezTo>
                    <a:pt x="3692" y="2435"/>
                    <a:pt x="3700" y="2412"/>
                    <a:pt x="3692" y="2390"/>
                  </a:cubicBezTo>
                  <a:cubicBezTo>
                    <a:pt x="3677" y="2336"/>
                    <a:pt x="3242" y="857"/>
                    <a:pt x="2777" y="391"/>
                  </a:cubicBezTo>
                  <a:cubicBezTo>
                    <a:pt x="2479" y="94"/>
                    <a:pt x="1881" y="0"/>
                    <a:pt x="13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7064142" y="1316869"/>
              <a:ext cx="173129" cy="290121"/>
            </a:xfrm>
            <a:custGeom>
              <a:rect b="b" l="l" r="r" t="t"/>
              <a:pathLst>
                <a:path extrusionOk="0" h="1778" w="1061">
                  <a:moveTo>
                    <a:pt x="267" y="0"/>
                  </a:moveTo>
                  <a:lnTo>
                    <a:pt x="0" y="69"/>
                  </a:lnTo>
                  <a:lnTo>
                    <a:pt x="877" y="1777"/>
                  </a:lnTo>
                  <a:cubicBezTo>
                    <a:pt x="877" y="1777"/>
                    <a:pt x="1060" y="1121"/>
                    <a:pt x="992" y="824"/>
                  </a:cubicBezTo>
                  <a:cubicBezTo>
                    <a:pt x="931" y="526"/>
                    <a:pt x="267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7056636" y="1307568"/>
              <a:ext cx="188141" cy="306927"/>
            </a:xfrm>
            <a:custGeom>
              <a:rect b="b" l="l" r="r" t="t"/>
              <a:pathLst>
                <a:path extrusionOk="0" h="1881" w="1153">
                  <a:moveTo>
                    <a:pt x="298" y="111"/>
                  </a:moveTo>
                  <a:cubicBezTo>
                    <a:pt x="489" y="263"/>
                    <a:pt x="939" y="667"/>
                    <a:pt x="992" y="896"/>
                  </a:cubicBezTo>
                  <a:cubicBezTo>
                    <a:pt x="1038" y="1102"/>
                    <a:pt x="954" y="1499"/>
                    <a:pt x="908" y="1697"/>
                  </a:cubicBezTo>
                  <a:lnTo>
                    <a:pt x="115" y="156"/>
                  </a:lnTo>
                  <a:lnTo>
                    <a:pt x="298" y="111"/>
                  </a:lnTo>
                  <a:close/>
                  <a:moveTo>
                    <a:pt x="311" y="1"/>
                  </a:moveTo>
                  <a:cubicBezTo>
                    <a:pt x="307" y="1"/>
                    <a:pt x="302" y="2"/>
                    <a:pt x="298" y="4"/>
                  </a:cubicBezTo>
                  <a:lnTo>
                    <a:pt x="39" y="72"/>
                  </a:lnTo>
                  <a:cubicBezTo>
                    <a:pt x="23" y="72"/>
                    <a:pt x="8" y="80"/>
                    <a:pt x="1" y="95"/>
                  </a:cubicBezTo>
                  <a:cubicBezTo>
                    <a:pt x="1" y="111"/>
                    <a:pt x="1" y="126"/>
                    <a:pt x="1" y="141"/>
                  </a:cubicBezTo>
                  <a:lnTo>
                    <a:pt x="878" y="1857"/>
                  </a:lnTo>
                  <a:cubicBezTo>
                    <a:pt x="885" y="1872"/>
                    <a:pt x="908" y="1880"/>
                    <a:pt x="923" y="1880"/>
                  </a:cubicBezTo>
                  <a:lnTo>
                    <a:pt x="931" y="1880"/>
                  </a:lnTo>
                  <a:cubicBezTo>
                    <a:pt x="946" y="1880"/>
                    <a:pt x="962" y="1865"/>
                    <a:pt x="969" y="1842"/>
                  </a:cubicBezTo>
                  <a:cubicBezTo>
                    <a:pt x="977" y="1819"/>
                    <a:pt x="1152" y="1186"/>
                    <a:pt x="1084" y="873"/>
                  </a:cubicBezTo>
                  <a:cubicBezTo>
                    <a:pt x="1015" y="553"/>
                    <a:pt x="367" y="34"/>
                    <a:pt x="344" y="11"/>
                  </a:cubicBezTo>
                  <a:cubicBezTo>
                    <a:pt x="333" y="6"/>
                    <a:pt x="322" y="1"/>
                    <a:pt x="3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6550140" y="1274444"/>
              <a:ext cx="776713" cy="1354332"/>
            </a:xfrm>
            <a:custGeom>
              <a:rect b="b" l="l" r="r" t="t"/>
              <a:pathLst>
                <a:path extrusionOk="0" h="8300" w="4760">
                  <a:moveTo>
                    <a:pt x="3211" y="1"/>
                  </a:moveTo>
                  <a:cubicBezTo>
                    <a:pt x="2708" y="47"/>
                    <a:pt x="2220" y="207"/>
                    <a:pt x="1785" y="466"/>
                  </a:cubicBezTo>
                  <a:cubicBezTo>
                    <a:pt x="1144" y="878"/>
                    <a:pt x="61" y="1084"/>
                    <a:pt x="153" y="1725"/>
                  </a:cubicBezTo>
                  <a:cubicBezTo>
                    <a:pt x="237" y="2365"/>
                    <a:pt x="618" y="3326"/>
                    <a:pt x="618" y="3326"/>
                  </a:cubicBezTo>
                  <a:cubicBezTo>
                    <a:pt x="153" y="3387"/>
                    <a:pt x="0" y="3624"/>
                    <a:pt x="176" y="4295"/>
                  </a:cubicBezTo>
                  <a:cubicBezTo>
                    <a:pt x="307" y="4795"/>
                    <a:pt x="747" y="4859"/>
                    <a:pt x="963" y="4859"/>
                  </a:cubicBezTo>
                  <a:cubicBezTo>
                    <a:pt x="1036" y="4859"/>
                    <a:pt x="1083" y="4852"/>
                    <a:pt x="1083" y="4852"/>
                  </a:cubicBezTo>
                  <a:cubicBezTo>
                    <a:pt x="1640" y="5225"/>
                    <a:pt x="1816" y="6514"/>
                    <a:pt x="1816" y="6514"/>
                  </a:cubicBezTo>
                  <a:cubicBezTo>
                    <a:pt x="1816" y="6514"/>
                    <a:pt x="1960" y="6774"/>
                    <a:pt x="2044" y="6926"/>
                  </a:cubicBezTo>
                  <a:cubicBezTo>
                    <a:pt x="2136" y="7071"/>
                    <a:pt x="3684" y="8299"/>
                    <a:pt x="3684" y="8299"/>
                  </a:cubicBezTo>
                  <a:lnTo>
                    <a:pt x="3684" y="6308"/>
                  </a:lnTo>
                  <a:cubicBezTo>
                    <a:pt x="3684" y="6308"/>
                    <a:pt x="3702" y="6313"/>
                    <a:pt x="3734" y="6313"/>
                  </a:cubicBezTo>
                  <a:cubicBezTo>
                    <a:pt x="3840" y="6313"/>
                    <a:pt x="4101" y="6259"/>
                    <a:pt x="4348" y="5782"/>
                  </a:cubicBezTo>
                  <a:cubicBezTo>
                    <a:pt x="4676" y="5172"/>
                    <a:pt x="4760" y="4356"/>
                    <a:pt x="4584" y="3479"/>
                  </a:cubicBezTo>
                  <a:cubicBezTo>
                    <a:pt x="4409" y="2602"/>
                    <a:pt x="3211" y="1"/>
                    <a:pt x="3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6553893" y="1265796"/>
              <a:ext cx="780466" cy="1370323"/>
            </a:xfrm>
            <a:custGeom>
              <a:rect b="b" l="l" r="r" t="t"/>
              <a:pathLst>
                <a:path extrusionOk="0" h="8398" w="4783">
                  <a:moveTo>
                    <a:pt x="3158" y="107"/>
                  </a:moveTo>
                  <a:cubicBezTo>
                    <a:pt x="3295" y="397"/>
                    <a:pt x="4355" y="2731"/>
                    <a:pt x="4515" y="3539"/>
                  </a:cubicBezTo>
                  <a:cubicBezTo>
                    <a:pt x="4683" y="4394"/>
                    <a:pt x="4607" y="5202"/>
                    <a:pt x="4287" y="5812"/>
                  </a:cubicBezTo>
                  <a:cubicBezTo>
                    <a:pt x="4047" y="6274"/>
                    <a:pt x="3802" y="6318"/>
                    <a:pt x="3708" y="6318"/>
                  </a:cubicBezTo>
                  <a:cubicBezTo>
                    <a:pt x="3686" y="6318"/>
                    <a:pt x="3672" y="6316"/>
                    <a:pt x="3669" y="6316"/>
                  </a:cubicBezTo>
                  <a:cubicBezTo>
                    <a:pt x="3654" y="6316"/>
                    <a:pt x="3638" y="6316"/>
                    <a:pt x="3631" y="6323"/>
                  </a:cubicBezTo>
                  <a:cubicBezTo>
                    <a:pt x="3615" y="6331"/>
                    <a:pt x="3608" y="6346"/>
                    <a:pt x="3608" y="6361"/>
                  </a:cubicBezTo>
                  <a:lnTo>
                    <a:pt x="3608" y="8253"/>
                  </a:lnTo>
                  <a:cubicBezTo>
                    <a:pt x="2990" y="7757"/>
                    <a:pt x="2121" y="7048"/>
                    <a:pt x="2060" y="6949"/>
                  </a:cubicBezTo>
                  <a:cubicBezTo>
                    <a:pt x="1983" y="6819"/>
                    <a:pt x="1854" y="6598"/>
                    <a:pt x="1831" y="6552"/>
                  </a:cubicBezTo>
                  <a:cubicBezTo>
                    <a:pt x="1815" y="6430"/>
                    <a:pt x="1632" y="5240"/>
                    <a:pt x="1083" y="4867"/>
                  </a:cubicBezTo>
                  <a:cubicBezTo>
                    <a:pt x="1078" y="4861"/>
                    <a:pt x="1069" y="4856"/>
                    <a:pt x="1058" y="4856"/>
                  </a:cubicBezTo>
                  <a:cubicBezTo>
                    <a:pt x="1054" y="4856"/>
                    <a:pt x="1050" y="4857"/>
                    <a:pt x="1045" y="4859"/>
                  </a:cubicBezTo>
                  <a:cubicBezTo>
                    <a:pt x="1040" y="4859"/>
                    <a:pt x="996" y="4865"/>
                    <a:pt x="931" y="4865"/>
                  </a:cubicBezTo>
                  <a:cubicBezTo>
                    <a:pt x="729" y="4865"/>
                    <a:pt x="320" y="4808"/>
                    <a:pt x="199" y="4340"/>
                  </a:cubicBezTo>
                  <a:cubicBezTo>
                    <a:pt x="99" y="3982"/>
                    <a:pt x="99" y="3753"/>
                    <a:pt x="199" y="3616"/>
                  </a:cubicBezTo>
                  <a:cubicBezTo>
                    <a:pt x="267" y="3517"/>
                    <a:pt x="397" y="3456"/>
                    <a:pt x="595" y="3433"/>
                  </a:cubicBezTo>
                  <a:cubicBezTo>
                    <a:pt x="610" y="3433"/>
                    <a:pt x="626" y="3425"/>
                    <a:pt x="633" y="3410"/>
                  </a:cubicBezTo>
                  <a:cubicBezTo>
                    <a:pt x="641" y="3394"/>
                    <a:pt x="641" y="3379"/>
                    <a:pt x="633" y="3372"/>
                  </a:cubicBezTo>
                  <a:cubicBezTo>
                    <a:pt x="626" y="3356"/>
                    <a:pt x="252" y="2403"/>
                    <a:pt x="168" y="1770"/>
                  </a:cubicBezTo>
                  <a:cubicBezTo>
                    <a:pt x="115" y="1350"/>
                    <a:pt x="610" y="1129"/>
                    <a:pt x="1137" y="893"/>
                  </a:cubicBezTo>
                  <a:cubicBezTo>
                    <a:pt x="1358" y="794"/>
                    <a:pt x="1571" y="687"/>
                    <a:pt x="1785" y="565"/>
                  </a:cubicBezTo>
                  <a:cubicBezTo>
                    <a:pt x="2204" y="313"/>
                    <a:pt x="2670" y="161"/>
                    <a:pt x="3158" y="107"/>
                  </a:cubicBezTo>
                  <a:close/>
                  <a:moveTo>
                    <a:pt x="3188" y="0"/>
                  </a:moveTo>
                  <a:cubicBezTo>
                    <a:pt x="2670" y="54"/>
                    <a:pt x="2174" y="214"/>
                    <a:pt x="1732" y="481"/>
                  </a:cubicBezTo>
                  <a:cubicBezTo>
                    <a:pt x="1526" y="603"/>
                    <a:pt x="1312" y="710"/>
                    <a:pt x="1099" y="801"/>
                  </a:cubicBezTo>
                  <a:cubicBezTo>
                    <a:pt x="565" y="1045"/>
                    <a:pt x="8" y="1297"/>
                    <a:pt x="76" y="1785"/>
                  </a:cubicBezTo>
                  <a:cubicBezTo>
                    <a:pt x="153" y="2334"/>
                    <a:pt x="443" y="3128"/>
                    <a:pt x="526" y="3349"/>
                  </a:cubicBezTo>
                  <a:cubicBezTo>
                    <a:pt x="321" y="3379"/>
                    <a:pt x="191" y="3448"/>
                    <a:pt x="115" y="3562"/>
                  </a:cubicBezTo>
                  <a:cubicBezTo>
                    <a:pt x="8" y="3722"/>
                    <a:pt x="0" y="3967"/>
                    <a:pt x="107" y="4363"/>
                  </a:cubicBezTo>
                  <a:cubicBezTo>
                    <a:pt x="244" y="4886"/>
                    <a:pt x="701" y="4957"/>
                    <a:pt x="931" y="4957"/>
                  </a:cubicBezTo>
                  <a:cubicBezTo>
                    <a:pt x="983" y="4957"/>
                    <a:pt x="1023" y="4953"/>
                    <a:pt x="1045" y="4950"/>
                  </a:cubicBezTo>
                  <a:cubicBezTo>
                    <a:pt x="1564" y="5324"/>
                    <a:pt x="1739" y="6560"/>
                    <a:pt x="1739" y="6575"/>
                  </a:cubicBezTo>
                  <a:cubicBezTo>
                    <a:pt x="1739" y="6583"/>
                    <a:pt x="1739" y="6583"/>
                    <a:pt x="1747" y="6590"/>
                  </a:cubicBezTo>
                  <a:cubicBezTo>
                    <a:pt x="1747" y="6590"/>
                    <a:pt x="1892" y="6857"/>
                    <a:pt x="1976" y="7002"/>
                  </a:cubicBezTo>
                  <a:cubicBezTo>
                    <a:pt x="2067" y="7147"/>
                    <a:pt x="3471" y="8261"/>
                    <a:pt x="3623" y="8390"/>
                  </a:cubicBezTo>
                  <a:cubicBezTo>
                    <a:pt x="3631" y="8390"/>
                    <a:pt x="3646" y="8398"/>
                    <a:pt x="3654" y="8398"/>
                  </a:cubicBezTo>
                  <a:cubicBezTo>
                    <a:pt x="3661" y="8398"/>
                    <a:pt x="3669" y="8398"/>
                    <a:pt x="3676" y="8390"/>
                  </a:cubicBezTo>
                  <a:cubicBezTo>
                    <a:pt x="3692" y="8383"/>
                    <a:pt x="3699" y="8367"/>
                    <a:pt x="3699" y="8352"/>
                  </a:cubicBezTo>
                  <a:lnTo>
                    <a:pt x="3699" y="6415"/>
                  </a:lnTo>
                  <a:cubicBezTo>
                    <a:pt x="3829" y="6415"/>
                    <a:pt x="4111" y="6354"/>
                    <a:pt x="4371" y="5858"/>
                  </a:cubicBezTo>
                  <a:cubicBezTo>
                    <a:pt x="4706" y="5233"/>
                    <a:pt x="4782" y="4394"/>
                    <a:pt x="4607" y="3517"/>
                  </a:cubicBezTo>
                  <a:cubicBezTo>
                    <a:pt x="4432" y="2647"/>
                    <a:pt x="3280" y="138"/>
                    <a:pt x="3234" y="31"/>
                  </a:cubicBezTo>
                  <a:cubicBezTo>
                    <a:pt x="3226" y="16"/>
                    <a:pt x="3204" y="0"/>
                    <a:pt x="31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7057941" y="2267679"/>
              <a:ext cx="92194" cy="160725"/>
            </a:xfrm>
            <a:custGeom>
              <a:rect b="b" l="l" r="r" t="t"/>
              <a:pathLst>
                <a:path extrusionOk="0" h="985" w="565">
                  <a:moveTo>
                    <a:pt x="0" y="0"/>
                  </a:moveTo>
                  <a:lnTo>
                    <a:pt x="534" y="984"/>
                  </a:lnTo>
                  <a:lnTo>
                    <a:pt x="565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7050435" y="2260662"/>
              <a:ext cx="108348" cy="175084"/>
            </a:xfrm>
            <a:custGeom>
              <a:rect b="b" l="l" r="r" t="t"/>
              <a:pathLst>
                <a:path extrusionOk="0" h="1073" w="664">
                  <a:moveTo>
                    <a:pt x="153" y="135"/>
                  </a:moveTo>
                  <a:lnTo>
                    <a:pt x="565" y="295"/>
                  </a:lnTo>
                  <a:lnTo>
                    <a:pt x="542" y="852"/>
                  </a:lnTo>
                  <a:lnTo>
                    <a:pt x="153" y="135"/>
                  </a:lnTo>
                  <a:close/>
                  <a:moveTo>
                    <a:pt x="42" y="0"/>
                  </a:moveTo>
                  <a:cubicBezTo>
                    <a:pt x="30" y="0"/>
                    <a:pt x="20" y="4"/>
                    <a:pt x="16" y="13"/>
                  </a:cubicBezTo>
                  <a:cubicBezTo>
                    <a:pt x="0" y="28"/>
                    <a:pt x="0" y="51"/>
                    <a:pt x="8" y="66"/>
                  </a:cubicBezTo>
                  <a:lnTo>
                    <a:pt x="534" y="1050"/>
                  </a:lnTo>
                  <a:cubicBezTo>
                    <a:pt x="550" y="1065"/>
                    <a:pt x="565" y="1073"/>
                    <a:pt x="580" y="1073"/>
                  </a:cubicBezTo>
                  <a:lnTo>
                    <a:pt x="588" y="1073"/>
                  </a:lnTo>
                  <a:cubicBezTo>
                    <a:pt x="611" y="1073"/>
                    <a:pt x="626" y="1050"/>
                    <a:pt x="626" y="1027"/>
                  </a:cubicBezTo>
                  <a:lnTo>
                    <a:pt x="656" y="264"/>
                  </a:lnTo>
                  <a:cubicBezTo>
                    <a:pt x="664" y="249"/>
                    <a:pt x="649" y="226"/>
                    <a:pt x="633" y="219"/>
                  </a:cubicBezTo>
                  <a:lnTo>
                    <a:pt x="69" y="5"/>
                  </a:lnTo>
                  <a:cubicBezTo>
                    <a:pt x="60" y="2"/>
                    <a:pt x="50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6426943" y="1182741"/>
              <a:ext cx="743099" cy="708985"/>
            </a:xfrm>
            <a:custGeom>
              <a:rect b="b" l="l" r="r" t="t"/>
              <a:pathLst>
                <a:path extrusionOk="0" h="4345" w="4554">
                  <a:moveTo>
                    <a:pt x="3558" y="0"/>
                  </a:moveTo>
                  <a:cubicBezTo>
                    <a:pt x="2910" y="0"/>
                    <a:pt x="1080" y="780"/>
                    <a:pt x="549" y="1615"/>
                  </a:cubicBezTo>
                  <a:cubicBezTo>
                    <a:pt x="0" y="2492"/>
                    <a:pt x="115" y="2897"/>
                    <a:pt x="527" y="3423"/>
                  </a:cubicBezTo>
                  <a:cubicBezTo>
                    <a:pt x="931" y="3949"/>
                    <a:pt x="1312" y="4094"/>
                    <a:pt x="1312" y="4094"/>
                  </a:cubicBezTo>
                  <a:cubicBezTo>
                    <a:pt x="1312" y="4094"/>
                    <a:pt x="1425" y="4345"/>
                    <a:pt x="1652" y="4345"/>
                  </a:cubicBezTo>
                  <a:cubicBezTo>
                    <a:pt x="1682" y="4345"/>
                    <a:pt x="1713" y="4340"/>
                    <a:pt x="1747" y="4331"/>
                  </a:cubicBezTo>
                  <a:cubicBezTo>
                    <a:pt x="2044" y="4239"/>
                    <a:pt x="1693" y="4102"/>
                    <a:pt x="1549" y="3919"/>
                  </a:cubicBezTo>
                  <a:cubicBezTo>
                    <a:pt x="1396" y="3743"/>
                    <a:pt x="1808" y="3240"/>
                    <a:pt x="1838" y="2775"/>
                  </a:cubicBezTo>
                  <a:cubicBezTo>
                    <a:pt x="1869" y="2317"/>
                    <a:pt x="1427" y="2401"/>
                    <a:pt x="1373" y="2111"/>
                  </a:cubicBezTo>
                  <a:cubicBezTo>
                    <a:pt x="1316" y="1841"/>
                    <a:pt x="1921" y="1518"/>
                    <a:pt x="2288" y="1518"/>
                  </a:cubicBezTo>
                  <a:cubicBezTo>
                    <a:pt x="2315" y="1518"/>
                    <a:pt x="2341" y="1520"/>
                    <a:pt x="2365" y="1524"/>
                  </a:cubicBezTo>
                  <a:cubicBezTo>
                    <a:pt x="2715" y="1585"/>
                    <a:pt x="2395" y="1844"/>
                    <a:pt x="2395" y="1844"/>
                  </a:cubicBezTo>
                  <a:cubicBezTo>
                    <a:pt x="2921" y="1722"/>
                    <a:pt x="3425" y="1516"/>
                    <a:pt x="3882" y="1234"/>
                  </a:cubicBezTo>
                  <a:cubicBezTo>
                    <a:pt x="4554" y="792"/>
                    <a:pt x="4203" y="98"/>
                    <a:pt x="3646" y="6"/>
                  </a:cubicBezTo>
                  <a:cubicBezTo>
                    <a:pt x="3620" y="2"/>
                    <a:pt x="3590" y="0"/>
                    <a:pt x="35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6418132" y="1175071"/>
              <a:ext cx="717154" cy="724323"/>
            </a:xfrm>
            <a:custGeom>
              <a:rect b="b" l="l" r="r" t="t"/>
              <a:pathLst>
                <a:path extrusionOk="0" h="4439" w="4395">
                  <a:moveTo>
                    <a:pt x="3608" y="91"/>
                  </a:moveTo>
                  <a:cubicBezTo>
                    <a:pt x="3639" y="91"/>
                    <a:pt x="3662" y="91"/>
                    <a:pt x="3692" y="99"/>
                  </a:cubicBezTo>
                  <a:cubicBezTo>
                    <a:pt x="3959" y="137"/>
                    <a:pt x="4181" y="328"/>
                    <a:pt x="4242" y="587"/>
                  </a:cubicBezTo>
                  <a:cubicBezTo>
                    <a:pt x="4295" y="831"/>
                    <a:pt x="4181" y="1060"/>
                    <a:pt x="3914" y="1235"/>
                  </a:cubicBezTo>
                  <a:cubicBezTo>
                    <a:pt x="3502" y="1495"/>
                    <a:pt x="3052" y="1685"/>
                    <a:pt x="2586" y="1807"/>
                  </a:cubicBezTo>
                  <a:cubicBezTo>
                    <a:pt x="2617" y="1762"/>
                    <a:pt x="2632" y="1708"/>
                    <a:pt x="2625" y="1655"/>
                  </a:cubicBezTo>
                  <a:cubicBezTo>
                    <a:pt x="2609" y="1586"/>
                    <a:pt x="2541" y="1548"/>
                    <a:pt x="2426" y="1525"/>
                  </a:cubicBezTo>
                  <a:cubicBezTo>
                    <a:pt x="2397" y="1520"/>
                    <a:pt x="2366" y="1518"/>
                    <a:pt x="2334" y="1518"/>
                  </a:cubicBezTo>
                  <a:cubicBezTo>
                    <a:pt x="2065" y="1518"/>
                    <a:pt x="1686" y="1679"/>
                    <a:pt x="1496" y="1876"/>
                  </a:cubicBezTo>
                  <a:cubicBezTo>
                    <a:pt x="1412" y="1945"/>
                    <a:pt x="1366" y="2059"/>
                    <a:pt x="1374" y="2166"/>
                  </a:cubicBezTo>
                  <a:cubicBezTo>
                    <a:pt x="1412" y="2288"/>
                    <a:pt x="1496" y="2387"/>
                    <a:pt x="1610" y="2433"/>
                  </a:cubicBezTo>
                  <a:cubicBezTo>
                    <a:pt x="1740" y="2509"/>
                    <a:pt x="1862" y="2585"/>
                    <a:pt x="1847" y="2829"/>
                  </a:cubicBezTo>
                  <a:cubicBezTo>
                    <a:pt x="1816" y="3043"/>
                    <a:pt x="1747" y="3256"/>
                    <a:pt x="1656" y="3447"/>
                  </a:cubicBezTo>
                  <a:cubicBezTo>
                    <a:pt x="1542" y="3691"/>
                    <a:pt x="1465" y="3882"/>
                    <a:pt x="1557" y="3996"/>
                  </a:cubicBezTo>
                  <a:cubicBezTo>
                    <a:pt x="1610" y="4057"/>
                    <a:pt x="1664" y="4103"/>
                    <a:pt x="1732" y="4149"/>
                  </a:cubicBezTo>
                  <a:cubicBezTo>
                    <a:pt x="1770" y="4187"/>
                    <a:pt x="1869" y="4263"/>
                    <a:pt x="1869" y="4294"/>
                  </a:cubicBezTo>
                  <a:cubicBezTo>
                    <a:pt x="1869" y="4294"/>
                    <a:pt x="1862" y="4309"/>
                    <a:pt x="1786" y="4332"/>
                  </a:cubicBezTo>
                  <a:cubicBezTo>
                    <a:pt x="1756" y="4341"/>
                    <a:pt x="1728" y="4345"/>
                    <a:pt x="1702" y="4345"/>
                  </a:cubicBezTo>
                  <a:cubicBezTo>
                    <a:pt x="1512" y="4345"/>
                    <a:pt x="1411" y="4133"/>
                    <a:pt x="1404" y="4126"/>
                  </a:cubicBezTo>
                  <a:cubicBezTo>
                    <a:pt x="1404" y="4111"/>
                    <a:pt x="1397" y="4103"/>
                    <a:pt x="1381" y="4095"/>
                  </a:cubicBezTo>
                  <a:cubicBezTo>
                    <a:pt x="1374" y="4095"/>
                    <a:pt x="1015" y="3958"/>
                    <a:pt x="611" y="3439"/>
                  </a:cubicBezTo>
                  <a:cubicBezTo>
                    <a:pt x="207" y="2928"/>
                    <a:pt x="108" y="2524"/>
                    <a:pt x="642" y="1685"/>
                  </a:cubicBezTo>
                  <a:cubicBezTo>
                    <a:pt x="1160" y="869"/>
                    <a:pt x="2983" y="91"/>
                    <a:pt x="3608" y="91"/>
                  </a:cubicBezTo>
                  <a:close/>
                  <a:moveTo>
                    <a:pt x="3610" y="0"/>
                  </a:moveTo>
                  <a:cubicBezTo>
                    <a:pt x="2947" y="0"/>
                    <a:pt x="1108" y="778"/>
                    <a:pt x="565" y="1632"/>
                  </a:cubicBezTo>
                  <a:cubicBezTo>
                    <a:pt x="1" y="2517"/>
                    <a:pt x="115" y="2959"/>
                    <a:pt x="535" y="3501"/>
                  </a:cubicBezTo>
                  <a:cubicBezTo>
                    <a:pt x="901" y="3973"/>
                    <a:pt x="1244" y="4141"/>
                    <a:pt x="1328" y="4179"/>
                  </a:cubicBezTo>
                  <a:cubicBezTo>
                    <a:pt x="1397" y="4332"/>
                    <a:pt x="1542" y="4431"/>
                    <a:pt x="1702" y="4439"/>
                  </a:cubicBezTo>
                  <a:cubicBezTo>
                    <a:pt x="1740" y="4439"/>
                    <a:pt x="1778" y="4439"/>
                    <a:pt x="1816" y="4423"/>
                  </a:cubicBezTo>
                  <a:cubicBezTo>
                    <a:pt x="1869" y="4408"/>
                    <a:pt x="1938" y="4393"/>
                    <a:pt x="1961" y="4309"/>
                  </a:cubicBezTo>
                  <a:cubicBezTo>
                    <a:pt x="1976" y="4233"/>
                    <a:pt x="1885" y="4164"/>
                    <a:pt x="1786" y="4080"/>
                  </a:cubicBezTo>
                  <a:cubicBezTo>
                    <a:pt x="1732" y="4042"/>
                    <a:pt x="1679" y="3989"/>
                    <a:pt x="1633" y="3943"/>
                  </a:cubicBezTo>
                  <a:cubicBezTo>
                    <a:pt x="1572" y="3874"/>
                    <a:pt x="1648" y="3684"/>
                    <a:pt x="1732" y="3493"/>
                  </a:cubicBezTo>
                  <a:cubicBezTo>
                    <a:pt x="1839" y="3287"/>
                    <a:pt x="1908" y="3066"/>
                    <a:pt x="1931" y="2837"/>
                  </a:cubicBezTo>
                  <a:cubicBezTo>
                    <a:pt x="1953" y="2539"/>
                    <a:pt x="1786" y="2433"/>
                    <a:pt x="1656" y="2356"/>
                  </a:cubicBezTo>
                  <a:cubicBezTo>
                    <a:pt x="1564" y="2303"/>
                    <a:pt x="1488" y="2257"/>
                    <a:pt x="1465" y="2151"/>
                  </a:cubicBezTo>
                  <a:cubicBezTo>
                    <a:pt x="1465" y="2074"/>
                    <a:pt x="1496" y="1998"/>
                    <a:pt x="1564" y="1945"/>
                  </a:cubicBezTo>
                  <a:cubicBezTo>
                    <a:pt x="1736" y="1766"/>
                    <a:pt x="2093" y="1619"/>
                    <a:pt x="2335" y="1619"/>
                  </a:cubicBezTo>
                  <a:cubicBezTo>
                    <a:pt x="2362" y="1619"/>
                    <a:pt x="2387" y="1620"/>
                    <a:pt x="2411" y="1624"/>
                  </a:cubicBezTo>
                  <a:cubicBezTo>
                    <a:pt x="2480" y="1632"/>
                    <a:pt x="2525" y="1655"/>
                    <a:pt x="2533" y="1685"/>
                  </a:cubicBezTo>
                  <a:cubicBezTo>
                    <a:pt x="2541" y="1731"/>
                    <a:pt x="2472" y="1815"/>
                    <a:pt x="2419" y="1861"/>
                  </a:cubicBezTo>
                  <a:cubicBezTo>
                    <a:pt x="2396" y="1876"/>
                    <a:pt x="2396" y="1899"/>
                    <a:pt x="2403" y="1922"/>
                  </a:cubicBezTo>
                  <a:cubicBezTo>
                    <a:pt x="2410" y="1934"/>
                    <a:pt x="2426" y="1947"/>
                    <a:pt x="2444" y="1947"/>
                  </a:cubicBezTo>
                  <a:cubicBezTo>
                    <a:pt x="2448" y="1947"/>
                    <a:pt x="2453" y="1946"/>
                    <a:pt x="2457" y="1945"/>
                  </a:cubicBezTo>
                  <a:cubicBezTo>
                    <a:pt x="2983" y="1823"/>
                    <a:pt x="3494" y="1609"/>
                    <a:pt x="3959" y="1327"/>
                  </a:cubicBezTo>
                  <a:cubicBezTo>
                    <a:pt x="4257" y="1128"/>
                    <a:pt x="4394" y="854"/>
                    <a:pt x="4341" y="579"/>
                  </a:cubicBezTo>
                  <a:cubicBezTo>
                    <a:pt x="4264" y="274"/>
                    <a:pt x="4013" y="53"/>
                    <a:pt x="3708" y="7"/>
                  </a:cubicBezTo>
                  <a:cubicBezTo>
                    <a:pt x="3679" y="3"/>
                    <a:pt x="3646" y="0"/>
                    <a:pt x="36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6893624" y="1919304"/>
              <a:ext cx="91868" cy="73428"/>
            </a:xfrm>
            <a:custGeom>
              <a:rect b="b" l="l" r="r" t="t"/>
              <a:pathLst>
                <a:path extrusionOk="0" h="450" w="563">
                  <a:moveTo>
                    <a:pt x="497" y="1"/>
                  </a:moveTo>
                  <a:cubicBezTo>
                    <a:pt x="486" y="1"/>
                    <a:pt x="476" y="5"/>
                    <a:pt x="466" y="15"/>
                  </a:cubicBezTo>
                  <a:lnTo>
                    <a:pt x="23" y="366"/>
                  </a:lnTo>
                  <a:cubicBezTo>
                    <a:pt x="8" y="381"/>
                    <a:pt x="0" y="412"/>
                    <a:pt x="16" y="427"/>
                  </a:cubicBezTo>
                  <a:cubicBezTo>
                    <a:pt x="23" y="442"/>
                    <a:pt x="39" y="450"/>
                    <a:pt x="54" y="450"/>
                  </a:cubicBezTo>
                  <a:cubicBezTo>
                    <a:pt x="69" y="450"/>
                    <a:pt x="77" y="442"/>
                    <a:pt x="84" y="434"/>
                  </a:cubicBezTo>
                  <a:lnTo>
                    <a:pt x="527" y="84"/>
                  </a:lnTo>
                  <a:cubicBezTo>
                    <a:pt x="562" y="54"/>
                    <a:pt x="533" y="1"/>
                    <a:pt x="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6930991" y="1958302"/>
              <a:ext cx="266465" cy="58089"/>
            </a:xfrm>
            <a:custGeom>
              <a:rect b="b" l="l" r="r" t="t"/>
              <a:pathLst>
                <a:path extrusionOk="0" h="356" w="1633">
                  <a:moveTo>
                    <a:pt x="61" y="0"/>
                  </a:moveTo>
                  <a:cubicBezTo>
                    <a:pt x="27" y="0"/>
                    <a:pt x="1" y="45"/>
                    <a:pt x="31" y="81"/>
                  </a:cubicBezTo>
                  <a:cubicBezTo>
                    <a:pt x="251" y="257"/>
                    <a:pt x="529" y="356"/>
                    <a:pt x="808" y="356"/>
                  </a:cubicBezTo>
                  <a:cubicBezTo>
                    <a:pt x="818" y="356"/>
                    <a:pt x="829" y="356"/>
                    <a:pt x="839" y="356"/>
                  </a:cubicBezTo>
                  <a:cubicBezTo>
                    <a:pt x="1106" y="348"/>
                    <a:pt x="1365" y="287"/>
                    <a:pt x="1602" y="173"/>
                  </a:cubicBezTo>
                  <a:cubicBezTo>
                    <a:pt x="1625" y="165"/>
                    <a:pt x="1632" y="134"/>
                    <a:pt x="1625" y="112"/>
                  </a:cubicBezTo>
                  <a:cubicBezTo>
                    <a:pt x="1614" y="95"/>
                    <a:pt x="1595" y="82"/>
                    <a:pt x="1577" y="82"/>
                  </a:cubicBezTo>
                  <a:cubicBezTo>
                    <a:pt x="1570" y="82"/>
                    <a:pt x="1563" y="84"/>
                    <a:pt x="1556" y="89"/>
                  </a:cubicBezTo>
                  <a:cubicBezTo>
                    <a:pt x="1279" y="215"/>
                    <a:pt x="1038" y="260"/>
                    <a:pt x="836" y="260"/>
                  </a:cubicBezTo>
                  <a:cubicBezTo>
                    <a:pt x="369" y="260"/>
                    <a:pt x="108" y="23"/>
                    <a:pt x="92" y="12"/>
                  </a:cubicBezTo>
                  <a:cubicBezTo>
                    <a:pt x="82" y="4"/>
                    <a:pt x="71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6974558" y="1993874"/>
              <a:ext cx="173292" cy="84034"/>
            </a:xfrm>
            <a:custGeom>
              <a:rect b="b" l="l" r="r" t="t"/>
              <a:pathLst>
                <a:path extrusionOk="0" h="515" w="1062">
                  <a:moveTo>
                    <a:pt x="0" y="0"/>
                  </a:moveTo>
                  <a:lnTo>
                    <a:pt x="0" y="0"/>
                  </a:lnTo>
                  <a:cubicBezTo>
                    <a:pt x="130" y="252"/>
                    <a:pt x="366" y="427"/>
                    <a:pt x="641" y="496"/>
                  </a:cubicBezTo>
                  <a:cubicBezTo>
                    <a:pt x="689" y="509"/>
                    <a:pt x="730" y="514"/>
                    <a:pt x="764" y="514"/>
                  </a:cubicBezTo>
                  <a:cubicBezTo>
                    <a:pt x="1061" y="514"/>
                    <a:pt x="877" y="92"/>
                    <a:pt x="877" y="92"/>
                  </a:cubicBezTo>
                  <a:cubicBezTo>
                    <a:pt x="877" y="92"/>
                    <a:pt x="22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6965747" y="1985879"/>
              <a:ext cx="178187" cy="100188"/>
            </a:xfrm>
            <a:custGeom>
              <a:rect b="b" l="l" r="r" t="t"/>
              <a:pathLst>
                <a:path extrusionOk="0" h="614" w="1092">
                  <a:moveTo>
                    <a:pt x="153" y="126"/>
                  </a:moveTo>
                  <a:lnTo>
                    <a:pt x="153" y="126"/>
                  </a:lnTo>
                  <a:cubicBezTo>
                    <a:pt x="397" y="164"/>
                    <a:pt x="649" y="187"/>
                    <a:pt x="893" y="187"/>
                  </a:cubicBezTo>
                  <a:cubicBezTo>
                    <a:pt x="924" y="263"/>
                    <a:pt x="962" y="415"/>
                    <a:pt x="916" y="484"/>
                  </a:cubicBezTo>
                  <a:cubicBezTo>
                    <a:pt x="893" y="507"/>
                    <a:pt x="859" y="515"/>
                    <a:pt x="821" y="515"/>
                  </a:cubicBezTo>
                  <a:cubicBezTo>
                    <a:pt x="783" y="515"/>
                    <a:pt x="741" y="507"/>
                    <a:pt x="702" y="499"/>
                  </a:cubicBezTo>
                  <a:cubicBezTo>
                    <a:pt x="481" y="446"/>
                    <a:pt x="291" y="316"/>
                    <a:pt x="153" y="126"/>
                  </a:cubicBezTo>
                  <a:close/>
                  <a:moveTo>
                    <a:pt x="53" y="1"/>
                  </a:moveTo>
                  <a:cubicBezTo>
                    <a:pt x="38" y="1"/>
                    <a:pt x="27" y="8"/>
                    <a:pt x="16" y="19"/>
                  </a:cubicBezTo>
                  <a:cubicBezTo>
                    <a:pt x="1" y="34"/>
                    <a:pt x="1" y="49"/>
                    <a:pt x="8" y="72"/>
                  </a:cubicBezTo>
                  <a:cubicBezTo>
                    <a:pt x="146" y="331"/>
                    <a:pt x="390" y="522"/>
                    <a:pt x="680" y="591"/>
                  </a:cubicBezTo>
                  <a:cubicBezTo>
                    <a:pt x="725" y="606"/>
                    <a:pt x="771" y="614"/>
                    <a:pt x="817" y="614"/>
                  </a:cubicBezTo>
                  <a:cubicBezTo>
                    <a:pt x="878" y="614"/>
                    <a:pt x="939" y="591"/>
                    <a:pt x="985" y="545"/>
                  </a:cubicBezTo>
                  <a:cubicBezTo>
                    <a:pt x="1091" y="408"/>
                    <a:pt x="985" y="148"/>
                    <a:pt x="969" y="118"/>
                  </a:cubicBezTo>
                  <a:cubicBezTo>
                    <a:pt x="962" y="103"/>
                    <a:pt x="947" y="87"/>
                    <a:pt x="924" y="87"/>
                  </a:cubicBezTo>
                  <a:cubicBezTo>
                    <a:pt x="924" y="87"/>
                    <a:pt x="291" y="87"/>
                    <a:pt x="69" y="4"/>
                  </a:cubicBezTo>
                  <a:cubicBezTo>
                    <a:pt x="63" y="1"/>
                    <a:pt x="58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6848751" y="1671281"/>
              <a:ext cx="51237" cy="83055"/>
            </a:xfrm>
            <a:custGeom>
              <a:rect b="b" l="l" r="r" t="t"/>
              <a:pathLst>
                <a:path extrusionOk="0" h="509" w="314">
                  <a:moveTo>
                    <a:pt x="91" y="0"/>
                  </a:moveTo>
                  <a:cubicBezTo>
                    <a:pt x="86" y="0"/>
                    <a:pt x="82" y="1"/>
                    <a:pt x="77" y="2"/>
                  </a:cubicBezTo>
                  <a:cubicBezTo>
                    <a:pt x="16" y="25"/>
                    <a:pt x="1" y="154"/>
                    <a:pt x="47" y="292"/>
                  </a:cubicBezTo>
                  <a:cubicBezTo>
                    <a:pt x="88" y="416"/>
                    <a:pt x="160" y="509"/>
                    <a:pt x="219" y="509"/>
                  </a:cubicBezTo>
                  <a:cubicBezTo>
                    <a:pt x="225" y="509"/>
                    <a:pt x="231" y="507"/>
                    <a:pt x="237" y="505"/>
                  </a:cubicBezTo>
                  <a:cubicBezTo>
                    <a:pt x="298" y="482"/>
                    <a:pt x="314" y="353"/>
                    <a:pt x="268" y="215"/>
                  </a:cubicBezTo>
                  <a:cubicBezTo>
                    <a:pt x="225" y="88"/>
                    <a:pt x="150" y="0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7097756" y="1601280"/>
              <a:ext cx="49932" cy="82076"/>
            </a:xfrm>
            <a:custGeom>
              <a:rect b="b" l="l" r="r" t="t"/>
              <a:pathLst>
                <a:path extrusionOk="0" h="503" w="306">
                  <a:moveTo>
                    <a:pt x="88" y="0"/>
                  </a:moveTo>
                  <a:cubicBezTo>
                    <a:pt x="82" y="0"/>
                    <a:pt x="75" y="1"/>
                    <a:pt x="69" y="4"/>
                  </a:cubicBezTo>
                  <a:cubicBezTo>
                    <a:pt x="8" y="19"/>
                    <a:pt x="0" y="149"/>
                    <a:pt x="38" y="286"/>
                  </a:cubicBezTo>
                  <a:cubicBezTo>
                    <a:pt x="80" y="410"/>
                    <a:pt x="152" y="503"/>
                    <a:pt x="211" y="503"/>
                  </a:cubicBezTo>
                  <a:cubicBezTo>
                    <a:pt x="217" y="503"/>
                    <a:pt x="223" y="502"/>
                    <a:pt x="229" y="500"/>
                  </a:cubicBezTo>
                  <a:cubicBezTo>
                    <a:pt x="290" y="477"/>
                    <a:pt x="305" y="355"/>
                    <a:pt x="260" y="217"/>
                  </a:cubicBezTo>
                  <a:cubicBezTo>
                    <a:pt x="219" y="87"/>
                    <a:pt x="147" y="0"/>
                    <a:pt x="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6736812" y="1587247"/>
              <a:ext cx="311338" cy="228768"/>
            </a:xfrm>
            <a:custGeom>
              <a:rect b="b" l="l" r="r" t="t"/>
              <a:pathLst>
                <a:path extrusionOk="0" h="1402" w="1908">
                  <a:moveTo>
                    <a:pt x="1465" y="97"/>
                  </a:moveTo>
                  <a:cubicBezTo>
                    <a:pt x="1526" y="97"/>
                    <a:pt x="1587" y="136"/>
                    <a:pt x="1610" y="197"/>
                  </a:cubicBezTo>
                  <a:lnTo>
                    <a:pt x="1778" y="715"/>
                  </a:lnTo>
                  <a:cubicBezTo>
                    <a:pt x="1808" y="799"/>
                    <a:pt x="1762" y="883"/>
                    <a:pt x="1686" y="906"/>
                  </a:cubicBezTo>
                  <a:lnTo>
                    <a:pt x="489" y="1302"/>
                  </a:lnTo>
                  <a:cubicBezTo>
                    <a:pt x="474" y="1307"/>
                    <a:pt x="459" y="1309"/>
                    <a:pt x="444" y="1309"/>
                  </a:cubicBezTo>
                  <a:cubicBezTo>
                    <a:pt x="382" y="1309"/>
                    <a:pt x="324" y="1271"/>
                    <a:pt x="305" y="1203"/>
                  </a:cubicBezTo>
                  <a:lnTo>
                    <a:pt x="130" y="685"/>
                  </a:lnTo>
                  <a:cubicBezTo>
                    <a:pt x="122" y="647"/>
                    <a:pt x="122" y="608"/>
                    <a:pt x="138" y="570"/>
                  </a:cubicBezTo>
                  <a:cubicBezTo>
                    <a:pt x="161" y="540"/>
                    <a:pt x="191" y="509"/>
                    <a:pt x="229" y="502"/>
                  </a:cubicBezTo>
                  <a:lnTo>
                    <a:pt x="1419" y="105"/>
                  </a:lnTo>
                  <a:cubicBezTo>
                    <a:pt x="1434" y="97"/>
                    <a:pt x="1450" y="97"/>
                    <a:pt x="1465" y="97"/>
                  </a:cubicBezTo>
                  <a:close/>
                  <a:moveTo>
                    <a:pt x="1466" y="0"/>
                  </a:moveTo>
                  <a:cubicBezTo>
                    <a:pt x="1441" y="0"/>
                    <a:pt x="1414" y="4"/>
                    <a:pt x="1389" y="13"/>
                  </a:cubicBezTo>
                  <a:lnTo>
                    <a:pt x="199" y="410"/>
                  </a:lnTo>
                  <a:cubicBezTo>
                    <a:pt x="69" y="448"/>
                    <a:pt x="0" y="586"/>
                    <a:pt x="46" y="715"/>
                  </a:cubicBezTo>
                  <a:lnTo>
                    <a:pt x="214" y="1234"/>
                  </a:lnTo>
                  <a:cubicBezTo>
                    <a:pt x="244" y="1333"/>
                    <a:pt x="344" y="1402"/>
                    <a:pt x="443" y="1402"/>
                  </a:cubicBezTo>
                  <a:cubicBezTo>
                    <a:pt x="473" y="1402"/>
                    <a:pt x="496" y="1402"/>
                    <a:pt x="519" y="1394"/>
                  </a:cubicBezTo>
                  <a:lnTo>
                    <a:pt x="1716" y="997"/>
                  </a:lnTo>
                  <a:cubicBezTo>
                    <a:pt x="1839" y="952"/>
                    <a:pt x="1907" y="814"/>
                    <a:pt x="1869" y="692"/>
                  </a:cubicBezTo>
                  <a:lnTo>
                    <a:pt x="1694" y="166"/>
                  </a:lnTo>
                  <a:cubicBezTo>
                    <a:pt x="1663" y="68"/>
                    <a:pt x="1569" y="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6993160" y="1570440"/>
              <a:ext cx="85993" cy="38998"/>
            </a:xfrm>
            <a:custGeom>
              <a:rect b="b" l="l" r="r" t="t"/>
              <a:pathLst>
                <a:path extrusionOk="0" h="239" w="527">
                  <a:moveTo>
                    <a:pt x="474" y="0"/>
                  </a:moveTo>
                  <a:cubicBezTo>
                    <a:pt x="469" y="0"/>
                    <a:pt x="464" y="1"/>
                    <a:pt x="458" y="2"/>
                  </a:cubicBezTo>
                  <a:lnTo>
                    <a:pt x="39" y="147"/>
                  </a:lnTo>
                  <a:cubicBezTo>
                    <a:pt x="16" y="155"/>
                    <a:pt x="1" y="177"/>
                    <a:pt x="8" y="200"/>
                  </a:cubicBezTo>
                  <a:cubicBezTo>
                    <a:pt x="16" y="223"/>
                    <a:pt x="31" y="239"/>
                    <a:pt x="54" y="239"/>
                  </a:cubicBezTo>
                  <a:lnTo>
                    <a:pt x="69" y="231"/>
                  </a:lnTo>
                  <a:lnTo>
                    <a:pt x="489" y="94"/>
                  </a:lnTo>
                  <a:cubicBezTo>
                    <a:pt x="519" y="86"/>
                    <a:pt x="527" y="55"/>
                    <a:pt x="519" y="33"/>
                  </a:cubicBezTo>
                  <a:cubicBezTo>
                    <a:pt x="513" y="14"/>
                    <a:pt x="496" y="0"/>
                    <a:pt x="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6616063" y="1693636"/>
              <a:ext cx="143268" cy="138533"/>
            </a:xfrm>
            <a:custGeom>
              <a:rect b="b" l="l" r="r" t="t"/>
              <a:pathLst>
                <a:path extrusionOk="0" h="849" w="878">
                  <a:moveTo>
                    <a:pt x="831" y="0"/>
                  </a:moveTo>
                  <a:cubicBezTo>
                    <a:pt x="819" y="0"/>
                    <a:pt x="805" y="6"/>
                    <a:pt x="794" y="17"/>
                  </a:cubicBezTo>
                  <a:lnTo>
                    <a:pt x="31" y="765"/>
                  </a:lnTo>
                  <a:cubicBezTo>
                    <a:pt x="1" y="795"/>
                    <a:pt x="23" y="849"/>
                    <a:pt x="69" y="849"/>
                  </a:cubicBezTo>
                  <a:cubicBezTo>
                    <a:pt x="77" y="849"/>
                    <a:pt x="92" y="841"/>
                    <a:pt x="100" y="834"/>
                  </a:cubicBezTo>
                  <a:lnTo>
                    <a:pt x="862" y="78"/>
                  </a:lnTo>
                  <a:cubicBezTo>
                    <a:pt x="878" y="63"/>
                    <a:pt x="878" y="33"/>
                    <a:pt x="862" y="17"/>
                  </a:cubicBezTo>
                  <a:cubicBezTo>
                    <a:pt x="855" y="6"/>
                    <a:pt x="843" y="0"/>
                    <a:pt x="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7205941" y="1497991"/>
              <a:ext cx="110959" cy="93987"/>
            </a:xfrm>
            <a:custGeom>
              <a:rect b="b" l="l" r="r" t="t"/>
              <a:pathLst>
                <a:path extrusionOk="0" h="576" w="680">
                  <a:moveTo>
                    <a:pt x="623" y="1"/>
                  </a:moveTo>
                  <a:cubicBezTo>
                    <a:pt x="613" y="1"/>
                    <a:pt x="603" y="4"/>
                    <a:pt x="596" y="11"/>
                  </a:cubicBezTo>
                  <a:lnTo>
                    <a:pt x="24" y="492"/>
                  </a:lnTo>
                  <a:cubicBezTo>
                    <a:pt x="8" y="507"/>
                    <a:pt x="1" y="538"/>
                    <a:pt x="24" y="560"/>
                  </a:cubicBezTo>
                  <a:cubicBezTo>
                    <a:pt x="31" y="568"/>
                    <a:pt x="47" y="576"/>
                    <a:pt x="54" y="576"/>
                  </a:cubicBezTo>
                  <a:cubicBezTo>
                    <a:pt x="69" y="576"/>
                    <a:pt x="77" y="568"/>
                    <a:pt x="85" y="560"/>
                  </a:cubicBezTo>
                  <a:lnTo>
                    <a:pt x="657" y="88"/>
                  </a:lnTo>
                  <a:cubicBezTo>
                    <a:pt x="672" y="72"/>
                    <a:pt x="680" y="42"/>
                    <a:pt x="657" y="19"/>
                  </a:cubicBezTo>
                  <a:cubicBezTo>
                    <a:pt x="648" y="6"/>
                    <a:pt x="635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7051740" y="1491790"/>
              <a:ext cx="308727" cy="229584"/>
            </a:xfrm>
            <a:custGeom>
              <a:rect b="b" l="l" r="r" t="t"/>
              <a:pathLst>
                <a:path extrusionOk="0" h="1407" w="1892">
                  <a:moveTo>
                    <a:pt x="1464" y="95"/>
                  </a:moveTo>
                  <a:cubicBezTo>
                    <a:pt x="1487" y="95"/>
                    <a:pt x="1503" y="103"/>
                    <a:pt x="1525" y="110"/>
                  </a:cubicBezTo>
                  <a:cubicBezTo>
                    <a:pt x="1564" y="126"/>
                    <a:pt x="1586" y="156"/>
                    <a:pt x="1602" y="194"/>
                  </a:cubicBezTo>
                  <a:lnTo>
                    <a:pt x="1777" y="713"/>
                  </a:lnTo>
                  <a:cubicBezTo>
                    <a:pt x="1800" y="797"/>
                    <a:pt x="1762" y="881"/>
                    <a:pt x="1678" y="904"/>
                  </a:cubicBezTo>
                  <a:lnTo>
                    <a:pt x="488" y="1308"/>
                  </a:lnTo>
                  <a:cubicBezTo>
                    <a:pt x="475" y="1312"/>
                    <a:pt x="461" y="1314"/>
                    <a:pt x="448" y="1314"/>
                  </a:cubicBezTo>
                  <a:cubicBezTo>
                    <a:pt x="384" y="1314"/>
                    <a:pt x="324" y="1272"/>
                    <a:pt x="305" y="1209"/>
                  </a:cubicBezTo>
                  <a:lnTo>
                    <a:pt x="130" y="690"/>
                  </a:lnTo>
                  <a:cubicBezTo>
                    <a:pt x="114" y="652"/>
                    <a:pt x="122" y="614"/>
                    <a:pt x="137" y="576"/>
                  </a:cubicBezTo>
                  <a:cubicBezTo>
                    <a:pt x="153" y="545"/>
                    <a:pt x="183" y="515"/>
                    <a:pt x="221" y="507"/>
                  </a:cubicBezTo>
                  <a:lnTo>
                    <a:pt x="1419" y="103"/>
                  </a:lnTo>
                  <a:cubicBezTo>
                    <a:pt x="1434" y="103"/>
                    <a:pt x="1449" y="95"/>
                    <a:pt x="1464" y="95"/>
                  </a:cubicBezTo>
                  <a:close/>
                  <a:moveTo>
                    <a:pt x="1457" y="1"/>
                  </a:moveTo>
                  <a:cubicBezTo>
                    <a:pt x="1434" y="1"/>
                    <a:pt x="1411" y="4"/>
                    <a:pt x="1388" y="11"/>
                  </a:cubicBezTo>
                  <a:lnTo>
                    <a:pt x="198" y="408"/>
                  </a:lnTo>
                  <a:cubicBezTo>
                    <a:pt x="69" y="454"/>
                    <a:pt x="0" y="591"/>
                    <a:pt x="38" y="713"/>
                  </a:cubicBezTo>
                  <a:lnTo>
                    <a:pt x="214" y="1239"/>
                  </a:lnTo>
                  <a:cubicBezTo>
                    <a:pt x="244" y="1338"/>
                    <a:pt x="336" y="1407"/>
                    <a:pt x="442" y="1407"/>
                  </a:cubicBezTo>
                  <a:cubicBezTo>
                    <a:pt x="473" y="1407"/>
                    <a:pt x="496" y="1399"/>
                    <a:pt x="526" y="1392"/>
                  </a:cubicBezTo>
                  <a:lnTo>
                    <a:pt x="1716" y="1003"/>
                  </a:lnTo>
                  <a:cubicBezTo>
                    <a:pt x="1777" y="980"/>
                    <a:pt x="1823" y="934"/>
                    <a:pt x="1853" y="881"/>
                  </a:cubicBezTo>
                  <a:cubicBezTo>
                    <a:pt x="1884" y="820"/>
                    <a:pt x="1892" y="759"/>
                    <a:pt x="1869" y="698"/>
                  </a:cubicBezTo>
                  <a:lnTo>
                    <a:pt x="1693" y="171"/>
                  </a:lnTo>
                  <a:cubicBezTo>
                    <a:pt x="1656" y="66"/>
                    <a:pt x="1558" y="1"/>
                    <a:pt x="1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6770427" y="1548575"/>
              <a:ext cx="182266" cy="94477"/>
            </a:xfrm>
            <a:custGeom>
              <a:rect b="b" l="l" r="r" t="t"/>
              <a:pathLst>
                <a:path extrusionOk="0" h="579" w="1117">
                  <a:moveTo>
                    <a:pt x="895" y="1"/>
                  </a:moveTo>
                  <a:cubicBezTo>
                    <a:pt x="382" y="1"/>
                    <a:pt x="52" y="404"/>
                    <a:pt x="31" y="418"/>
                  </a:cubicBezTo>
                  <a:cubicBezTo>
                    <a:pt x="0" y="464"/>
                    <a:pt x="8" y="525"/>
                    <a:pt x="46" y="556"/>
                  </a:cubicBezTo>
                  <a:cubicBezTo>
                    <a:pt x="69" y="571"/>
                    <a:pt x="84" y="578"/>
                    <a:pt x="107" y="578"/>
                  </a:cubicBezTo>
                  <a:cubicBezTo>
                    <a:pt x="138" y="578"/>
                    <a:pt x="160" y="563"/>
                    <a:pt x="183" y="540"/>
                  </a:cubicBezTo>
                  <a:cubicBezTo>
                    <a:pt x="183" y="540"/>
                    <a:pt x="471" y="192"/>
                    <a:pt x="890" y="192"/>
                  </a:cubicBezTo>
                  <a:cubicBezTo>
                    <a:pt x="918" y="192"/>
                    <a:pt x="947" y="194"/>
                    <a:pt x="977" y="197"/>
                  </a:cubicBezTo>
                  <a:cubicBezTo>
                    <a:pt x="981" y="198"/>
                    <a:pt x="986" y="198"/>
                    <a:pt x="990" y="198"/>
                  </a:cubicBezTo>
                  <a:cubicBezTo>
                    <a:pt x="1100" y="198"/>
                    <a:pt x="1117" y="21"/>
                    <a:pt x="999" y="6"/>
                  </a:cubicBezTo>
                  <a:cubicBezTo>
                    <a:pt x="964" y="3"/>
                    <a:pt x="929" y="1"/>
                    <a:pt x="8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7032975" y="1487548"/>
              <a:ext cx="144573" cy="55968"/>
            </a:xfrm>
            <a:custGeom>
              <a:rect b="b" l="l" r="r" t="t"/>
              <a:pathLst>
                <a:path extrusionOk="0" h="343" w="886">
                  <a:moveTo>
                    <a:pt x="536" y="1"/>
                  </a:moveTo>
                  <a:cubicBezTo>
                    <a:pt x="217" y="1"/>
                    <a:pt x="45" y="168"/>
                    <a:pt x="39" y="174"/>
                  </a:cubicBezTo>
                  <a:cubicBezTo>
                    <a:pt x="1" y="213"/>
                    <a:pt x="1" y="274"/>
                    <a:pt x="39" y="312"/>
                  </a:cubicBezTo>
                  <a:cubicBezTo>
                    <a:pt x="54" y="327"/>
                    <a:pt x="85" y="342"/>
                    <a:pt x="107" y="342"/>
                  </a:cubicBezTo>
                  <a:cubicBezTo>
                    <a:pt x="130" y="342"/>
                    <a:pt x="153" y="327"/>
                    <a:pt x="176" y="312"/>
                  </a:cubicBezTo>
                  <a:cubicBezTo>
                    <a:pt x="176" y="312"/>
                    <a:pt x="301" y="192"/>
                    <a:pt x="543" y="192"/>
                  </a:cubicBezTo>
                  <a:cubicBezTo>
                    <a:pt x="606" y="192"/>
                    <a:pt x="677" y="200"/>
                    <a:pt x="756" y="220"/>
                  </a:cubicBezTo>
                  <a:cubicBezTo>
                    <a:pt x="761" y="221"/>
                    <a:pt x="767" y="222"/>
                    <a:pt x="773" y="222"/>
                  </a:cubicBezTo>
                  <a:cubicBezTo>
                    <a:pt x="814" y="222"/>
                    <a:pt x="857" y="198"/>
                    <a:pt x="870" y="152"/>
                  </a:cubicBezTo>
                  <a:cubicBezTo>
                    <a:pt x="885" y="98"/>
                    <a:pt x="855" y="45"/>
                    <a:pt x="801" y="37"/>
                  </a:cubicBezTo>
                  <a:cubicBezTo>
                    <a:pt x="704" y="11"/>
                    <a:pt x="616" y="1"/>
                    <a:pt x="5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7064142" y="1617923"/>
              <a:ext cx="143268" cy="303501"/>
            </a:xfrm>
            <a:custGeom>
              <a:rect b="b" l="l" r="r" t="t"/>
              <a:pathLst>
                <a:path extrusionOk="0" h="1860" w="878">
                  <a:moveTo>
                    <a:pt x="0" y="1"/>
                  </a:moveTo>
                  <a:lnTo>
                    <a:pt x="122" y="1809"/>
                  </a:lnTo>
                  <a:cubicBezTo>
                    <a:pt x="122" y="1809"/>
                    <a:pt x="380" y="1859"/>
                    <a:pt x="579" y="1859"/>
                  </a:cubicBezTo>
                  <a:cubicBezTo>
                    <a:pt x="678" y="1859"/>
                    <a:pt x="763" y="1847"/>
                    <a:pt x="794" y="1809"/>
                  </a:cubicBezTo>
                  <a:cubicBezTo>
                    <a:pt x="877" y="169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7054514" y="1609112"/>
              <a:ext cx="159096" cy="320144"/>
            </a:xfrm>
            <a:custGeom>
              <a:rect b="b" l="l" r="r" t="t"/>
              <a:pathLst>
                <a:path extrusionOk="0" h="1962" w="975">
                  <a:moveTo>
                    <a:pt x="66" y="1"/>
                  </a:moveTo>
                  <a:cubicBezTo>
                    <a:pt x="33" y="1"/>
                    <a:pt x="0" y="34"/>
                    <a:pt x="21" y="70"/>
                  </a:cubicBezTo>
                  <a:cubicBezTo>
                    <a:pt x="425" y="856"/>
                    <a:pt x="830" y="1740"/>
                    <a:pt x="814" y="1832"/>
                  </a:cubicBezTo>
                  <a:cubicBezTo>
                    <a:pt x="795" y="1855"/>
                    <a:pt x="726" y="1865"/>
                    <a:pt x="632" y="1865"/>
                  </a:cubicBezTo>
                  <a:cubicBezTo>
                    <a:pt x="508" y="1865"/>
                    <a:pt x="341" y="1847"/>
                    <a:pt x="189" y="1817"/>
                  </a:cubicBezTo>
                  <a:cubicBezTo>
                    <a:pt x="185" y="1816"/>
                    <a:pt x="180" y="1815"/>
                    <a:pt x="177" y="1815"/>
                  </a:cubicBezTo>
                  <a:cubicBezTo>
                    <a:pt x="125" y="1815"/>
                    <a:pt x="110" y="1901"/>
                    <a:pt x="174" y="1908"/>
                  </a:cubicBezTo>
                  <a:cubicBezTo>
                    <a:pt x="319" y="1939"/>
                    <a:pt x="471" y="1962"/>
                    <a:pt x="624" y="1962"/>
                  </a:cubicBezTo>
                  <a:cubicBezTo>
                    <a:pt x="746" y="1962"/>
                    <a:pt x="853" y="1946"/>
                    <a:pt x="891" y="1893"/>
                  </a:cubicBezTo>
                  <a:cubicBezTo>
                    <a:pt x="975" y="1771"/>
                    <a:pt x="509" y="810"/>
                    <a:pt x="105" y="24"/>
                  </a:cubicBezTo>
                  <a:cubicBezTo>
                    <a:pt x="95" y="8"/>
                    <a:pt x="81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6029938" y="2704493"/>
              <a:ext cx="557732" cy="1017870"/>
            </a:xfrm>
            <a:custGeom>
              <a:rect b="b" l="l" r="r" t="t"/>
              <a:pathLst>
                <a:path extrusionOk="0" h="6238" w="3418">
                  <a:moveTo>
                    <a:pt x="2166" y="0"/>
                  </a:moveTo>
                  <a:cubicBezTo>
                    <a:pt x="2166" y="0"/>
                    <a:pt x="1671" y="0"/>
                    <a:pt x="1518" y="435"/>
                  </a:cubicBezTo>
                  <a:cubicBezTo>
                    <a:pt x="1373" y="877"/>
                    <a:pt x="0" y="5873"/>
                    <a:pt x="145" y="6018"/>
                  </a:cubicBezTo>
                  <a:cubicBezTo>
                    <a:pt x="265" y="6138"/>
                    <a:pt x="1554" y="6237"/>
                    <a:pt x="2109" y="6237"/>
                  </a:cubicBezTo>
                  <a:cubicBezTo>
                    <a:pt x="2223" y="6237"/>
                    <a:pt x="2306" y="6233"/>
                    <a:pt x="2342" y="6224"/>
                  </a:cubicBezTo>
                  <a:cubicBezTo>
                    <a:pt x="2548" y="6163"/>
                    <a:pt x="3417" y="2807"/>
                    <a:pt x="3417" y="2807"/>
                  </a:cubicBezTo>
                  <a:lnTo>
                    <a:pt x="2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6017374" y="2696987"/>
              <a:ext cx="578945" cy="1033698"/>
            </a:xfrm>
            <a:custGeom>
              <a:rect b="b" l="l" r="r" t="t"/>
              <a:pathLst>
                <a:path extrusionOk="0" h="6335" w="3548">
                  <a:moveTo>
                    <a:pt x="2243" y="1"/>
                  </a:moveTo>
                  <a:cubicBezTo>
                    <a:pt x="2236" y="1"/>
                    <a:pt x="1709" y="8"/>
                    <a:pt x="1549" y="473"/>
                  </a:cubicBezTo>
                  <a:cubicBezTo>
                    <a:pt x="1534" y="519"/>
                    <a:pt x="1" y="5904"/>
                    <a:pt x="192" y="6095"/>
                  </a:cubicBezTo>
                  <a:cubicBezTo>
                    <a:pt x="321" y="6232"/>
                    <a:pt x="1572" y="6331"/>
                    <a:pt x="2152" y="6331"/>
                  </a:cubicBezTo>
                  <a:cubicBezTo>
                    <a:pt x="2179" y="6333"/>
                    <a:pt x="2205" y="6334"/>
                    <a:pt x="2232" y="6334"/>
                  </a:cubicBezTo>
                  <a:cubicBezTo>
                    <a:pt x="2297" y="6334"/>
                    <a:pt x="2362" y="6329"/>
                    <a:pt x="2426" y="6323"/>
                  </a:cubicBezTo>
                  <a:cubicBezTo>
                    <a:pt x="2640" y="6262"/>
                    <a:pt x="3281" y="3883"/>
                    <a:pt x="3548" y="2868"/>
                  </a:cubicBezTo>
                  <a:cubicBezTo>
                    <a:pt x="3548" y="2846"/>
                    <a:pt x="3532" y="2815"/>
                    <a:pt x="3509" y="2807"/>
                  </a:cubicBezTo>
                  <a:cubicBezTo>
                    <a:pt x="3505" y="2806"/>
                    <a:pt x="3501" y="2805"/>
                    <a:pt x="3497" y="2805"/>
                  </a:cubicBezTo>
                  <a:cubicBezTo>
                    <a:pt x="3477" y="2805"/>
                    <a:pt x="3455" y="2820"/>
                    <a:pt x="3448" y="2846"/>
                  </a:cubicBezTo>
                  <a:cubicBezTo>
                    <a:pt x="3120" y="4096"/>
                    <a:pt x="2548" y="6133"/>
                    <a:pt x="2403" y="6232"/>
                  </a:cubicBezTo>
                  <a:cubicBezTo>
                    <a:pt x="2371" y="6240"/>
                    <a:pt x="2298" y="6244"/>
                    <a:pt x="2198" y="6244"/>
                  </a:cubicBezTo>
                  <a:cubicBezTo>
                    <a:pt x="1671" y="6244"/>
                    <a:pt x="395" y="6137"/>
                    <a:pt x="260" y="6041"/>
                  </a:cubicBezTo>
                  <a:cubicBezTo>
                    <a:pt x="192" y="5736"/>
                    <a:pt x="1442" y="1099"/>
                    <a:pt x="1641" y="504"/>
                  </a:cubicBezTo>
                  <a:cubicBezTo>
                    <a:pt x="1778" y="100"/>
                    <a:pt x="2220" y="100"/>
                    <a:pt x="2243" y="100"/>
                  </a:cubicBezTo>
                  <a:cubicBezTo>
                    <a:pt x="2266" y="100"/>
                    <a:pt x="2289" y="77"/>
                    <a:pt x="2289" y="46"/>
                  </a:cubicBezTo>
                  <a:cubicBezTo>
                    <a:pt x="2289" y="23"/>
                    <a:pt x="2266" y="1"/>
                    <a:pt x="2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6010031" y="3542387"/>
              <a:ext cx="511554" cy="441218"/>
            </a:xfrm>
            <a:custGeom>
              <a:rect b="b" l="l" r="r" t="t"/>
              <a:pathLst>
                <a:path extrusionOk="0" h="2704" w="3135">
                  <a:moveTo>
                    <a:pt x="1893" y="0"/>
                  </a:moveTo>
                  <a:cubicBezTo>
                    <a:pt x="1513" y="0"/>
                    <a:pt x="1114" y="104"/>
                    <a:pt x="824" y="326"/>
                  </a:cubicBezTo>
                  <a:cubicBezTo>
                    <a:pt x="328" y="708"/>
                    <a:pt x="244" y="616"/>
                    <a:pt x="122" y="1348"/>
                  </a:cubicBezTo>
                  <a:cubicBezTo>
                    <a:pt x="0" y="2088"/>
                    <a:pt x="504" y="2546"/>
                    <a:pt x="915" y="2637"/>
                  </a:cubicBezTo>
                  <a:cubicBezTo>
                    <a:pt x="1072" y="2670"/>
                    <a:pt x="1223" y="2704"/>
                    <a:pt x="1376" y="2704"/>
                  </a:cubicBezTo>
                  <a:cubicBezTo>
                    <a:pt x="1618" y="2704"/>
                    <a:pt x="1868" y="2620"/>
                    <a:pt x="2166" y="2317"/>
                  </a:cubicBezTo>
                  <a:cubicBezTo>
                    <a:pt x="2662" y="1821"/>
                    <a:pt x="3013" y="967"/>
                    <a:pt x="3013" y="967"/>
                  </a:cubicBezTo>
                  <a:cubicBezTo>
                    <a:pt x="3013" y="967"/>
                    <a:pt x="3135" y="387"/>
                    <a:pt x="2632" y="151"/>
                  </a:cubicBezTo>
                  <a:cubicBezTo>
                    <a:pt x="2425" y="53"/>
                    <a:pt x="2164" y="0"/>
                    <a:pt x="1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6001220" y="3536023"/>
              <a:ext cx="527871" cy="455414"/>
            </a:xfrm>
            <a:custGeom>
              <a:rect b="b" l="l" r="r" t="t"/>
              <a:pathLst>
                <a:path extrusionOk="0" h="2791" w="3235">
                  <a:moveTo>
                    <a:pt x="1993" y="90"/>
                  </a:moveTo>
                  <a:cubicBezTo>
                    <a:pt x="2228" y="90"/>
                    <a:pt x="2456" y="143"/>
                    <a:pt x="2670" y="236"/>
                  </a:cubicBezTo>
                  <a:cubicBezTo>
                    <a:pt x="3113" y="442"/>
                    <a:pt x="3036" y="937"/>
                    <a:pt x="3021" y="998"/>
                  </a:cubicBezTo>
                  <a:cubicBezTo>
                    <a:pt x="2998" y="1059"/>
                    <a:pt x="2655" y="1853"/>
                    <a:pt x="2190" y="2318"/>
                  </a:cubicBezTo>
                  <a:cubicBezTo>
                    <a:pt x="1900" y="2612"/>
                    <a:pt x="1667" y="2697"/>
                    <a:pt x="1435" y="2697"/>
                  </a:cubicBezTo>
                  <a:cubicBezTo>
                    <a:pt x="1294" y="2697"/>
                    <a:pt x="1153" y="2665"/>
                    <a:pt x="1000" y="2631"/>
                  </a:cubicBezTo>
                  <a:lnTo>
                    <a:pt x="977" y="2631"/>
                  </a:lnTo>
                  <a:cubicBezTo>
                    <a:pt x="596" y="2547"/>
                    <a:pt x="108" y="2112"/>
                    <a:pt x="222" y="1395"/>
                  </a:cubicBezTo>
                  <a:cubicBezTo>
                    <a:pt x="313" y="823"/>
                    <a:pt x="382" y="777"/>
                    <a:pt x="672" y="579"/>
                  </a:cubicBezTo>
                  <a:cubicBezTo>
                    <a:pt x="741" y="533"/>
                    <a:pt x="809" y="480"/>
                    <a:pt x="908" y="403"/>
                  </a:cubicBezTo>
                  <a:cubicBezTo>
                    <a:pt x="1203" y="197"/>
                    <a:pt x="1548" y="90"/>
                    <a:pt x="1908" y="90"/>
                  </a:cubicBezTo>
                  <a:cubicBezTo>
                    <a:pt x="1921" y="90"/>
                    <a:pt x="1933" y="91"/>
                    <a:pt x="1946" y="91"/>
                  </a:cubicBezTo>
                  <a:cubicBezTo>
                    <a:pt x="1962" y="90"/>
                    <a:pt x="1977" y="90"/>
                    <a:pt x="1993" y="90"/>
                  </a:cubicBezTo>
                  <a:close/>
                  <a:moveTo>
                    <a:pt x="1953" y="0"/>
                  </a:moveTo>
                  <a:cubicBezTo>
                    <a:pt x="1567" y="0"/>
                    <a:pt x="1155" y="102"/>
                    <a:pt x="847" y="335"/>
                  </a:cubicBezTo>
                  <a:cubicBezTo>
                    <a:pt x="756" y="403"/>
                    <a:pt x="680" y="457"/>
                    <a:pt x="611" y="503"/>
                  </a:cubicBezTo>
                  <a:cubicBezTo>
                    <a:pt x="321" y="709"/>
                    <a:pt x="230" y="770"/>
                    <a:pt x="130" y="1387"/>
                  </a:cubicBezTo>
                  <a:cubicBezTo>
                    <a:pt x="1" y="2158"/>
                    <a:pt x="542" y="2631"/>
                    <a:pt x="954" y="2722"/>
                  </a:cubicBezTo>
                  <a:lnTo>
                    <a:pt x="985" y="2730"/>
                  </a:lnTo>
                  <a:cubicBezTo>
                    <a:pt x="1130" y="2760"/>
                    <a:pt x="1274" y="2783"/>
                    <a:pt x="1427" y="2791"/>
                  </a:cubicBezTo>
                  <a:cubicBezTo>
                    <a:pt x="1679" y="2791"/>
                    <a:pt x="1938" y="2707"/>
                    <a:pt x="2258" y="2394"/>
                  </a:cubicBezTo>
                  <a:cubicBezTo>
                    <a:pt x="2754" y="1891"/>
                    <a:pt x="3105" y="1067"/>
                    <a:pt x="3120" y="1037"/>
                  </a:cubicBezTo>
                  <a:lnTo>
                    <a:pt x="3120" y="1021"/>
                  </a:lnTo>
                  <a:cubicBezTo>
                    <a:pt x="3120" y="1021"/>
                    <a:pt x="3235" y="403"/>
                    <a:pt x="2708" y="152"/>
                  </a:cubicBezTo>
                  <a:cubicBezTo>
                    <a:pt x="2505" y="55"/>
                    <a:pt x="2236" y="0"/>
                    <a:pt x="19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6847608" y="3193523"/>
              <a:ext cx="843941" cy="1030924"/>
            </a:xfrm>
            <a:custGeom>
              <a:rect b="b" l="l" r="r" t="t"/>
              <a:pathLst>
                <a:path extrusionOk="0" h="6318" w="5172">
                  <a:moveTo>
                    <a:pt x="5171" y="1"/>
                  </a:moveTo>
                  <a:cubicBezTo>
                    <a:pt x="5171" y="1"/>
                    <a:pt x="4904" y="207"/>
                    <a:pt x="3417" y="291"/>
                  </a:cubicBezTo>
                  <a:cubicBezTo>
                    <a:pt x="3245" y="301"/>
                    <a:pt x="3079" y="306"/>
                    <a:pt x="2922" y="306"/>
                  </a:cubicBezTo>
                  <a:cubicBezTo>
                    <a:pt x="1713" y="306"/>
                    <a:pt x="961" y="31"/>
                    <a:pt x="961" y="31"/>
                  </a:cubicBezTo>
                  <a:cubicBezTo>
                    <a:pt x="961" y="31"/>
                    <a:pt x="755" y="4501"/>
                    <a:pt x="0" y="6171"/>
                  </a:cubicBezTo>
                  <a:cubicBezTo>
                    <a:pt x="0" y="6171"/>
                    <a:pt x="464" y="6318"/>
                    <a:pt x="1263" y="6318"/>
                  </a:cubicBezTo>
                  <a:cubicBezTo>
                    <a:pt x="1462" y="6318"/>
                    <a:pt x="1683" y="6308"/>
                    <a:pt x="1922" y="6286"/>
                  </a:cubicBezTo>
                  <a:cubicBezTo>
                    <a:pt x="3120" y="6163"/>
                    <a:pt x="4233" y="5523"/>
                    <a:pt x="4233" y="5523"/>
                  </a:cubicBezTo>
                  <a:cubicBezTo>
                    <a:pt x="4233" y="5523"/>
                    <a:pt x="4645" y="3067"/>
                    <a:pt x="4843" y="1869"/>
                  </a:cubicBezTo>
                  <a:cubicBezTo>
                    <a:pt x="5049" y="672"/>
                    <a:pt x="5171" y="1"/>
                    <a:pt x="5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6838797" y="3186670"/>
              <a:ext cx="860259" cy="1044957"/>
            </a:xfrm>
            <a:custGeom>
              <a:rect b="b" l="l" r="r" t="t"/>
              <a:pathLst>
                <a:path extrusionOk="0" h="6404" w="5272">
                  <a:moveTo>
                    <a:pt x="5157" y="127"/>
                  </a:moveTo>
                  <a:lnTo>
                    <a:pt x="5157" y="127"/>
                  </a:lnTo>
                  <a:cubicBezTo>
                    <a:pt x="5119" y="348"/>
                    <a:pt x="5012" y="966"/>
                    <a:pt x="4852" y="1904"/>
                  </a:cubicBezTo>
                  <a:cubicBezTo>
                    <a:pt x="4661" y="3033"/>
                    <a:pt x="4287" y="5290"/>
                    <a:pt x="4241" y="5534"/>
                  </a:cubicBezTo>
                  <a:cubicBezTo>
                    <a:pt x="4089" y="5618"/>
                    <a:pt x="3059" y="6175"/>
                    <a:pt x="1976" y="6282"/>
                  </a:cubicBezTo>
                  <a:cubicBezTo>
                    <a:pt x="1746" y="6303"/>
                    <a:pt x="1533" y="6311"/>
                    <a:pt x="1339" y="6311"/>
                  </a:cubicBezTo>
                  <a:cubicBezTo>
                    <a:pt x="691" y="6311"/>
                    <a:pt x="256" y="6216"/>
                    <a:pt x="115" y="6175"/>
                  </a:cubicBezTo>
                  <a:cubicBezTo>
                    <a:pt x="802" y="4596"/>
                    <a:pt x="1030" y="683"/>
                    <a:pt x="1061" y="142"/>
                  </a:cubicBezTo>
                  <a:cubicBezTo>
                    <a:pt x="1681" y="318"/>
                    <a:pt x="2325" y="402"/>
                    <a:pt x="2973" y="402"/>
                  </a:cubicBezTo>
                  <a:cubicBezTo>
                    <a:pt x="3139" y="402"/>
                    <a:pt x="3305" y="397"/>
                    <a:pt x="3471" y="386"/>
                  </a:cubicBezTo>
                  <a:cubicBezTo>
                    <a:pt x="4547" y="317"/>
                    <a:pt x="4989" y="195"/>
                    <a:pt x="5157" y="127"/>
                  </a:cubicBezTo>
                  <a:close/>
                  <a:moveTo>
                    <a:pt x="5222" y="1"/>
                  </a:moveTo>
                  <a:cubicBezTo>
                    <a:pt x="5212" y="1"/>
                    <a:pt x="5203" y="5"/>
                    <a:pt x="5195" y="12"/>
                  </a:cubicBezTo>
                  <a:cubicBezTo>
                    <a:pt x="5187" y="12"/>
                    <a:pt x="4905" y="211"/>
                    <a:pt x="3464" y="295"/>
                  </a:cubicBezTo>
                  <a:cubicBezTo>
                    <a:pt x="3305" y="304"/>
                    <a:pt x="3152" y="308"/>
                    <a:pt x="3006" y="308"/>
                  </a:cubicBezTo>
                  <a:cubicBezTo>
                    <a:pt x="1807" y="308"/>
                    <a:pt x="1037" y="35"/>
                    <a:pt x="1030" y="35"/>
                  </a:cubicBezTo>
                  <a:cubicBezTo>
                    <a:pt x="1023" y="31"/>
                    <a:pt x="1015" y="29"/>
                    <a:pt x="1008" y="29"/>
                  </a:cubicBezTo>
                  <a:cubicBezTo>
                    <a:pt x="1000" y="29"/>
                    <a:pt x="992" y="31"/>
                    <a:pt x="985" y="35"/>
                  </a:cubicBezTo>
                  <a:cubicBezTo>
                    <a:pt x="977" y="43"/>
                    <a:pt x="969" y="58"/>
                    <a:pt x="969" y="73"/>
                  </a:cubicBezTo>
                  <a:cubicBezTo>
                    <a:pt x="962" y="119"/>
                    <a:pt x="756" y="4550"/>
                    <a:pt x="8" y="6190"/>
                  </a:cubicBezTo>
                  <a:cubicBezTo>
                    <a:pt x="1" y="6205"/>
                    <a:pt x="1" y="6213"/>
                    <a:pt x="8" y="6228"/>
                  </a:cubicBezTo>
                  <a:cubicBezTo>
                    <a:pt x="8" y="6244"/>
                    <a:pt x="24" y="6251"/>
                    <a:pt x="39" y="6251"/>
                  </a:cubicBezTo>
                  <a:cubicBezTo>
                    <a:pt x="62" y="6267"/>
                    <a:pt x="519" y="6404"/>
                    <a:pt x="1313" y="6404"/>
                  </a:cubicBezTo>
                  <a:cubicBezTo>
                    <a:pt x="1519" y="6404"/>
                    <a:pt x="1747" y="6396"/>
                    <a:pt x="1984" y="6373"/>
                  </a:cubicBezTo>
                  <a:cubicBezTo>
                    <a:pt x="3181" y="6259"/>
                    <a:pt x="4303" y="5618"/>
                    <a:pt x="4310" y="5611"/>
                  </a:cubicBezTo>
                  <a:cubicBezTo>
                    <a:pt x="4325" y="5603"/>
                    <a:pt x="4333" y="5595"/>
                    <a:pt x="4333" y="5580"/>
                  </a:cubicBezTo>
                  <a:cubicBezTo>
                    <a:pt x="4341" y="5550"/>
                    <a:pt x="4745" y="3109"/>
                    <a:pt x="4951" y="1927"/>
                  </a:cubicBezTo>
                  <a:cubicBezTo>
                    <a:pt x="5149" y="722"/>
                    <a:pt x="5271" y="58"/>
                    <a:pt x="5271" y="58"/>
                  </a:cubicBezTo>
                  <a:cubicBezTo>
                    <a:pt x="5271" y="35"/>
                    <a:pt x="5264" y="20"/>
                    <a:pt x="5248" y="12"/>
                  </a:cubicBezTo>
                  <a:cubicBezTo>
                    <a:pt x="5241" y="5"/>
                    <a:pt x="5231" y="1"/>
                    <a:pt x="52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6130617" y="3624137"/>
              <a:ext cx="1191341" cy="415927"/>
            </a:xfrm>
            <a:custGeom>
              <a:rect b="b" l="l" r="r" t="t"/>
              <a:pathLst>
                <a:path extrusionOk="0" h="2549" w="7301">
                  <a:moveTo>
                    <a:pt x="5729" y="1"/>
                  </a:moveTo>
                  <a:cubicBezTo>
                    <a:pt x="5431" y="1"/>
                    <a:pt x="3883" y="1053"/>
                    <a:pt x="3883" y="1053"/>
                  </a:cubicBezTo>
                  <a:lnTo>
                    <a:pt x="3448" y="1053"/>
                  </a:lnTo>
                  <a:cubicBezTo>
                    <a:pt x="3448" y="1053"/>
                    <a:pt x="1748" y="8"/>
                    <a:pt x="1519" y="8"/>
                  </a:cubicBezTo>
                  <a:cubicBezTo>
                    <a:pt x="1282" y="8"/>
                    <a:pt x="581" y="237"/>
                    <a:pt x="291" y="908"/>
                  </a:cubicBezTo>
                  <a:cubicBezTo>
                    <a:pt x="1" y="1580"/>
                    <a:pt x="24" y="1930"/>
                    <a:pt x="405" y="2052"/>
                  </a:cubicBezTo>
                  <a:cubicBezTo>
                    <a:pt x="787" y="2175"/>
                    <a:pt x="3243" y="2403"/>
                    <a:pt x="3532" y="2403"/>
                  </a:cubicBezTo>
                  <a:cubicBezTo>
                    <a:pt x="3830" y="2403"/>
                    <a:pt x="4524" y="2548"/>
                    <a:pt x="4936" y="2548"/>
                  </a:cubicBezTo>
                  <a:cubicBezTo>
                    <a:pt x="5348" y="2548"/>
                    <a:pt x="6423" y="2434"/>
                    <a:pt x="6568" y="2197"/>
                  </a:cubicBezTo>
                  <a:cubicBezTo>
                    <a:pt x="6666" y="2050"/>
                    <a:pt x="6204" y="2032"/>
                    <a:pt x="5837" y="2032"/>
                  </a:cubicBezTo>
                  <a:cubicBezTo>
                    <a:pt x="5721" y="2032"/>
                    <a:pt x="5615" y="2034"/>
                    <a:pt x="5538" y="2034"/>
                  </a:cubicBezTo>
                  <a:cubicBezTo>
                    <a:pt x="5480" y="2034"/>
                    <a:pt x="5439" y="2033"/>
                    <a:pt x="5424" y="2030"/>
                  </a:cubicBezTo>
                  <a:cubicBezTo>
                    <a:pt x="5332" y="1999"/>
                    <a:pt x="6522" y="1770"/>
                    <a:pt x="6682" y="1732"/>
                  </a:cubicBezTo>
                  <a:cubicBezTo>
                    <a:pt x="6843" y="1694"/>
                    <a:pt x="7064" y="1473"/>
                    <a:pt x="6743" y="1381"/>
                  </a:cubicBezTo>
                  <a:cubicBezTo>
                    <a:pt x="6743" y="1381"/>
                    <a:pt x="7300" y="1122"/>
                    <a:pt x="6949" y="886"/>
                  </a:cubicBezTo>
                  <a:lnTo>
                    <a:pt x="5325" y="596"/>
                  </a:lnTo>
                  <a:lnTo>
                    <a:pt x="5828" y="489"/>
                  </a:lnTo>
                  <a:cubicBezTo>
                    <a:pt x="5828" y="489"/>
                    <a:pt x="6289" y="612"/>
                    <a:pt x="6620" y="612"/>
                  </a:cubicBezTo>
                  <a:cubicBezTo>
                    <a:pt x="6810" y="612"/>
                    <a:pt x="6958" y="571"/>
                    <a:pt x="6949" y="443"/>
                  </a:cubicBezTo>
                  <a:cubicBezTo>
                    <a:pt x="6949" y="298"/>
                    <a:pt x="6019" y="1"/>
                    <a:pt x="5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6130617" y="3616794"/>
              <a:ext cx="1161480" cy="430612"/>
            </a:xfrm>
            <a:custGeom>
              <a:rect b="b" l="l" r="r" t="t"/>
              <a:pathLst>
                <a:path extrusionOk="0" h="2639" w="7118">
                  <a:moveTo>
                    <a:pt x="1519" y="92"/>
                  </a:moveTo>
                  <a:cubicBezTo>
                    <a:pt x="1679" y="92"/>
                    <a:pt x="2770" y="732"/>
                    <a:pt x="3433" y="1144"/>
                  </a:cubicBezTo>
                  <a:cubicBezTo>
                    <a:pt x="3441" y="1152"/>
                    <a:pt x="3448" y="1152"/>
                    <a:pt x="3456" y="1152"/>
                  </a:cubicBezTo>
                  <a:lnTo>
                    <a:pt x="3898" y="1152"/>
                  </a:lnTo>
                  <a:cubicBezTo>
                    <a:pt x="3906" y="1152"/>
                    <a:pt x="3914" y="1152"/>
                    <a:pt x="3921" y="1144"/>
                  </a:cubicBezTo>
                  <a:cubicBezTo>
                    <a:pt x="4539" y="717"/>
                    <a:pt x="5531" y="99"/>
                    <a:pt x="5737" y="99"/>
                  </a:cubicBezTo>
                  <a:cubicBezTo>
                    <a:pt x="6057" y="99"/>
                    <a:pt x="6881" y="397"/>
                    <a:pt x="6911" y="488"/>
                  </a:cubicBezTo>
                  <a:cubicBezTo>
                    <a:pt x="6911" y="511"/>
                    <a:pt x="6904" y="542"/>
                    <a:pt x="6881" y="557"/>
                  </a:cubicBezTo>
                  <a:cubicBezTo>
                    <a:pt x="6833" y="593"/>
                    <a:pt x="6742" y="607"/>
                    <a:pt x="6631" y="607"/>
                  </a:cubicBezTo>
                  <a:cubicBezTo>
                    <a:pt x="6373" y="607"/>
                    <a:pt x="6009" y="531"/>
                    <a:pt x="5843" y="488"/>
                  </a:cubicBezTo>
                  <a:lnTo>
                    <a:pt x="5820" y="488"/>
                  </a:lnTo>
                  <a:lnTo>
                    <a:pt x="5317" y="595"/>
                  </a:lnTo>
                  <a:cubicBezTo>
                    <a:pt x="5294" y="595"/>
                    <a:pt x="5279" y="618"/>
                    <a:pt x="5279" y="641"/>
                  </a:cubicBezTo>
                  <a:cubicBezTo>
                    <a:pt x="5279" y="664"/>
                    <a:pt x="5294" y="679"/>
                    <a:pt x="5317" y="686"/>
                  </a:cubicBezTo>
                  <a:lnTo>
                    <a:pt x="6942" y="969"/>
                  </a:lnTo>
                  <a:cubicBezTo>
                    <a:pt x="7003" y="1014"/>
                    <a:pt x="7026" y="1060"/>
                    <a:pt x="7026" y="1106"/>
                  </a:cubicBezTo>
                  <a:cubicBezTo>
                    <a:pt x="7018" y="1220"/>
                    <a:pt x="6812" y="1342"/>
                    <a:pt x="6736" y="1381"/>
                  </a:cubicBezTo>
                  <a:cubicBezTo>
                    <a:pt x="6713" y="1388"/>
                    <a:pt x="6705" y="1411"/>
                    <a:pt x="6705" y="1426"/>
                  </a:cubicBezTo>
                  <a:cubicBezTo>
                    <a:pt x="6705" y="1449"/>
                    <a:pt x="6720" y="1464"/>
                    <a:pt x="6743" y="1472"/>
                  </a:cubicBezTo>
                  <a:cubicBezTo>
                    <a:pt x="6789" y="1480"/>
                    <a:pt x="6881" y="1503"/>
                    <a:pt x="6873" y="1564"/>
                  </a:cubicBezTo>
                  <a:cubicBezTo>
                    <a:pt x="6865" y="1625"/>
                    <a:pt x="6774" y="1708"/>
                    <a:pt x="6682" y="1724"/>
                  </a:cubicBezTo>
                  <a:cubicBezTo>
                    <a:pt x="6644" y="1731"/>
                    <a:pt x="6583" y="1747"/>
                    <a:pt x="6492" y="1762"/>
                  </a:cubicBezTo>
                  <a:cubicBezTo>
                    <a:pt x="5378" y="1991"/>
                    <a:pt x="5378" y="2006"/>
                    <a:pt x="5378" y="2059"/>
                  </a:cubicBezTo>
                  <a:cubicBezTo>
                    <a:pt x="5378" y="2082"/>
                    <a:pt x="5393" y="2105"/>
                    <a:pt x="5416" y="2113"/>
                  </a:cubicBezTo>
                  <a:cubicBezTo>
                    <a:pt x="5481" y="2118"/>
                    <a:pt x="5546" y="2124"/>
                    <a:pt x="5608" y="2124"/>
                  </a:cubicBezTo>
                  <a:cubicBezTo>
                    <a:pt x="5633" y="2124"/>
                    <a:pt x="5659" y="2123"/>
                    <a:pt x="5683" y="2120"/>
                  </a:cubicBezTo>
                  <a:cubicBezTo>
                    <a:pt x="6232" y="2120"/>
                    <a:pt x="6515" y="2143"/>
                    <a:pt x="6537" y="2204"/>
                  </a:cubicBezTo>
                  <a:cubicBezTo>
                    <a:pt x="6537" y="2204"/>
                    <a:pt x="6537" y="2212"/>
                    <a:pt x="6537" y="2220"/>
                  </a:cubicBezTo>
                  <a:cubicBezTo>
                    <a:pt x="6415" y="2410"/>
                    <a:pt x="5431" y="2547"/>
                    <a:pt x="4943" y="2547"/>
                  </a:cubicBezTo>
                  <a:cubicBezTo>
                    <a:pt x="4669" y="2532"/>
                    <a:pt x="4402" y="2502"/>
                    <a:pt x="4135" y="2456"/>
                  </a:cubicBezTo>
                  <a:cubicBezTo>
                    <a:pt x="3937" y="2425"/>
                    <a:pt x="3731" y="2403"/>
                    <a:pt x="3532" y="2395"/>
                  </a:cubicBezTo>
                  <a:cubicBezTo>
                    <a:pt x="3273" y="2395"/>
                    <a:pt x="802" y="2166"/>
                    <a:pt x="420" y="2044"/>
                  </a:cubicBezTo>
                  <a:cubicBezTo>
                    <a:pt x="314" y="2021"/>
                    <a:pt x="222" y="1953"/>
                    <a:pt x="176" y="1853"/>
                  </a:cubicBezTo>
                  <a:cubicBezTo>
                    <a:pt x="100" y="1686"/>
                    <a:pt x="154" y="1396"/>
                    <a:pt x="337" y="969"/>
                  </a:cubicBezTo>
                  <a:cubicBezTo>
                    <a:pt x="619" y="313"/>
                    <a:pt x="1313" y="92"/>
                    <a:pt x="1519" y="92"/>
                  </a:cubicBezTo>
                  <a:close/>
                  <a:moveTo>
                    <a:pt x="1519" y="0"/>
                  </a:moveTo>
                  <a:cubicBezTo>
                    <a:pt x="1290" y="0"/>
                    <a:pt x="558" y="221"/>
                    <a:pt x="253" y="938"/>
                  </a:cubicBezTo>
                  <a:cubicBezTo>
                    <a:pt x="54" y="1396"/>
                    <a:pt x="1" y="1701"/>
                    <a:pt x="93" y="1899"/>
                  </a:cubicBezTo>
                  <a:cubicBezTo>
                    <a:pt x="154" y="2021"/>
                    <a:pt x="268" y="2105"/>
                    <a:pt x="398" y="2143"/>
                  </a:cubicBezTo>
                  <a:cubicBezTo>
                    <a:pt x="802" y="2265"/>
                    <a:pt x="3273" y="2494"/>
                    <a:pt x="3540" y="2494"/>
                  </a:cubicBezTo>
                  <a:cubicBezTo>
                    <a:pt x="3731" y="2502"/>
                    <a:pt x="3929" y="2525"/>
                    <a:pt x="4120" y="2555"/>
                  </a:cubicBezTo>
                  <a:cubicBezTo>
                    <a:pt x="4394" y="2601"/>
                    <a:pt x="4669" y="2631"/>
                    <a:pt x="4943" y="2639"/>
                  </a:cubicBezTo>
                  <a:cubicBezTo>
                    <a:pt x="5241" y="2639"/>
                    <a:pt x="6438" y="2547"/>
                    <a:pt x="6614" y="2265"/>
                  </a:cubicBezTo>
                  <a:cubicBezTo>
                    <a:pt x="6637" y="2235"/>
                    <a:pt x="6637" y="2189"/>
                    <a:pt x="6621" y="2158"/>
                  </a:cubicBezTo>
                  <a:cubicBezTo>
                    <a:pt x="6560" y="2044"/>
                    <a:pt x="6255" y="2029"/>
                    <a:pt x="5721" y="2029"/>
                  </a:cubicBezTo>
                  <a:cubicBezTo>
                    <a:pt x="5973" y="1968"/>
                    <a:pt x="6339" y="1892"/>
                    <a:pt x="6515" y="1861"/>
                  </a:cubicBezTo>
                  <a:lnTo>
                    <a:pt x="6705" y="1823"/>
                  </a:lnTo>
                  <a:cubicBezTo>
                    <a:pt x="6827" y="1792"/>
                    <a:pt x="6965" y="1686"/>
                    <a:pt x="6965" y="1571"/>
                  </a:cubicBezTo>
                  <a:cubicBezTo>
                    <a:pt x="6965" y="1503"/>
                    <a:pt x="6926" y="1442"/>
                    <a:pt x="6865" y="1419"/>
                  </a:cubicBezTo>
                  <a:cubicBezTo>
                    <a:pt x="6965" y="1358"/>
                    <a:pt x="7109" y="1243"/>
                    <a:pt x="7117" y="1114"/>
                  </a:cubicBezTo>
                  <a:cubicBezTo>
                    <a:pt x="7117" y="1014"/>
                    <a:pt x="7064" y="931"/>
                    <a:pt x="6980" y="885"/>
                  </a:cubicBezTo>
                  <a:cubicBezTo>
                    <a:pt x="6980" y="885"/>
                    <a:pt x="6972" y="877"/>
                    <a:pt x="6965" y="877"/>
                  </a:cubicBezTo>
                  <a:lnTo>
                    <a:pt x="5576" y="633"/>
                  </a:lnTo>
                  <a:lnTo>
                    <a:pt x="5828" y="580"/>
                  </a:lnTo>
                  <a:cubicBezTo>
                    <a:pt x="5918" y="606"/>
                    <a:pt x="6313" y="706"/>
                    <a:pt x="6620" y="706"/>
                  </a:cubicBezTo>
                  <a:cubicBezTo>
                    <a:pt x="6756" y="706"/>
                    <a:pt x="6874" y="687"/>
                    <a:pt x="6942" y="633"/>
                  </a:cubicBezTo>
                  <a:cubicBezTo>
                    <a:pt x="6980" y="595"/>
                    <a:pt x="7010" y="542"/>
                    <a:pt x="7003" y="488"/>
                  </a:cubicBezTo>
                  <a:cubicBezTo>
                    <a:pt x="6995" y="282"/>
                    <a:pt x="5988" y="0"/>
                    <a:pt x="5729" y="0"/>
                  </a:cubicBezTo>
                  <a:cubicBezTo>
                    <a:pt x="5439" y="0"/>
                    <a:pt x="4081" y="908"/>
                    <a:pt x="3876" y="1053"/>
                  </a:cubicBezTo>
                  <a:lnTo>
                    <a:pt x="3464" y="1053"/>
                  </a:lnTo>
                  <a:cubicBezTo>
                    <a:pt x="3235" y="915"/>
                    <a:pt x="1755" y="0"/>
                    <a:pt x="15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6978638" y="3822066"/>
              <a:ext cx="263528" cy="35082"/>
            </a:xfrm>
            <a:custGeom>
              <a:rect b="b" l="l" r="r" t="t"/>
              <a:pathLst>
                <a:path extrusionOk="0" h="215" w="1615">
                  <a:moveTo>
                    <a:pt x="67" y="0"/>
                  </a:moveTo>
                  <a:cubicBezTo>
                    <a:pt x="5" y="0"/>
                    <a:pt x="1" y="92"/>
                    <a:pt x="67" y="92"/>
                  </a:cubicBezTo>
                  <a:lnTo>
                    <a:pt x="1554" y="206"/>
                  </a:lnTo>
                  <a:lnTo>
                    <a:pt x="1554" y="214"/>
                  </a:lnTo>
                  <a:cubicBezTo>
                    <a:pt x="1615" y="214"/>
                    <a:pt x="1615" y="115"/>
                    <a:pt x="1554" y="115"/>
                  </a:cubicBezTo>
                  <a:lnTo>
                    <a:pt x="74" y="0"/>
                  </a:lnTo>
                  <a:cubicBezTo>
                    <a:pt x="72" y="0"/>
                    <a:pt x="69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7441239" y="612450"/>
              <a:ext cx="972197" cy="1127685"/>
            </a:xfrm>
            <a:custGeom>
              <a:rect b="b" l="l" r="r" t="t"/>
              <a:pathLst>
                <a:path extrusionOk="0" h="6911" w="5958">
                  <a:moveTo>
                    <a:pt x="2975" y="0"/>
                  </a:moveTo>
                  <a:cubicBezTo>
                    <a:pt x="1327" y="0"/>
                    <a:pt x="0" y="1129"/>
                    <a:pt x="0" y="2525"/>
                  </a:cubicBezTo>
                  <a:cubicBezTo>
                    <a:pt x="0" y="3608"/>
                    <a:pt x="801" y="4531"/>
                    <a:pt x="1930" y="4889"/>
                  </a:cubicBezTo>
                  <a:lnTo>
                    <a:pt x="778" y="6910"/>
                  </a:lnTo>
                  <a:lnTo>
                    <a:pt x="778" y="6910"/>
                  </a:lnTo>
                  <a:lnTo>
                    <a:pt x="2914" y="5049"/>
                  </a:lnTo>
                  <a:lnTo>
                    <a:pt x="2975" y="5049"/>
                  </a:lnTo>
                  <a:cubicBezTo>
                    <a:pt x="4622" y="5049"/>
                    <a:pt x="5957" y="3921"/>
                    <a:pt x="5957" y="2525"/>
                  </a:cubicBezTo>
                  <a:cubicBezTo>
                    <a:pt x="5957" y="1129"/>
                    <a:pt x="4622" y="0"/>
                    <a:pt x="297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7629217" y="978774"/>
              <a:ext cx="125808" cy="108020"/>
            </a:xfrm>
            <a:custGeom>
              <a:rect b="b" l="l" r="r" t="t"/>
              <a:pathLst>
                <a:path extrusionOk="0" h="662" w="771">
                  <a:moveTo>
                    <a:pt x="436" y="0"/>
                  </a:moveTo>
                  <a:cubicBezTo>
                    <a:pt x="355" y="0"/>
                    <a:pt x="272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06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7869410" y="978774"/>
              <a:ext cx="125808" cy="108020"/>
            </a:xfrm>
            <a:custGeom>
              <a:rect b="b" l="l" r="r" t="t"/>
              <a:pathLst>
                <a:path extrusionOk="0" h="662" w="771">
                  <a:moveTo>
                    <a:pt x="439" y="0"/>
                  </a:moveTo>
                  <a:cubicBezTo>
                    <a:pt x="358" y="0"/>
                    <a:pt x="275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10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8128206" y="978285"/>
              <a:ext cx="107206" cy="108510"/>
            </a:xfrm>
            <a:custGeom>
              <a:rect b="b" l="l" r="r" t="t"/>
              <a:pathLst>
                <a:path extrusionOk="0" h="665" w="657">
                  <a:moveTo>
                    <a:pt x="328" y="1"/>
                  </a:moveTo>
                  <a:cubicBezTo>
                    <a:pt x="145" y="1"/>
                    <a:pt x="1" y="153"/>
                    <a:pt x="1" y="336"/>
                  </a:cubicBezTo>
                  <a:cubicBezTo>
                    <a:pt x="1" y="519"/>
                    <a:pt x="145" y="664"/>
                    <a:pt x="328" y="664"/>
                  </a:cubicBezTo>
                  <a:cubicBezTo>
                    <a:pt x="512" y="664"/>
                    <a:pt x="656" y="519"/>
                    <a:pt x="656" y="336"/>
                  </a:cubicBezTo>
                  <a:cubicBezTo>
                    <a:pt x="656" y="153"/>
                    <a:pt x="512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0" name="Google Shape;1330;p4"/>
          <p:cNvSpPr txBox="1"/>
          <p:nvPr>
            <p:ph type="title"/>
          </p:nvPr>
        </p:nvSpPr>
        <p:spPr>
          <a:xfrm flipH="1">
            <a:off x="4036893" y="2578836"/>
            <a:ext cx="3839163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Intro to Stats</a:t>
            </a:r>
            <a:endParaRPr/>
          </a:p>
        </p:txBody>
      </p:sp>
      <p:sp>
        <p:nvSpPr>
          <p:cNvPr id="1331" name="Google Shape;1331;p4"/>
          <p:cNvSpPr/>
          <p:nvPr/>
        </p:nvSpPr>
        <p:spPr>
          <a:xfrm flipH="1">
            <a:off x="4995650" y="1398713"/>
            <a:ext cx="1921800" cy="1010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4"/>
          <p:cNvSpPr txBox="1"/>
          <p:nvPr>
            <p:ph idx="2" type="title"/>
          </p:nvPr>
        </p:nvSpPr>
        <p:spPr>
          <a:xfrm flipH="1">
            <a:off x="5197325" y="1479925"/>
            <a:ext cx="15183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1333" name="Google Shape;133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40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40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Properties of Correlation (6)</a:t>
            </a:r>
            <a:endParaRPr sz="2800"/>
          </a:p>
        </p:txBody>
      </p:sp>
      <p:sp>
        <p:nvSpPr>
          <p:cNvPr id="2074" name="Google Shape;2074;p40"/>
          <p:cNvSpPr txBox="1"/>
          <p:nvPr/>
        </p:nvSpPr>
        <p:spPr>
          <a:xfrm>
            <a:off x="1268623" y="912019"/>
            <a:ext cx="6608551" cy="7119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Koefisien korelasi </a:t>
            </a:r>
            <a:r>
              <a:rPr b="0" i="0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sangat sensitive terhadap outlier </a:t>
            </a: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sehingga dapat merubah nilai korelasi secara drastis</a:t>
            </a:r>
            <a:r>
              <a:rPr b="0" i="0" lang="en-US" sz="1800" u="none" cap="none" strike="noStrike">
                <a:solidFill>
                  <a:srgbClr val="0116B3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75" name="Google Shape;207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5863" y="1716523"/>
            <a:ext cx="6772275" cy="2093478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41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Google Shape;2082;p41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Discussion (1)</a:t>
            </a:r>
            <a:endParaRPr sz="2800"/>
          </a:p>
        </p:txBody>
      </p:sp>
      <p:sp>
        <p:nvSpPr>
          <p:cNvPr id="2083" name="Google Shape;2083;p41"/>
          <p:cNvSpPr txBox="1"/>
          <p:nvPr/>
        </p:nvSpPr>
        <p:spPr>
          <a:xfrm>
            <a:off x="1343024" y="912019"/>
            <a:ext cx="6505575" cy="7119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Berapakah nilai korelasi yang paling tepat berdasarkan visualisasi berikut ini?</a:t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84" name="Google Shape;2084;p41"/>
          <p:cNvPicPr preferRelativeResize="0"/>
          <p:nvPr/>
        </p:nvPicPr>
        <p:blipFill rotWithShape="1">
          <a:blip r:embed="rId3">
            <a:alphaModFix/>
          </a:blip>
          <a:srcRect b="8861" l="4494" r="0" t="0"/>
          <a:stretch/>
        </p:blipFill>
        <p:spPr>
          <a:xfrm>
            <a:off x="1929712" y="1696643"/>
            <a:ext cx="5284576" cy="2618182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41"/>
          <p:cNvSpPr txBox="1"/>
          <p:nvPr>
            <p:ph idx="12" type="sldNum"/>
          </p:nvPr>
        </p:nvSpPr>
        <p:spPr>
          <a:xfrm>
            <a:off x="8556784" y="47577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42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p42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Discussion (1)</a:t>
            </a:r>
            <a:endParaRPr sz="2800"/>
          </a:p>
        </p:txBody>
      </p:sp>
      <p:sp>
        <p:nvSpPr>
          <p:cNvPr id="2092" name="Google Shape;2092;p42"/>
          <p:cNvSpPr txBox="1"/>
          <p:nvPr/>
        </p:nvSpPr>
        <p:spPr>
          <a:xfrm>
            <a:off x="1266824" y="912019"/>
            <a:ext cx="6562725" cy="7119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Berapakah nilai korelasi yang paling tepat berdasarkan visualisasi berikut ini?</a:t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093" name="Google Shape;209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6655" y="1623997"/>
            <a:ext cx="5590691" cy="2884632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43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0" name="Google Shape;2100;p43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Discussion (2)</a:t>
            </a:r>
            <a:endParaRPr sz="2800"/>
          </a:p>
        </p:txBody>
      </p:sp>
      <p:sp>
        <p:nvSpPr>
          <p:cNvPr id="2101" name="Google Shape;2101;p43"/>
          <p:cNvSpPr txBox="1"/>
          <p:nvPr/>
        </p:nvSpPr>
        <p:spPr>
          <a:xfrm>
            <a:off x="1362074" y="912019"/>
            <a:ext cx="6486525" cy="7119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Manakah dari visualisasi berikut ini yang memiliki korelasi terkuat? (Koefisien korelasi mendekati 1 atau -1)</a:t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02" name="Google Shape;210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5003" y="1623997"/>
            <a:ext cx="3553995" cy="2862278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44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44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Discussion (2)</a:t>
            </a:r>
            <a:endParaRPr sz="2800"/>
          </a:p>
        </p:txBody>
      </p:sp>
      <p:sp>
        <p:nvSpPr>
          <p:cNvPr id="2110" name="Google Shape;2110;p44"/>
          <p:cNvSpPr txBox="1"/>
          <p:nvPr/>
        </p:nvSpPr>
        <p:spPr>
          <a:xfrm>
            <a:off x="1238249" y="912019"/>
            <a:ext cx="6581776" cy="7119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Manakah dari visualisasi berikut ini yang memiliki korelasi terkuat? (Koefisien korelasi mendekati 1 atau -1)</a:t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11" name="Google Shape;211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594" y="1671622"/>
            <a:ext cx="6500812" cy="2777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7" name="Google Shape;2117;p45"/>
          <p:cNvGrpSpPr/>
          <p:nvPr/>
        </p:nvGrpSpPr>
        <p:grpSpPr>
          <a:xfrm>
            <a:off x="1204440" y="1398736"/>
            <a:ext cx="2628066" cy="2998583"/>
            <a:chOff x="5076209" y="600200"/>
            <a:chExt cx="3337227" cy="3807724"/>
          </a:xfrm>
        </p:grpSpPr>
        <p:grpSp>
          <p:nvGrpSpPr>
            <p:cNvPr id="2118" name="Google Shape;2118;p45"/>
            <p:cNvGrpSpPr/>
            <p:nvPr/>
          </p:nvGrpSpPr>
          <p:grpSpPr>
            <a:xfrm flipH="1" rot="-615709">
              <a:off x="5208565" y="2456902"/>
              <a:ext cx="1338507" cy="1606115"/>
              <a:chOff x="7241678" y="3995311"/>
              <a:chExt cx="952278" cy="1142587"/>
            </a:xfrm>
          </p:grpSpPr>
          <p:sp>
            <p:nvSpPr>
              <p:cNvPr id="2119" name="Google Shape;2119;p45"/>
              <p:cNvSpPr/>
              <p:nvPr/>
            </p:nvSpPr>
            <p:spPr>
              <a:xfrm>
                <a:off x="7241678" y="4183425"/>
                <a:ext cx="152638" cy="119477"/>
              </a:xfrm>
              <a:custGeom>
                <a:rect b="b" l="l" r="r" t="t"/>
                <a:pathLst>
                  <a:path extrusionOk="0" h="980" w="1252">
                    <a:moveTo>
                      <a:pt x="385" y="0"/>
                    </a:moveTo>
                    <a:cubicBezTo>
                      <a:pt x="371" y="0"/>
                      <a:pt x="357" y="1"/>
                      <a:pt x="344" y="3"/>
                    </a:cubicBezTo>
                    <a:cubicBezTo>
                      <a:pt x="138" y="33"/>
                      <a:pt x="1" y="247"/>
                      <a:pt x="62" y="453"/>
                    </a:cubicBezTo>
                    <a:cubicBezTo>
                      <a:pt x="108" y="659"/>
                      <a:pt x="321" y="811"/>
                      <a:pt x="504" y="895"/>
                    </a:cubicBezTo>
                    <a:cubicBezTo>
                      <a:pt x="694" y="974"/>
                      <a:pt x="1107" y="979"/>
                      <a:pt x="1222" y="979"/>
                    </a:cubicBezTo>
                    <a:cubicBezTo>
                      <a:pt x="1241" y="979"/>
                      <a:pt x="1252" y="979"/>
                      <a:pt x="1252" y="979"/>
                    </a:cubicBezTo>
                    <a:cubicBezTo>
                      <a:pt x="1252" y="979"/>
                      <a:pt x="1137" y="628"/>
                      <a:pt x="1130" y="605"/>
                    </a:cubicBezTo>
                    <a:cubicBezTo>
                      <a:pt x="1020" y="372"/>
                      <a:pt x="675" y="0"/>
                      <a:pt x="3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45"/>
              <p:cNvSpPr/>
              <p:nvPr/>
            </p:nvSpPr>
            <p:spPr>
              <a:xfrm>
                <a:off x="7249115" y="3995311"/>
                <a:ext cx="944841" cy="1142587"/>
              </a:xfrm>
              <a:custGeom>
                <a:rect b="b" l="l" r="r" t="t"/>
                <a:pathLst>
                  <a:path extrusionOk="0" h="9372" w="7750">
                    <a:moveTo>
                      <a:pt x="1643" y="0"/>
                    </a:moveTo>
                    <a:cubicBezTo>
                      <a:pt x="1591" y="0"/>
                      <a:pt x="1538" y="12"/>
                      <a:pt x="1488" y="36"/>
                    </a:cubicBezTo>
                    <a:cubicBezTo>
                      <a:pt x="1221" y="173"/>
                      <a:pt x="1152" y="715"/>
                      <a:pt x="1191" y="982"/>
                    </a:cubicBezTo>
                    <a:cubicBezTo>
                      <a:pt x="1191" y="1004"/>
                      <a:pt x="1297" y="1355"/>
                      <a:pt x="1305" y="1355"/>
                    </a:cubicBezTo>
                    <a:cubicBezTo>
                      <a:pt x="1290" y="1439"/>
                      <a:pt x="1282" y="1531"/>
                      <a:pt x="1267" y="1630"/>
                    </a:cubicBezTo>
                    <a:cubicBezTo>
                      <a:pt x="1252" y="1821"/>
                      <a:pt x="1229" y="2026"/>
                      <a:pt x="1229" y="2255"/>
                    </a:cubicBezTo>
                    <a:cubicBezTo>
                      <a:pt x="1221" y="2507"/>
                      <a:pt x="1221" y="2751"/>
                      <a:pt x="1244" y="2995"/>
                    </a:cubicBezTo>
                    <a:cubicBezTo>
                      <a:pt x="1267" y="3270"/>
                      <a:pt x="1313" y="3544"/>
                      <a:pt x="1381" y="3811"/>
                    </a:cubicBezTo>
                    <a:lnTo>
                      <a:pt x="1381" y="3826"/>
                    </a:lnTo>
                    <a:cubicBezTo>
                      <a:pt x="1336" y="3750"/>
                      <a:pt x="1191" y="3544"/>
                      <a:pt x="1183" y="3529"/>
                    </a:cubicBezTo>
                    <a:cubicBezTo>
                      <a:pt x="1035" y="3355"/>
                      <a:pt x="681" y="3122"/>
                      <a:pt x="409" y="3122"/>
                    </a:cubicBezTo>
                    <a:cubicBezTo>
                      <a:pt x="358" y="3122"/>
                      <a:pt x="311" y="3130"/>
                      <a:pt x="268" y="3148"/>
                    </a:cubicBezTo>
                    <a:cubicBezTo>
                      <a:pt x="77" y="3239"/>
                      <a:pt x="1" y="3476"/>
                      <a:pt x="108" y="3659"/>
                    </a:cubicBezTo>
                    <a:cubicBezTo>
                      <a:pt x="184" y="3849"/>
                      <a:pt x="428" y="3941"/>
                      <a:pt x="626" y="3971"/>
                    </a:cubicBezTo>
                    <a:cubicBezTo>
                      <a:pt x="649" y="3974"/>
                      <a:pt x="674" y="3976"/>
                      <a:pt x="701" y="3976"/>
                    </a:cubicBezTo>
                    <a:cubicBezTo>
                      <a:pt x="945" y="3976"/>
                      <a:pt x="1332" y="3864"/>
                      <a:pt x="1366" y="3857"/>
                    </a:cubicBezTo>
                    <a:cubicBezTo>
                      <a:pt x="1442" y="4124"/>
                      <a:pt x="1534" y="4391"/>
                      <a:pt x="1648" y="4650"/>
                    </a:cubicBezTo>
                    <a:cubicBezTo>
                      <a:pt x="1709" y="4803"/>
                      <a:pt x="1778" y="4948"/>
                      <a:pt x="1854" y="5100"/>
                    </a:cubicBezTo>
                    <a:cubicBezTo>
                      <a:pt x="1816" y="5039"/>
                      <a:pt x="1778" y="4978"/>
                      <a:pt x="1770" y="4970"/>
                    </a:cubicBezTo>
                    <a:cubicBezTo>
                      <a:pt x="1621" y="4802"/>
                      <a:pt x="1261" y="4566"/>
                      <a:pt x="988" y="4566"/>
                    </a:cubicBezTo>
                    <a:cubicBezTo>
                      <a:pt x="941" y="4566"/>
                      <a:pt x="896" y="4573"/>
                      <a:pt x="855" y="4589"/>
                    </a:cubicBezTo>
                    <a:cubicBezTo>
                      <a:pt x="657" y="4681"/>
                      <a:pt x="588" y="4917"/>
                      <a:pt x="695" y="5100"/>
                    </a:cubicBezTo>
                    <a:cubicBezTo>
                      <a:pt x="794" y="5291"/>
                      <a:pt x="1046" y="5382"/>
                      <a:pt x="1244" y="5405"/>
                    </a:cubicBezTo>
                    <a:cubicBezTo>
                      <a:pt x="1268" y="5409"/>
                      <a:pt x="1296" y="5411"/>
                      <a:pt x="1326" y="5411"/>
                    </a:cubicBezTo>
                    <a:cubicBezTo>
                      <a:pt x="1539" y="5411"/>
                      <a:pt x="1867" y="5325"/>
                      <a:pt x="1961" y="5298"/>
                    </a:cubicBezTo>
                    <a:lnTo>
                      <a:pt x="2045" y="5474"/>
                    </a:lnTo>
                    <a:cubicBezTo>
                      <a:pt x="2182" y="5741"/>
                      <a:pt x="2319" y="6015"/>
                      <a:pt x="2441" y="6282"/>
                    </a:cubicBezTo>
                    <a:cubicBezTo>
                      <a:pt x="2487" y="6382"/>
                      <a:pt x="2533" y="6473"/>
                      <a:pt x="2571" y="6572"/>
                    </a:cubicBezTo>
                    <a:cubicBezTo>
                      <a:pt x="2533" y="6519"/>
                      <a:pt x="2502" y="6465"/>
                      <a:pt x="2495" y="6465"/>
                    </a:cubicBezTo>
                    <a:cubicBezTo>
                      <a:pt x="2347" y="6292"/>
                      <a:pt x="1992" y="6058"/>
                      <a:pt x="1720" y="6058"/>
                    </a:cubicBezTo>
                    <a:cubicBezTo>
                      <a:pt x="1670" y="6058"/>
                      <a:pt x="1622" y="6066"/>
                      <a:pt x="1580" y="6084"/>
                    </a:cubicBezTo>
                    <a:cubicBezTo>
                      <a:pt x="1381" y="6176"/>
                      <a:pt x="1313" y="6412"/>
                      <a:pt x="1419" y="6595"/>
                    </a:cubicBezTo>
                    <a:cubicBezTo>
                      <a:pt x="1526" y="6786"/>
                      <a:pt x="1770" y="6870"/>
                      <a:pt x="1969" y="6900"/>
                    </a:cubicBezTo>
                    <a:cubicBezTo>
                      <a:pt x="1994" y="6904"/>
                      <a:pt x="2023" y="6906"/>
                      <a:pt x="2054" y="6906"/>
                    </a:cubicBezTo>
                    <a:cubicBezTo>
                      <a:pt x="2260" y="6906"/>
                      <a:pt x="2557" y="6828"/>
                      <a:pt x="2663" y="6801"/>
                    </a:cubicBezTo>
                    <a:cubicBezTo>
                      <a:pt x="2701" y="6893"/>
                      <a:pt x="2739" y="6999"/>
                      <a:pt x="2777" y="7091"/>
                    </a:cubicBezTo>
                    <a:cubicBezTo>
                      <a:pt x="2800" y="7159"/>
                      <a:pt x="2823" y="7220"/>
                      <a:pt x="2838" y="7297"/>
                    </a:cubicBezTo>
                    <a:cubicBezTo>
                      <a:pt x="2853" y="7365"/>
                      <a:pt x="2876" y="7426"/>
                      <a:pt x="2899" y="7495"/>
                    </a:cubicBezTo>
                    <a:cubicBezTo>
                      <a:pt x="2930" y="7625"/>
                      <a:pt x="2960" y="7754"/>
                      <a:pt x="2991" y="7884"/>
                    </a:cubicBezTo>
                    <a:cubicBezTo>
                      <a:pt x="3013" y="7968"/>
                      <a:pt x="3029" y="8052"/>
                      <a:pt x="3044" y="8143"/>
                    </a:cubicBezTo>
                    <a:cubicBezTo>
                      <a:pt x="2998" y="8044"/>
                      <a:pt x="2914" y="7854"/>
                      <a:pt x="2907" y="7846"/>
                    </a:cubicBezTo>
                    <a:cubicBezTo>
                      <a:pt x="2775" y="7638"/>
                      <a:pt x="2425" y="7324"/>
                      <a:pt x="2138" y="7324"/>
                    </a:cubicBezTo>
                    <a:cubicBezTo>
                      <a:pt x="2109" y="7324"/>
                      <a:pt x="2080" y="7328"/>
                      <a:pt x="2052" y="7335"/>
                    </a:cubicBezTo>
                    <a:cubicBezTo>
                      <a:pt x="1854" y="7388"/>
                      <a:pt x="1740" y="7609"/>
                      <a:pt x="1824" y="7808"/>
                    </a:cubicBezTo>
                    <a:cubicBezTo>
                      <a:pt x="1892" y="8014"/>
                      <a:pt x="2121" y="8136"/>
                      <a:pt x="2319" y="8197"/>
                    </a:cubicBezTo>
                    <a:cubicBezTo>
                      <a:pt x="2388" y="8220"/>
                      <a:pt x="2486" y="8227"/>
                      <a:pt x="2589" y="8227"/>
                    </a:cubicBezTo>
                    <a:cubicBezTo>
                      <a:pt x="2795" y="8227"/>
                      <a:pt x="3019" y="8197"/>
                      <a:pt x="3059" y="8197"/>
                    </a:cubicBezTo>
                    <a:cubicBezTo>
                      <a:pt x="3082" y="8342"/>
                      <a:pt x="3113" y="8479"/>
                      <a:pt x="3136" y="8609"/>
                    </a:cubicBezTo>
                    <a:cubicBezTo>
                      <a:pt x="3181" y="8891"/>
                      <a:pt x="3219" y="9150"/>
                      <a:pt x="3250" y="9364"/>
                    </a:cubicBezTo>
                    <a:lnTo>
                      <a:pt x="3448" y="9364"/>
                    </a:lnTo>
                    <a:cubicBezTo>
                      <a:pt x="3418" y="9143"/>
                      <a:pt x="3372" y="8876"/>
                      <a:pt x="3311" y="8570"/>
                    </a:cubicBezTo>
                    <a:cubicBezTo>
                      <a:pt x="3280" y="8433"/>
                      <a:pt x="3250" y="8281"/>
                      <a:pt x="3212" y="8120"/>
                    </a:cubicBezTo>
                    <a:cubicBezTo>
                      <a:pt x="3357" y="8067"/>
                      <a:pt x="3494" y="8006"/>
                      <a:pt x="3624" y="7930"/>
                    </a:cubicBezTo>
                    <a:cubicBezTo>
                      <a:pt x="3784" y="8098"/>
                      <a:pt x="4180" y="8296"/>
                      <a:pt x="4226" y="8319"/>
                    </a:cubicBezTo>
                    <a:cubicBezTo>
                      <a:pt x="4173" y="8456"/>
                      <a:pt x="4119" y="8578"/>
                      <a:pt x="4066" y="8700"/>
                    </a:cubicBezTo>
                    <a:cubicBezTo>
                      <a:pt x="3959" y="8952"/>
                      <a:pt x="3852" y="9181"/>
                      <a:pt x="3761" y="9371"/>
                    </a:cubicBezTo>
                    <a:lnTo>
                      <a:pt x="3974" y="9371"/>
                    </a:lnTo>
                    <a:cubicBezTo>
                      <a:pt x="4058" y="9196"/>
                      <a:pt x="4142" y="8998"/>
                      <a:pt x="4234" y="8776"/>
                    </a:cubicBezTo>
                    <a:cubicBezTo>
                      <a:pt x="4287" y="8639"/>
                      <a:pt x="4348" y="8494"/>
                      <a:pt x="4402" y="8342"/>
                    </a:cubicBezTo>
                    <a:cubicBezTo>
                      <a:pt x="4444" y="8354"/>
                      <a:pt x="4753" y="8415"/>
                      <a:pt x="4988" y="8415"/>
                    </a:cubicBezTo>
                    <a:cubicBezTo>
                      <a:pt x="5045" y="8415"/>
                      <a:pt x="5098" y="8412"/>
                      <a:pt x="5141" y="8403"/>
                    </a:cubicBezTo>
                    <a:cubicBezTo>
                      <a:pt x="5340" y="8357"/>
                      <a:pt x="5576" y="8250"/>
                      <a:pt x="5660" y="8052"/>
                    </a:cubicBezTo>
                    <a:cubicBezTo>
                      <a:pt x="5759" y="7861"/>
                      <a:pt x="5668" y="7632"/>
                      <a:pt x="5469" y="7556"/>
                    </a:cubicBezTo>
                    <a:cubicBezTo>
                      <a:pt x="5435" y="7545"/>
                      <a:pt x="5398" y="7540"/>
                      <a:pt x="5359" y="7540"/>
                    </a:cubicBezTo>
                    <a:cubicBezTo>
                      <a:pt x="5079" y="7540"/>
                      <a:pt x="4726" y="7811"/>
                      <a:pt x="4585" y="8006"/>
                    </a:cubicBezTo>
                    <a:cubicBezTo>
                      <a:pt x="4569" y="8014"/>
                      <a:pt x="4486" y="8166"/>
                      <a:pt x="4432" y="8265"/>
                    </a:cubicBezTo>
                    <a:cubicBezTo>
                      <a:pt x="4455" y="8204"/>
                      <a:pt x="4478" y="8143"/>
                      <a:pt x="4501" y="8082"/>
                    </a:cubicBezTo>
                    <a:cubicBezTo>
                      <a:pt x="4547" y="7953"/>
                      <a:pt x="4585" y="7831"/>
                      <a:pt x="4630" y="7701"/>
                    </a:cubicBezTo>
                    <a:lnTo>
                      <a:pt x="4691" y="7495"/>
                    </a:lnTo>
                    <a:cubicBezTo>
                      <a:pt x="4714" y="7434"/>
                      <a:pt x="4730" y="7358"/>
                      <a:pt x="4745" y="7289"/>
                    </a:cubicBezTo>
                    <a:cubicBezTo>
                      <a:pt x="4783" y="7129"/>
                      <a:pt x="4821" y="6961"/>
                      <a:pt x="4844" y="6786"/>
                    </a:cubicBezTo>
                    <a:cubicBezTo>
                      <a:pt x="4945" y="6829"/>
                      <a:pt x="5298" y="6947"/>
                      <a:pt x="5510" y="6947"/>
                    </a:cubicBezTo>
                    <a:cubicBezTo>
                      <a:pt x="5522" y="6947"/>
                      <a:pt x="5534" y="6947"/>
                      <a:pt x="5546" y="6946"/>
                    </a:cubicBezTo>
                    <a:cubicBezTo>
                      <a:pt x="5744" y="6938"/>
                      <a:pt x="5996" y="6862"/>
                      <a:pt x="6118" y="6687"/>
                    </a:cubicBezTo>
                    <a:cubicBezTo>
                      <a:pt x="6240" y="6511"/>
                      <a:pt x="6179" y="6267"/>
                      <a:pt x="5996" y="6168"/>
                    </a:cubicBezTo>
                    <a:cubicBezTo>
                      <a:pt x="5941" y="6138"/>
                      <a:pt x="5878" y="6126"/>
                      <a:pt x="5810" y="6126"/>
                    </a:cubicBezTo>
                    <a:cubicBezTo>
                      <a:pt x="5545" y="6126"/>
                      <a:pt x="5209" y="6321"/>
                      <a:pt x="5058" y="6473"/>
                    </a:cubicBezTo>
                    <a:cubicBezTo>
                      <a:pt x="5042" y="6481"/>
                      <a:pt x="4920" y="6633"/>
                      <a:pt x="4852" y="6717"/>
                    </a:cubicBezTo>
                    <a:cubicBezTo>
                      <a:pt x="4874" y="6618"/>
                      <a:pt x="4890" y="6519"/>
                      <a:pt x="4897" y="6412"/>
                    </a:cubicBezTo>
                    <a:cubicBezTo>
                      <a:pt x="4936" y="6115"/>
                      <a:pt x="4966" y="5809"/>
                      <a:pt x="4997" y="5504"/>
                    </a:cubicBezTo>
                    <a:cubicBezTo>
                      <a:pt x="5004" y="5413"/>
                      <a:pt x="5012" y="5321"/>
                      <a:pt x="5027" y="5230"/>
                    </a:cubicBezTo>
                    <a:cubicBezTo>
                      <a:pt x="5064" y="5244"/>
                      <a:pt x="5484" y="5399"/>
                      <a:pt x="5721" y="5399"/>
                    </a:cubicBezTo>
                    <a:cubicBezTo>
                      <a:pt x="5731" y="5399"/>
                      <a:pt x="5742" y="5398"/>
                      <a:pt x="5752" y="5398"/>
                    </a:cubicBezTo>
                    <a:cubicBezTo>
                      <a:pt x="5950" y="5382"/>
                      <a:pt x="6202" y="5306"/>
                      <a:pt x="6324" y="5131"/>
                    </a:cubicBezTo>
                    <a:cubicBezTo>
                      <a:pt x="6446" y="4955"/>
                      <a:pt x="6385" y="4711"/>
                      <a:pt x="6202" y="4612"/>
                    </a:cubicBezTo>
                    <a:cubicBezTo>
                      <a:pt x="6148" y="4585"/>
                      <a:pt x="6087" y="4573"/>
                      <a:pt x="6020" y="4573"/>
                    </a:cubicBezTo>
                    <a:cubicBezTo>
                      <a:pt x="5754" y="4573"/>
                      <a:pt x="5416" y="4764"/>
                      <a:pt x="5263" y="4917"/>
                    </a:cubicBezTo>
                    <a:cubicBezTo>
                      <a:pt x="5248" y="4932"/>
                      <a:pt x="5073" y="5154"/>
                      <a:pt x="5027" y="5207"/>
                    </a:cubicBezTo>
                    <a:cubicBezTo>
                      <a:pt x="5050" y="5001"/>
                      <a:pt x="5073" y="4795"/>
                      <a:pt x="5103" y="4597"/>
                    </a:cubicBezTo>
                    <a:cubicBezTo>
                      <a:pt x="5149" y="4330"/>
                      <a:pt x="5202" y="4063"/>
                      <a:pt x="5279" y="3804"/>
                    </a:cubicBezTo>
                    <a:cubicBezTo>
                      <a:pt x="5293" y="3811"/>
                      <a:pt x="5720" y="3973"/>
                      <a:pt x="5967" y="3973"/>
                    </a:cubicBezTo>
                    <a:cubicBezTo>
                      <a:pt x="5982" y="3973"/>
                      <a:pt x="5997" y="3973"/>
                      <a:pt x="6011" y="3971"/>
                    </a:cubicBezTo>
                    <a:cubicBezTo>
                      <a:pt x="6209" y="3956"/>
                      <a:pt x="6461" y="3887"/>
                      <a:pt x="6583" y="3704"/>
                    </a:cubicBezTo>
                    <a:cubicBezTo>
                      <a:pt x="6705" y="3529"/>
                      <a:pt x="6644" y="3293"/>
                      <a:pt x="6461" y="3186"/>
                    </a:cubicBezTo>
                    <a:cubicBezTo>
                      <a:pt x="6409" y="3159"/>
                      <a:pt x="6348" y="3147"/>
                      <a:pt x="6283" y="3147"/>
                    </a:cubicBezTo>
                    <a:cubicBezTo>
                      <a:pt x="6017" y="3147"/>
                      <a:pt x="5676" y="3344"/>
                      <a:pt x="5523" y="3491"/>
                    </a:cubicBezTo>
                    <a:cubicBezTo>
                      <a:pt x="5508" y="3506"/>
                      <a:pt x="5317" y="3743"/>
                      <a:pt x="5286" y="3788"/>
                    </a:cubicBezTo>
                    <a:cubicBezTo>
                      <a:pt x="5286" y="3773"/>
                      <a:pt x="5294" y="3758"/>
                      <a:pt x="5294" y="3743"/>
                    </a:cubicBezTo>
                    <a:cubicBezTo>
                      <a:pt x="5378" y="3483"/>
                      <a:pt x="5485" y="3232"/>
                      <a:pt x="5614" y="2987"/>
                    </a:cubicBezTo>
                    <a:cubicBezTo>
                      <a:pt x="5683" y="2858"/>
                      <a:pt x="5752" y="2728"/>
                      <a:pt x="5828" y="2606"/>
                    </a:cubicBezTo>
                    <a:cubicBezTo>
                      <a:pt x="5912" y="2652"/>
                      <a:pt x="6308" y="2843"/>
                      <a:pt x="6522" y="2850"/>
                    </a:cubicBezTo>
                    <a:cubicBezTo>
                      <a:pt x="6536" y="2851"/>
                      <a:pt x="6550" y="2851"/>
                      <a:pt x="6565" y="2851"/>
                    </a:cubicBezTo>
                    <a:cubicBezTo>
                      <a:pt x="6762" y="2851"/>
                      <a:pt x="6989" y="2801"/>
                      <a:pt x="7117" y="2644"/>
                    </a:cubicBezTo>
                    <a:cubicBezTo>
                      <a:pt x="7254" y="2484"/>
                      <a:pt x="7224" y="2240"/>
                      <a:pt x="7048" y="2118"/>
                    </a:cubicBezTo>
                    <a:cubicBezTo>
                      <a:pt x="6982" y="2074"/>
                      <a:pt x="6898" y="2056"/>
                      <a:pt x="6807" y="2056"/>
                    </a:cubicBezTo>
                    <a:cubicBezTo>
                      <a:pt x="6549" y="2056"/>
                      <a:pt x="6231" y="2200"/>
                      <a:pt x="6080" y="2324"/>
                    </a:cubicBezTo>
                    <a:cubicBezTo>
                      <a:pt x="6072" y="2332"/>
                      <a:pt x="5965" y="2438"/>
                      <a:pt x="5889" y="2515"/>
                    </a:cubicBezTo>
                    <a:cubicBezTo>
                      <a:pt x="5927" y="2461"/>
                      <a:pt x="5958" y="2400"/>
                      <a:pt x="5996" y="2354"/>
                    </a:cubicBezTo>
                    <a:cubicBezTo>
                      <a:pt x="6118" y="2164"/>
                      <a:pt x="6247" y="1996"/>
                      <a:pt x="6362" y="1851"/>
                    </a:cubicBezTo>
                    <a:cubicBezTo>
                      <a:pt x="6430" y="1767"/>
                      <a:pt x="6491" y="1691"/>
                      <a:pt x="6545" y="1622"/>
                    </a:cubicBezTo>
                    <a:cubicBezTo>
                      <a:pt x="6652" y="1622"/>
                      <a:pt x="7079" y="1607"/>
                      <a:pt x="7269" y="1523"/>
                    </a:cubicBezTo>
                    <a:cubicBezTo>
                      <a:pt x="7452" y="1432"/>
                      <a:pt x="7658" y="1271"/>
                      <a:pt x="7704" y="1065"/>
                    </a:cubicBezTo>
                    <a:cubicBezTo>
                      <a:pt x="7750" y="859"/>
                      <a:pt x="7613" y="654"/>
                      <a:pt x="7399" y="623"/>
                    </a:cubicBezTo>
                    <a:cubicBezTo>
                      <a:pt x="7389" y="622"/>
                      <a:pt x="7378" y="621"/>
                      <a:pt x="7367" y="621"/>
                    </a:cubicBezTo>
                    <a:cubicBezTo>
                      <a:pt x="7077" y="621"/>
                      <a:pt x="6739" y="1013"/>
                      <a:pt x="6636" y="1248"/>
                    </a:cubicBezTo>
                    <a:cubicBezTo>
                      <a:pt x="6629" y="1271"/>
                      <a:pt x="6522" y="1622"/>
                      <a:pt x="6530" y="1622"/>
                    </a:cubicBezTo>
                    <a:cubicBezTo>
                      <a:pt x="6476" y="1691"/>
                      <a:pt x="6415" y="1759"/>
                      <a:pt x="6354" y="1836"/>
                    </a:cubicBezTo>
                    <a:cubicBezTo>
                      <a:pt x="6232" y="1981"/>
                      <a:pt x="6102" y="2141"/>
                      <a:pt x="5973" y="2332"/>
                    </a:cubicBezTo>
                    <a:cubicBezTo>
                      <a:pt x="5828" y="2530"/>
                      <a:pt x="5698" y="2743"/>
                      <a:pt x="5576" y="2957"/>
                    </a:cubicBezTo>
                    <a:cubicBezTo>
                      <a:pt x="5439" y="3201"/>
                      <a:pt x="5332" y="3453"/>
                      <a:pt x="5241" y="3720"/>
                    </a:cubicBezTo>
                    <a:lnTo>
                      <a:pt x="5241" y="3369"/>
                    </a:lnTo>
                    <a:cubicBezTo>
                      <a:pt x="5202" y="3102"/>
                      <a:pt x="4981" y="2606"/>
                      <a:pt x="4684" y="2553"/>
                    </a:cubicBezTo>
                    <a:cubicBezTo>
                      <a:pt x="4665" y="2550"/>
                      <a:pt x="4647" y="2549"/>
                      <a:pt x="4629" y="2549"/>
                    </a:cubicBezTo>
                    <a:cubicBezTo>
                      <a:pt x="4439" y="2549"/>
                      <a:pt x="4279" y="2693"/>
                      <a:pt x="4272" y="2888"/>
                    </a:cubicBezTo>
                    <a:cubicBezTo>
                      <a:pt x="4257" y="3102"/>
                      <a:pt x="4409" y="3315"/>
                      <a:pt x="4554" y="3445"/>
                    </a:cubicBezTo>
                    <a:cubicBezTo>
                      <a:pt x="4730" y="3598"/>
                      <a:pt x="5195" y="3750"/>
                      <a:pt x="5233" y="3758"/>
                    </a:cubicBezTo>
                    <a:cubicBezTo>
                      <a:pt x="5149" y="4025"/>
                      <a:pt x="5080" y="4299"/>
                      <a:pt x="5035" y="4582"/>
                    </a:cubicBezTo>
                    <a:cubicBezTo>
                      <a:pt x="5004" y="4742"/>
                      <a:pt x="4981" y="4902"/>
                      <a:pt x="4958" y="5070"/>
                    </a:cubicBezTo>
                    <a:lnTo>
                      <a:pt x="4958" y="4917"/>
                    </a:lnTo>
                    <a:cubicBezTo>
                      <a:pt x="4928" y="4650"/>
                      <a:pt x="4699" y="4154"/>
                      <a:pt x="4402" y="4093"/>
                    </a:cubicBezTo>
                    <a:cubicBezTo>
                      <a:pt x="4384" y="4091"/>
                      <a:pt x="4366" y="4089"/>
                      <a:pt x="4349" y="4089"/>
                    </a:cubicBezTo>
                    <a:cubicBezTo>
                      <a:pt x="4164" y="4089"/>
                      <a:pt x="4004" y="4234"/>
                      <a:pt x="3990" y="4429"/>
                    </a:cubicBezTo>
                    <a:cubicBezTo>
                      <a:pt x="3974" y="4643"/>
                      <a:pt x="4127" y="4856"/>
                      <a:pt x="4280" y="4993"/>
                    </a:cubicBezTo>
                    <a:cubicBezTo>
                      <a:pt x="4424" y="5123"/>
                      <a:pt x="4829" y="5260"/>
                      <a:pt x="4936" y="5291"/>
                    </a:cubicBezTo>
                    <a:cubicBezTo>
                      <a:pt x="4928" y="5359"/>
                      <a:pt x="4920" y="5420"/>
                      <a:pt x="4913" y="5482"/>
                    </a:cubicBezTo>
                    <a:cubicBezTo>
                      <a:pt x="4874" y="5787"/>
                      <a:pt x="4836" y="6092"/>
                      <a:pt x="4798" y="6389"/>
                    </a:cubicBezTo>
                    <a:cubicBezTo>
                      <a:pt x="4783" y="6488"/>
                      <a:pt x="4760" y="6595"/>
                      <a:pt x="4745" y="6694"/>
                    </a:cubicBezTo>
                    <a:lnTo>
                      <a:pt x="4745" y="6565"/>
                    </a:lnTo>
                    <a:cubicBezTo>
                      <a:pt x="4707" y="6298"/>
                      <a:pt x="4486" y="5802"/>
                      <a:pt x="4188" y="5741"/>
                    </a:cubicBezTo>
                    <a:cubicBezTo>
                      <a:pt x="4170" y="5738"/>
                      <a:pt x="4153" y="5737"/>
                      <a:pt x="4135" y="5737"/>
                    </a:cubicBezTo>
                    <a:cubicBezTo>
                      <a:pt x="3950" y="5737"/>
                      <a:pt x="3783" y="5881"/>
                      <a:pt x="3776" y="6076"/>
                    </a:cubicBezTo>
                    <a:cubicBezTo>
                      <a:pt x="3761" y="6290"/>
                      <a:pt x="3913" y="6504"/>
                      <a:pt x="4058" y="6641"/>
                    </a:cubicBezTo>
                    <a:cubicBezTo>
                      <a:pt x="4211" y="6770"/>
                      <a:pt x="4577" y="6893"/>
                      <a:pt x="4699" y="6938"/>
                    </a:cubicBezTo>
                    <a:cubicBezTo>
                      <a:pt x="4676" y="7037"/>
                      <a:pt x="4653" y="7144"/>
                      <a:pt x="4630" y="7243"/>
                    </a:cubicBezTo>
                    <a:cubicBezTo>
                      <a:pt x="4608" y="7312"/>
                      <a:pt x="4600" y="7381"/>
                      <a:pt x="4577" y="7442"/>
                    </a:cubicBezTo>
                    <a:cubicBezTo>
                      <a:pt x="4554" y="7510"/>
                      <a:pt x="4531" y="7579"/>
                      <a:pt x="4508" y="7648"/>
                    </a:cubicBezTo>
                    <a:cubicBezTo>
                      <a:pt x="4463" y="7770"/>
                      <a:pt x="4417" y="7899"/>
                      <a:pt x="4371" y="8021"/>
                    </a:cubicBezTo>
                    <a:cubicBezTo>
                      <a:pt x="4341" y="8105"/>
                      <a:pt x="4302" y="8181"/>
                      <a:pt x="4272" y="8265"/>
                    </a:cubicBezTo>
                    <a:cubicBezTo>
                      <a:pt x="4295" y="8159"/>
                      <a:pt x="4318" y="7953"/>
                      <a:pt x="4318" y="7937"/>
                    </a:cubicBezTo>
                    <a:cubicBezTo>
                      <a:pt x="4318" y="7701"/>
                      <a:pt x="4257" y="7465"/>
                      <a:pt x="4135" y="7266"/>
                    </a:cubicBezTo>
                    <a:cubicBezTo>
                      <a:pt x="4135" y="7236"/>
                      <a:pt x="4135" y="7213"/>
                      <a:pt x="4127" y="7182"/>
                    </a:cubicBezTo>
                    <a:cubicBezTo>
                      <a:pt x="4107" y="6997"/>
                      <a:pt x="3949" y="6868"/>
                      <a:pt x="3772" y="6868"/>
                    </a:cubicBezTo>
                    <a:cubicBezTo>
                      <a:pt x="3746" y="6868"/>
                      <a:pt x="3719" y="6871"/>
                      <a:pt x="3692" y="6877"/>
                    </a:cubicBezTo>
                    <a:cubicBezTo>
                      <a:pt x="3402" y="6961"/>
                      <a:pt x="3212" y="7472"/>
                      <a:pt x="3204" y="7739"/>
                    </a:cubicBezTo>
                    <a:cubicBezTo>
                      <a:pt x="3204" y="7754"/>
                      <a:pt x="3212" y="7930"/>
                      <a:pt x="3219" y="8037"/>
                    </a:cubicBezTo>
                    <a:cubicBezTo>
                      <a:pt x="3204" y="7976"/>
                      <a:pt x="3189" y="7915"/>
                      <a:pt x="3174" y="7846"/>
                    </a:cubicBezTo>
                    <a:cubicBezTo>
                      <a:pt x="3143" y="7716"/>
                      <a:pt x="3113" y="7587"/>
                      <a:pt x="3074" y="7449"/>
                    </a:cubicBezTo>
                    <a:lnTo>
                      <a:pt x="3013" y="7251"/>
                    </a:lnTo>
                    <a:cubicBezTo>
                      <a:pt x="2991" y="7182"/>
                      <a:pt x="2968" y="7114"/>
                      <a:pt x="2945" y="7045"/>
                    </a:cubicBezTo>
                    <a:cubicBezTo>
                      <a:pt x="2884" y="6885"/>
                      <a:pt x="2815" y="6732"/>
                      <a:pt x="2754" y="6572"/>
                    </a:cubicBezTo>
                    <a:cubicBezTo>
                      <a:pt x="2869" y="6549"/>
                      <a:pt x="3265" y="6443"/>
                      <a:pt x="3425" y="6320"/>
                    </a:cubicBezTo>
                    <a:cubicBezTo>
                      <a:pt x="3586" y="6198"/>
                      <a:pt x="3753" y="6000"/>
                      <a:pt x="3753" y="5787"/>
                    </a:cubicBezTo>
                    <a:cubicBezTo>
                      <a:pt x="3761" y="5582"/>
                      <a:pt x="3593" y="5420"/>
                      <a:pt x="3391" y="5420"/>
                    </a:cubicBezTo>
                    <a:cubicBezTo>
                      <a:pt x="3382" y="5420"/>
                      <a:pt x="3373" y="5420"/>
                      <a:pt x="3364" y="5420"/>
                    </a:cubicBezTo>
                    <a:cubicBezTo>
                      <a:pt x="3067" y="5451"/>
                      <a:pt x="2808" y="5932"/>
                      <a:pt x="2754" y="6191"/>
                    </a:cubicBezTo>
                    <a:cubicBezTo>
                      <a:pt x="2754" y="6214"/>
                      <a:pt x="2731" y="6404"/>
                      <a:pt x="2724" y="6511"/>
                    </a:cubicBezTo>
                    <a:cubicBezTo>
                      <a:pt x="2678" y="6420"/>
                      <a:pt x="2640" y="6320"/>
                      <a:pt x="2594" y="6229"/>
                    </a:cubicBezTo>
                    <a:cubicBezTo>
                      <a:pt x="2457" y="5962"/>
                      <a:pt x="2312" y="5687"/>
                      <a:pt x="2167" y="5420"/>
                    </a:cubicBezTo>
                    <a:lnTo>
                      <a:pt x="2037" y="5176"/>
                    </a:lnTo>
                    <a:cubicBezTo>
                      <a:pt x="2083" y="5161"/>
                      <a:pt x="2556" y="5054"/>
                      <a:pt x="2739" y="4917"/>
                    </a:cubicBezTo>
                    <a:cubicBezTo>
                      <a:pt x="2899" y="4795"/>
                      <a:pt x="3067" y="4589"/>
                      <a:pt x="3067" y="4376"/>
                    </a:cubicBezTo>
                    <a:cubicBezTo>
                      <a:pt x="3074" y="4171"/>
                      <a:pt x="2907" y="4009"/>
                      <a:pt x="2705" y="4009"/>
                    </a:cubicBezTo>
                    <a:cubicBezTo>
                      <a:pt x="2696" y="4009"/>
                      <a:pt x="2687" y="4009"/>
                      <a:pt x="2678" y="4009"/>
                    </a:cubicBezTo>
                    <a:cubicBezTo>
                      <a:pt x="2380" y="4048"/>
                      <a:pt x="2121" y="4520"/>
                      <a:pt x="2068" y="4787"/>
                    </a:cubicBezTo>
                    <a:cubicBezTo>
                      <a:pt x="2068" y="4810"/>
                      <a:pt x="2037" y="5085"/>
                      <a:pt x="2030" y="5161"/>
                    </a:cubicBezTo>
                    <a:cubicBezTo>
                      <a:pt x="1938" y="4978"/>
                      <a:pt x="1839" y="4795"/>
                      <a:pt x="1763" y="4612"/>
                    </a:cubicBezTo>
                    <a:cubicBezTo>
                      <a:pt x="1648" y="4360"/>
                      <a:pt x="1549" y="4109"/>
                      <a:pt x="1465" y="3849"/>
                    </a:cubicBezTo>
                    <a:cubicBezTo>
                      <a:pt x="1488" y="3849"/>
                      <a:pt x="1984" y="3727"/>
                      <a:pt x="2167" y="3590"/>
                    </a:cubicBezTo>
                    <a:cubicBezTo>
                      <a:pt x="2327" y="3468"/>
                      <a:pt x="2495" y="3262"/>
                      <a:pt x="2495" y="3048"/>
                    </a:cubicBezTo>
                    <a:cubicBezTo>
                      <a:pt x="2502" y="2847"/>
                      <a:pt x="2335" y="2682"/>
                      <a:pt x="2127" y="2682"/>
                    </a:cubicBezTo>
                    <a:cubicBezTo>
                      <a:pt x="2123" y="2682"/>
                      <a:pt x="2118" y="2682"/>
                      <a:pt x="2113" y="2682"/>
                    </a:cubicBezTo>
                    <a:cubicBezTo>
                      <a:pt x="1816" y="2721"/>
                      <a:pt x="1557" y="3193"/>
                      <a:pt x="1503" y="3460"/>
                    </a:cubicBezTo>
                    <a:cubicBezTo>
                      <a:pt x="1503" y="3483"/>
                      <a:pt x="1465" y="3781"/>
                      <a:pt x="1465" y="3834"/>
                    </a:cubicBezTo>
                    <a:cubicBezTo>
                      <a:pt x="1465" y="3819"/>
                      <a:pt x="1458" y="3804"/>
                      <a:pt x="1450" y="3788"/>
                    </a:cubicBezTo>
                    <a:cubicBezTo>
                      <a:pt x="1381" y="3529"/>
                      <a:pt x="1328" y="3262"/>
                      <a:pt x="1297" y="2987"/>
                    </a:cubicBezTo>
                    <a:cubicBezTo>
                      <a:pt x="1282" y="2835"/>
                      <a:pt x="1274" y="2690"/>
                      <a:pt x="1267" y="2553"/>
                    </a:cubicBezTo>
                    <a:cubicBezTo>
                      <a:pt x="1366" y="2537"/>
                      <a:pt x="1801" y="2484"/>
                      <a:pt x="1976" y="2377"/>
                    </a:cubicBezTo>
                    <a:cubicBezTo>
                      <a:pt x="2159" y="2263"/>
                      <a:pt x="2342" y="2087"/>
                      <a:pt x="2358" y="1874"/>
                    </a:cubicBezTo>
                    <a:cubicBezTo>
                      <a:pt x="2388" y="1668"/>
                      <a:pt x="2228" y="1477"/>
                      <a:pt x="2014" y="1470"/>
                    </a:cubicBezTo>
                    <a:cubicBezTo>
                      <a:pt x="1717" y="1470"/>
                      <a:pt x="1404" y="1920"/>
                      <a:pt x="1320" y="2171"/>
                    </a:cubicBezTo>
                    <a:cubicBezTo>
                      <a:pt x="1320" y="2187"/>
                      <a:pt x="1282" y="2332"/>
                      <a:pt x="1267" y="2438"/>
                    </a:cubicBezTo>
                    <a:lnTo>
                      <a:pt x="1267" y="2248"/>
                    </a:lnTo>
                    <a:cubicBezTo>
                      <a:pt x="1267" y="2019"/>
                      <a:pt x="1282" y="1813"/>
                      <a:pt x="1297" y="1630"/>
                    </a:cubicBezTo>
                    <a:cubicBezTo>
                      <a:pt x="1305" y="1523"/>
                      <a:pt x="1313" y="1432"/>
                      <a:pt x="1320" y="1340"/>
                    </a:cubicBezTo>
                    <a:cubicBezTo>
                      <a:pt x="1412" y="1279"/>
                      <a:pt x="1763" y="1035"/>
                      <a:pt x="1869" y="859"/>
                    </a:cubicBezTo>
                    <a:cubicBezTo>
                      <a:pt x="1976" y="684"/>
                      <a:pt x="2060" y="440"/>
                      <a:pt x="1984" y="242"/>
                    </a:cubicBezTo>
                    <a:cubicBezTo>
                      <a:pt x="1928" y="90"/>
                      <a:pt x="1789" y="0"/>
                      <a:pt x="16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45"/>
              <p:cNvSpPr/>
              <p:nvPr/>
            </p:nvSpPr>
            <p:spPr>
              <a:xfrm>
                <a:off x="7861980" y="4142462"/>
                <a:ext cx="111674" cy="164098"/>
              </a:xfrm>
              <a:custGeom>
                <a:rect b="b" l="l" r="r" t="t"/>
                <a:pathLst>
                  <a:path extrusionOk="0" h="1346" w="916">
                    <a:moveTo>
                      <a:pt x="411" y="1"/>
                    </a:moveTo>
                    <a:cubicBezTo>
                      <a:pt x="263" y="1"/>
                      <a:pt x="120" y="98"/>
                      <a:pt x="69" y="247"/>
                    </a:cubicBezTo>
                    <a:cubicBezTo>
                      <a:pt x="0" y="446"/>
                      <a:pt x="92" y="697"/>
                      <a:pt x="198" y="865"/>
                    </a:cubicBezTo>
                    <a:cubicBezTo>
                      <a:pt x="336" y="1064"/>
                      <a:pt x="778" y="1346"/>
                      <a:pt x="778" y="1346"/>
                    </a:cubicBezTo>
                    <a:cubicBezTo>
                      <a:pt x="778" y="1346"/>
                      <a:pt x="877" y="995"/>
                      <a:pt x="877" y="972"/>
                    </a:cubicBezTo>
                    <a:cubicBezTo>
                      <a:pt x="915" y="705"/>
                      <a:pt x="831" y="164"/>
                      <a:pt x="557" y="34"/>
                    </a:cubicBezTo>
                    <a:cubicBezTo>
                      <a:pt x="510" y="11"/>
                      <a:pt x="460" y="1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22" name="Google Shape;2122;p45"/>
            <p:cNvSpPr/>
            <p:nvPr/>
          </p:nvSpPr>
          <p:spPr>
            <a:xfrm rot="5400000">
              <a:off x="5042654" y="1319353"/>
              <a:ext cx="3807724" cy="2369418"/>
            </a:xfrm>
            <a:custGeom>
              <a:rect b="b" l="l" r="r" t="t"/>
              <a:pathLst>
                <a:path extrusionOk="0" h="19435" w="31448">
                  <a:moveTo>
                    <a:pt x="916" y="0"/>
                  </a:moveTo>
                  <a:cubicBezTo>
                    <a:pt x="413" y="0"/>
                    <a:pt x="1" y="412"/>
                    <a:pt x="1" y="916"/>
                  </a:cubicBezTo>
                  <a:lnTo>
                    <a:pt x="1" y="18527"/>
                  </a:lnTo>
                  <a:cubicBezTo>
                    <a:pt x="1" y="19030"/>
                    <a:pt x="413" y="19434"/>
                    <a:pt x="916" y="19434"/>
                  </a:cubicBezTo>
                  <a:lnTo>
                    <a:pt x="30532" y="19434"/>
                  </a:lnTo>
                  <a:cubicBezTo>
                    <a:pt x="31036" y="19434"/>
                    <a:pt x="31448" y="19030"/>
                    <a:pt x="31448" y="18527"/>
                  </a:cubicBezTo>
                  <a:lnTo>
                    <a:pt x="31448" y="916"/>
                  </a:lnTo>
                  <a:cubicBezTo>
                    <a:pt x="31448" y="412"/>
                    <a:pt x="31036" y="0"/>
                    <a:pt x="30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45"/>
            <p:cNvSpPr/>
            <p:nvPr/>
          </p:nvSpPr>
          <p:spPr>
            <a:xfrm rot="5400000">
              <a:off x="5177165" y="1448978"/>
              <a:ext cx="3538713" cy="2109008"/>
            </a:xfrm>
            <a:custGeom>
              <a:rect b="b" l="l" r="r" t="t"/>
              <a:pathLst>
                <a:path extrusionOk="0" h="17299" w="29251">
                  <a:moveTo>
                    <a:pt x="916" y="0"/>
                  </a:moveTo>
                  <a:cubicBezTo>
                    <a:pt x="412" y="0"/>
                    <a:pt x="0" y="412"/>
                    <a:pt x="0" y="915"/>
                  </a:cubicBezTo>
                  <a:lnTo>
                    <a:pt x="0" y="16383"/>
                  </a:lnTo>
                  <a:cubicBezTo>
                    <a:pt x="0" y="16894"/>
                    <a:pt x="412" y="17298"/>
                    <a:pt x="916" y="17298"/>
                  </a:cubicBezTo>
                  <a:lnTo>
                    <a:pt x="28335" y="17298"/>
                  </a:lnTo>
                  <a:cubicBezTo>
                    <a:pt x="28838" y="17298"/>
                    <a:pt x="29250" y="16894"/>
                    <a:pt x="29250" y="16383"/>
                  </a:cubicBezTo>
                  <a:lnTo>
                    <a:pt x="29250" y="915"/>
                  </a:lnTo>
                  <a:cubicBezTo>
                    <a:pt x="29250" y="412"/>
                    <a:pt x="28838" y="0"/>
                    <a:pt x="28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45"/>
            <p:cNvSpPr/>
            <p:nvPr/>
          </p:nvSpPr>
          <p:spPr>
            <a:xfrm>
              <a:off x="6324796" y="2419430"/>
              <a:ext cx="1603194" cy="1854619"/>
            </a:xfrm>
            <a:custGeom>
              <a:rect b="b" l="l" r="r" t="t"/>
              <a:pathLst>
                <a:path extrusionOk="0" h="11366" w="9825">
                  <a:moveTo>
                    <a:pt x="4768" y="1"/>
                  </a:moveTo>
                  <a:cubicBezTo>
                    <a:pt x="4676" y="1"/>
                    <a:pt x="2891" y="176"/>
                    <a:pt x="2891" y="176"/>
                  </a:cubicBezTo>
                  <a:lnTo>
                    <a:pt x="1" y="1930"/>
                  </a:lnTo>
                  <a:lnTo>
                    <a:pt x="436" y="11365"/>
                  </a:lnTo>
                  <a:lnTo>
                    <a:pt x="7575" y="11357"/>
                  </a:lnTo>
                  <a:lnTo>
                    <a:pt x="7750" y="8642"/>
                  </a:lnTo>
                  <a:cubicBezTo>
                    <a:pt x="7803" y="8863"/>
                    <a:pt x="7872" y="9077"/>
                    <a:pt x="7956" y="9283"/>
                  </a:cubicBezTo>
                  <a:cubicBezTo>
                    <a:pt x="7964" y="9300"/>
                    <a:pt x="7988" y="9308"/>
                    <a:pt x="8025" y="9308"/>
                  </a:cubicBezTo>
                  <a:cubicBezTo>
                    <a:pt x="8369" y="9308"/>
                    <a:pt x="9825" y="8642"/>
                    <a:pt x="9825" y="8642"/>
                  </a:cubicBezTo>
                  <a:cubicBezTo>
                    <a:pt x="9825" y="8642"/>
                    <a:pt x="9352" y="5485"/>
                    <a:pt x="9062" y="4356"/>
                  </a:cubicBezTo>
                  <a:cubicBezTo>
                    <a:pt x="8764" y="3219"/>
                    <a:pt x="8680" y="1724"/>
                    <a:pt x="8414" y="1633"/>
                  </a:cubicBezTo>
                  <a:cubicBezTo>
                    <a:pt x="8154" y="1549"/>
                    <a:pt x="4852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45"/>
            <p:cNvSpPr/>
            <p:nvPr/>
          </p:nvSpPr>
          <p:spPr>
            <a:xfrm>
              <a:off x="6317453" y="2410782"/>
              <a:ext cx="1618043" cy="1870610"/>
            </a:xfrm>
            <a:custGeom>
              <a:rect b="b" l="l" r="r" t="t"/>
              <a:pathLst>
                <a:path extrusionOk="0" h="11464" w="9916">
                  <a:moveTo>
                    <a:pt x="4805" y="100"/>
                  </a:moveTo>
                  <a:cubicBezTo>
                    <a:pt x="4881" y="115"/>
                    <a:pt x="5842" y="557"/>
                    <a:pt x="6689" y="938"/>
                  </a:cubicBezTo>
                  <a:cubicBezTo>
                    <a:pt x="7528" y="1327"/>
                    <a:pt x="8321" y="1686"/>
                    <a:pt x="8451" y="1732"/>
                  </a:cubicBezTo>
                  <a:cubicBezTo>
                    <a:pt x="8581" y="1777"/>
                    <a:pt x="8687" y="2411"/>
                    <a:pt x="8786" y="3021"/>
                  </a:cubicBezTo>
                  <a:cubicBezTo>
                    <a:pt x="8863" y="3463"/>
                    <a:pt x="8947" y="3966"/>
                    <a:pt x="9061" y="4416"/>
                  </a:cubicBezTo>
                  <a:cubicBezTo>
                    <a:pt x="9336" y="5477"/>
                    <a:pt x="9763" y="8322"/>
                    <a:pt x="9816" y="8672"/>
                  </a:cubicBezTo>
                  <a:cubicBezTo>
                    <a:pt x="9071" y="9006"/>
                    <a:pt x="8260" y="9326"/>
                    <a:pt x="8071" y="9326"/>
                  </a:cubicBezTo>
                  <a:cubicBezTo>
                    <a:pt x="8057" y="9326"/>
                    <a:pt x="8046" y="9324"/>
                    <a:pt x="8039" y="9321"/>
                  </a:cubicBezTo>
                  <a:cubicBezTo>
                    <a:pt x="7955" y="9115"/>
                    <a:pt x="7894" y="8901"/>
                    <a:pt x="7841" y="8688"/>
                  </a:cubicBezTo>
                  <a:cubicBezTo>
                    <a:pt x="7833" y="8665"/>
                    <a:pt x="7810" y="8649"/>
                    <a:pt x="7787" y="8649"/>
                  </a:cubicBezTo>
                  <a:cubicBezTo>
                    <a:pt x="7764" y="8649"/>
                    <a:pt x="7749" y="8672"/>
                    <a:pt x="7749" y="8695"/>
                  </a:cubicBezTo>
                  <a:lnTo>
                    <a:pt x="7574" y="11365"/>
                  </a:lnTo>
                  <a:lnTo>
                    <a:pt x="526" y="11365"/>
                  </a:lnTo>
                  <a:lnTo>
                    <a:pt x="99" y="2006"/>
                  </a:lnTo>
                  <a:lnTo>
                    <a:pt x="2959" y="275"/>
                  </a:lnTo>
                  <a:cubicBezTo>
                    <a:pt x="3463" y="222"/>
                    <a:pt x="4744" y="100"/>
                    <a:pt x="4805" y="100"/>
                  </a:cubicBezTo>
                  <a:close/>
                  <a:moveTo>
                    <a:pt x="4813" y="0"/>
                  </a:moveTo>
                  <a:cubicBezTo>
                    <a:pt x="4721" y="0"/>
                    <a:pt x="3013" y="168"/>
                    <a:pt x="2936" y="176"/>
                  </a:cubicBezTo>
                  <a:cubicBezTo>
                    <a:pt x="2929" y="176"/>
                    <a:pt x="2921" y="176"/>
                    <a:pt x="2921" y="183"/>
                  </a:cubicBezTo>
                  <a:lnTo>
                    <a:pt x="23" y="1930"/>
                  </a:lnTo>
                  <a:cubicBezTo>
                    <a:pt x="8" y="1945"/>
                    <a:pt x="0" y="1961"/>
                    <a:pt x="0" y="1976"/>
                  </a:cubicBezTo>
                  <a:lnTo>
                    <a:pt x="435" y="11418"/>
                  </a:lnTo>
                  <a:cubicBezTo>
                    <a:pt x="435" y="11441"/>
                    <a:pt x="458" y="11464"/>
                    <a:pt x="481" y="11464"/>
                  </a:cubicBezTo>
                  <a:lnTo>
                    <a:pt x="7620" y="11464"/>
                  </a:lnTo>
                  <a:cubicBezTo>
                    <a:pt x="7642" y="11464"/>
                    <a:pt x="7665" y="11441"/>
                    <a:pt x="7665" y="11418"/>
                  </a:cubicBezTo>
                  <a:lnTo>
                    <a:pt x="7825" y="8985"/>
                  </a:lnTo>
                  <a:cubicBezTo>
                    <a:pt x="7856" y="9107"/>
                    <a:pt x="7902" y="9237"/>
                    <a:pt x="7955" y="9359"/>
                  </a:cubicBezTo>
                  <a:cubicBezTo>
                    <a:pt x="7970" y="9387"/>
                    <a:pt x="8008" y="9400"/>
                    <a:pt x="8066" y="9400"/>
                  </a:cubicBezTo>
                  <a:cubicBezTo>
                    <a:pt x="8367" y="9400"/>
                    <a:pt x="9189" y="9053"/>
                    <a:pt x="9892" y="8733"/>
                  </a:cubicBezTo>
                  <a:cubicBezTo>
                    <a:pt x="9908" y="8726"/>
                    <a:pt x="9915" y="8711"/>
                    <a:pt x="9915" y="8688"/>
                  </a:cubicBezTo>
                  <a:cubicBezTo>
                    <a:pt x="9908" y="8657"/>
                    <a:pt x="9442" y="5515"/>
                    <a:pt x="9153" y="4386"/>
                  </a:cubicBezTo>
                  <a:cubicBezTo>
                    <a:pt x="9038" y="3944"/>
                    <a:pt x="8954" y="3440"/>
                    <a:pt x="8886" y="2998"/>
                  </a:cubicBezTo>
                  <a:cubicBezTo>
                    <a:pt x="8748" y="2166"/>
                    <a:pt x="8657" y="1694"/>
                    <a:pt x="8481" y="1633"/>
                  </a:cubicBezTo>
                  <a:cubicBezTo>
                    <a:pt x="8359" y="1594"/>
                    <a:pt x="7528" y="1213"/>
                    <a:pt x="6727" y="847"/>
                  </a:cubicBezTo>
                  <a:cubicBezTo>
                    <a:pt x="5309" y="199"/>
                    <a:pt x="4859" y="0"/>
                    <a:pt x="4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45"/>
            <p:cNvSpPr/>
            <p:nvPr/>
          </p:nvSpPr>
          <p:spPr>
            <a:xfrm>
              <a:off x="7176080" y="3074080"/>
              <a:ext cx="18928" cy="61190"/>
            </a:xfrm>
            <a:custGeom>
              <a:rect b="b" l="l" r="r" t="t"/>
              <a:pathLst>
                <a:path extrusionOk="0" h="375" w="116">
                  <a:moveTo>
                    <a:pt x="69" y="1"/>
                  </a:moveTo>
                  <a:cubicBezTo>
                    <a:pt x="47" y="1"/>
                    <a:pt x="24" y="16"/>
                    <a:pt x="24" y="46"/>
                  </a:cubicBezTo>
                  <a:cubicBezTo>
                    <a:pt x="16" y="138"/>
                    <a:pt x="16" y="237"/>
                    <a:pt x="8" y="321"/>
                  </a:cubicBezTo>
                  <a:cubicBezTo>
                    <a:pt x="1" y="351"/>
                    <a:pt x="24" y="374"/>
                    <a:pt x="47" y="374"/>
                  </a:cubicBezTo>
                  <a:cubicBezTo>
                    <a:pt x="77" y="374"/>
                    <a:pt x="100" y="359"/>
                    <a:pt x="100" y="336"/>
                  </a:cubicBezTo>
                  <a:cubicBezTo>
                    <a:pt x="108" y="237"/>
                    <a:pt x="115" y="146"/>
                    <a:pt x="115" y="46"/>
                  </a:cubicBezTo>
                  <a:cubicBezTo>
                    <a:pt x="115" y="23"/>
                    <a:pt x="100" y="1"/>
                    <a:pt x="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45"/>
            <p:cNvSpPr/>
            <p:nvPr/>
          </p:nvSpPr>
          <p:spPr>
            <a:xfrm>
              <a:off x="7149972" y="2662231"/>
              <a:ext cx="45036" cy="359795"/>
            </a:xfrm>
            <a:custGeom>
              <a:rect b="b" l="l" r="r" t="t"/>
              <a:pathLst>
                <a:path extrusionOk="0" h="2205" w="276">
                  <a:moveTo>
                    <a:pt x="46" y="0"/>
                  </a:moveTo>
                  <a:cubicBezTo>
                    <a:pt x="16" y="8"/>
                    <a:pt x="1" y="31"/>
                    <a:pt x="1" y="61"/>
                  </a:cubicBezTo>
                  <a:cubicBezTo>
                    <a:pt x="107" y="755"/>
                    <a:pt x="161" y="1449"/>
                    <a:pt x="184" y="2159"/>
                  </a:cubicBezTo>
                  <a:cubicBezTo>
                    <a:pt x="184" y="2181"/>
                    <a:pt x="207" y="2204"/>
                    <a:pt x="229" y="2204"/>
                  </a:cubicBezTo>
                  <a:lnTo>
                    <a:pt x="229" y="2197"/>
                  </a:lnTo>
                  <a:cubicBezTo>
                    <a:pt x="260" y="2197"/>
                    <a:pt x="275" y="2174"/>
                    <a:pt x="275" y="2151"/>
                  </a:cubicBezTo>
                  <a:cubicBezTo>
                    <a:pt x="260" y="1442"/>
                    <a:pt x="199" y="740"/>
                    <a:pt x="100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45"/>
            <p:cNvSpPr/>
            <p:nvPr/>
          </p:nvSpPr>
          <p:spPr>
            <a:xfrm>
              <a:off x="7527069" y="2958391"/>
              <a:ext cx="17623" cy="91050"/>
            </a:xfrm>
            <a:custGeom>
              <a:rect b="b" l="l" r="r" t="t"/>
              <a:pathLst>
                <a:path extrusionOk="0" h="558" w="108">
                  <a:moveTo>
                    <a:pt x="62" y="0"/>
                  </a:moveTo>
                  <a:cubicBezTo>
                    <a:pt x="39" y="0"/>
                    <a:pt x="16" y="16"/>
                    <a:pt x="16" y="46"/>
                  </a:cubicBezTo>
                  <a:lnTo>
                    <a:pt x="1" y="511"/>
                  </a:lnTo>
                  <a:cubicBezTo>
                    <a:pt x="1" y="534"/>
                    <a:pt x="23" y="557"/>
                    <a:pt x="54" y="557"/>
                  </a:cubicBezTo>
                  <a:cubicBezTo>
                    <a:pt x="77" y="557"/>
                    <a:pt x="100" y="542"/>
                    <a:pt x="100" y="511"/>
                  </a:cubicBezTo>
                  <a:lnTo>
                    <a:pt x="107" y="46"/>
                  </a:lnTo>
                  <a:cubicBezTo>
                    <a:pt x="107" y="16"/>
                    <a:pt x="85" y="0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45"/>
            <p:cNvSpPr/>
            <p:nvPr/>
          </p:nvSpPr>
          <p:spPr>
            <a:xfrm>
              <a:off x="7513362" y="3090234"/>
              <a:ext cx="28882" cy="719591"/>
            </a:xfrm>
            <a:custGeom>
              <a:rect b="b" l="l" r="r" t="t"/>
              <a:pathLst>
                <a:path extrusionOk="0" h="4410" w="177">
                  <a:moveTo>
                    <a:pt x="130" y="1"/>
                  </a:moveTo>
                  <a:cubicBezTo>
                    <a:pt x="100" y="1"/>
                    <a:pt x="77" y="24"/>
                    <a:pt x="85" y="47"/>
                  </a:cubicBezTo>
                  <a:lnTo>
                    <a:pt x="1" y="4356"/>
                  </a:lnTo>
                  <a:cubicBezTo>
                    <a:pt x="1" y="4386"/>
                    <a:pt x="24" y="4409"/>
                    <a:pt x="46" y="4409"/>
                  </a:cubicBezTo>
                  <a:cubicBezTo>
                    <a:pt x="77" y="4409"/>
                    <a:pt x="92" y="4386"/>
                    <a:pt x="100" y="4356"/>
                  </a:cubicBezTo>
                  <a:lnTo>
                    <a:pt x="176" y="47"/>
                  </a:lnTo>
                  <a:cubicBezTo>
                    <a:pt x="176" y="24"/>
                    <a:pt x="153" y="1"/>
                    <a:pt x="1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45"/>
            <p:cNvSpPr/>
            <p:nvPr/>
          </p:nvSpPr>
          <p:spPr>
            <a:xfrm>
              <a:off x="7625464" y="3982628"/>
              <a:ext cx="361106" cy="290121"/>
            </a:xfrm>
            <a:custGeom>
              <a:rect b="b" l="l" r="r" t="t"/>
              <a:pathLst>
                <a:path extrusionOk="0" h="1778" w="2213">
                  <a:moveTo>
                    <a:pt x="1998" y="0"/>
                  </a:moveTo>
                  <a:lnTo>
                    <a:pt x="0" y="382"/>
                  </a:lnTo>
                  <a:lnTo>
                    <a:pt x="679" y="1777"/>
                  </a:lnTo>
                  <a:lnTo>
                    <a:pt x="2212" y="17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45"/>
            <p:cNvSpPr/>
            <p:nvPr/>
          </p:nvSpPr>
          <p:spPr>
            <a:xfrm>
              <a:off x="7617958" y="3974633"/>
              <a:ext cx="377261" cy="306764"/>
            </a:xfrm>
            <a:custGeom>
              <a:rect b="b" l="l" r="r" t="t"/>
              <a:pathLst>
                <a:path extrusionOk="0" h="1880" w="2312">
                  <a:moveTo>
                    <a:pt x="2006" y="103"/>
                  </a:moveTo>
                  <a:lnTo>
                    <a:pt x="2205" y="1781"/>
                  </a:lnTo>
                  <a:lnTo>
                    <a:pt x="755" y="1781"/>
                  </a:lnTo>
                  <a:lnTo>
                    <a:pt x="115" y="469"/>
                  </a:lnTo>
                  <a:lnTo>
                    <a:pt x="2006" y="103"/>
                  </a:lnTo>
                  <a:close/>
                  <a:moveTo>
                    <a:pt x="2050" y="0"/>
                  </a:moveTo>
                  <a:cubicBezTo>
                    <a:pt x="2046" y="0"/>
                    <a:pt x="2041" y="1"/>
                    <a:pt x="2037" y="4"/>
                  </a:cubicBezTo>
                  <a:lnTo>
                    <a:pt x="39" y="385"/>
                  </a:lnTo>
                  <a:cubicBezTo>
                    <a:pt x="23" y="385"/>
                    <a:pt x="8" y="393"/>
                    <a:pt x="0" y="408"/>
                  </a:cubicBezTo>
                  <a:cubicBezTo>
                    <a:pt x="0" y="423"/>
                    <a:pt x="0" y="438"/>
                    <a:pt x="0" y="454"/>
                  </a:cubicBezTo>
                  <a:lnTo>
                    <a:pt x="687" y="1849"/>
                  </a:lnTo>
                  <a:cubicBezTo>
                    <a:pt x="694" y="1865"/>
                    <a:pt x="710" y="1872"/>
                    <a:pt x="733" y="1880"/>
                  </a:cubicBezTo>
                  <a:lnTo>
                    <a:pt x="2258" y="1880"/>
                  </a:lnTo>
                  <a:cubicBezTo>
                    <a:pt x="2273" y="1880"/>
                    <a:pt x="2289" y="1872"/>
                    <a:pt x="2296" y="1865"/>
                  </a:cubicBezTo>
                  <a:cubicBezTo>
                    <a:pt x="2304" y="1849"/>
                    <a:pt x="2311" y="1834"/>
                    <a:pt x="2311" y="1826"/>
                  </a:cubicBezTo>
                  <a:lnTo>
                    <a:pt x="2098" y="42"/>
                  </a:lnTo>
                  <a:cubicBezTo>
                    <a:pt x="2090" y="34"/>
                    <a:pt x="2090" y="19"/>
                    <a:pt x="2075" y="11"/>
                  </a:cubicBezTo>
                  <a:cubicBezTo>
                    <a:pt x="2070" y="6"/>
                    <a:pt x="2060" y="0"/>
                    <a:pt x="20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45"/>
            <p:cNvSpPr/>
            <p:nvPr/>
          </p:nvSpPr>
          <p:spPr>
            <a:xfrm>
              <a:off x="7556930" y="3768708"/>
              <a:ext cx="473044" cy="343478"/>
            </a:xfrm>
            <a:custGeom>
              <a:rect b="b" l="l" r="r" t="t"/>
              <a:pathLst>
                <a:path extrusionOk="0" h="2105" w="2899">
                  <a:moveTo>
                    <a:pt x="2032" y="1"/>
                  </a:moveTo>
                  <a:cubicBezTo>
                    <a:pt x="1787" y="1"/>
                    <a:pt x="1456" y="118"/>
                    <a:pt x="1114" y="327"/>
                  </a:cubicBezTo>
                  <a:cubicBezTo>
                    <a:pt x="786" y="526"/>
                    <a:pt x="451" y="709"/>
                    <a:pt x="100" y="869"/>
                  </a:cubicBezTo>
                  <a:cubicBezTo>
                    <a:pt x="24" y="1060"/>
                    <a:pt x="1" y="1266"/>
                    <a:pt x="39" y="1464"/>
                  </a:cubicBezTo>
                  <a:cubicBezTo>
                    <a:pt x="39" y="1464"/>
                    <a:pt x="382" y="2105"/>
                    <a:pt x="573" y="2105"/>
                  </a:cubicBezTo>
                  <a:cubicBezTo>
                    <a:pt x="763" y="2105"/>
                    <a:pt x="2640" y="1502"/>
                    <a:pt x="2769" y="1380"/>
                  </a:cubicBezTo>
                  <a:cubicBezTo>
                    <a:pt x="2899" y="1250"/>
                    <a:pt x="2548" y="457"/>
                    <a:pt x="2388" y="167"/>
                  </a:cubicBezTo>
                  <a:cubicBezTo>
                    <a:pt x="2324" y="54"/>
                    <a:pt x="2197" y="1"/>
                    <a:pt x="2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45"/>
            <p:cNvSpPr/>
            <p:nvPr/>
          </p:nvSpPr>
          <p:spPr>
            <a:xfrm>
              <a:off x="7549424" y="3760550"/>
              <a:ext cx="496868" cy="360285"/>
            </a:xfrm>
            <a:custGeom>
              <a:rect b="b" l="l" r="r" t="t"/>
              <a:pathLst>
                <a:path extrusionOk="0" h="2208" w="3045">
                  <a:moveTo>
                    <a:pt x="2077" y="94"/>
                  </a:moveTo>
                  <a:cubicBezTo>
                    <a:pt x="2127" y="94"/>
                    <a:pt x="2172" y="100"/>
                    <a:pt x="2213" y="111"/>
                  </a:cubicBezTo>
                  <a:cubicBezTo>
                    <a:pt x="2289" y="126"/>
                    <a:pt x="2350" y="179"/>
                    <a:pt x="2388" y="240"/>
                  </a:cubicBezTo>
                  <a:cubicBezTo>
                    <a:pt x="2602" y="614"/>
                    <a:pt x="2869" y="1308"/>
                    <a:pt x="2777" y="1392"/>
                  </a:cubicBezTo>
                  <a:cubicBezTo>
                    <a:pt x="2678" y="1491"/>
                    <a:pt x="825" y="2109"/>
                    <a:pt x="619" y="2109"/>
                  </a:cubicBezTo>
                  <a:cubicBezTo>
                    <a:pt x="512" y="2109"/>
                    <a:pt x="268" y="1758"/>
                    <a:pt x="131" y="1499"/>
                  </a:cubicBezTo>
                  <a:cubicBezTo>
                    <a:pt x="100" y="1316"/>
                    <a:pt x="115" y="1125"/>
                    <a:pt x="184" y="957"/>
                  </a:cubicBezTo>
                  <a:cubicBezTo>
                    <a:pt x="527" y="797"/>
                    <a:pt x="863" y="614"/>
                    <a:pt x="1183" y="416"/>
                  </a:cubicBezTo>
                  <a:cubicBezTo>
                    <a:pt x="1522" y="209"/>
                    <a:pt x="1845" y="94"/>
                    <a:pt x="2077" y="94"/>
                  </a:cubicBezTo>
                  <a:close/>
                  <a:moveTo>
                    <a:pt x="2085" y="0"/>
                  </a:moveTo>
                  <a:cubicBezTo>
                    <a:pt x="1831" y="0"/>
                    <a:pt x="1492" y="120"/>
                    <a:pt x="1137" y="332"/>
                  </a:cubicBezTo>
                  <a:cubicBezTo>
                    <a:pt x="817" y="530"/>
                    <a:pt x="481" y="713"/>
                    <a:pt x="131" y="873"/>
                  </a:cubicBezTo>
                  <a:cubicBezTo>
                    <a:pt x="115" y="873"/>
                    <a:pt x="108" y="889"/>
                    <a:pt x="108" y="896"/>
                  </a:cubicBezTo>
                  <a:cubicBezTo>
                    <a:pt x="24" y="1094"/>
                    <a:pt x="1" y="1316"/>
                    <a:pt x="39" y="1522"/>
                  </a:cubicBezTo>
                  <a:cubicBezTo>
                    <a:pt x="39" y="1529"/>
                    <a:pt x="39" y="1529"/>
                    <a:pt x="39" y="1537"/>
                  </a:cubicBezTo>
                  <a:cubicBezTo>
                    <a:pt x="100" y="1651"/>
                    <a:pt x="413" y="2208"/>
                    <a:pt x="619" y="2208"/>
                  </a:cubicBezTo>
                  <a:cubicBezTo>
                    <a:pt x="825" y="2208"/>
                    <a:pt x="2709" y="1598"/>
                    <a:pt x="2853" y="1461"/>
                  </a:cubicBezTo>
                  <a:cubicBezTo>
                    <a:pt x="3044" y="1270"/>
                    <a:pt x="2487" y="202"/>
                    <a:pt x="2480" y="194"/>
                  </a:cubicBezTo>
                  <a:cubicBezTo>
                    <a:pt x="2426" y="103"/>
                    <a:pt x="2342" y="42"/>
                    <a:pt x="2243" y="19"/>
                  </a:cubicBezTo>
                  <a:cubicBezTo>
                    <a:pt x="2195" y="6"/>
                    <a:pt x="2142" y="0"/>
                    <a:pt x="20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45"/>
            <p:cNvSpPr/>
            <p:nvPr/>
          </p:nvSpPr>
          <p:spPr>
            <a:xfrm>
              <a:off x="6745461" y="2295908"/>
              <a:ext cx="586451" cy="475974"/>
            </a:xfrm>
            <a:custGeom>
              <a:rect b="b" l="l" r="r" t="t"/>
              <a:pathLst>
                <a:path extrusionOk="0" h="2917" w="3594">
                  <a:moveTo>
                    <a:pt x="1322" y="0"/>
                  </a:moveTo>
                  <a:cubicBezTo>
                    <a:pt x="1023" y="0"/>
                    <a:pt x="772" y="35"/>
                    <a:pt x="672" y="79"/>
                  </a:cubicBezTo>
                  <a:cubicBezTo>
                    <a:pt x="504" y="209"/>
                    <a:pt x="359" y="354"/>
                    <a:pt x="230" y="514"/>
                  </a:cubicBezTo>
                  <a:cubicBezTo>
                    <a:pt x="123" y="720"/>
                    <a:pt x="47" y="933"/>
                    <a:pt x="1" y="1162"/>
                  </a:cubicBezTo>
                  <a:lnTo>
                    <a:pt x="1252" y="2916"/>
                  </a:lnTo>
                  <a:lnTo>
                    <a:pt x="2045" y="1688"/>
                  </a:lnTo>
                  <a:lnTo>
                    <a:pt x="2335" y="1513"/>
                  </a:lnTo>
                  <a:lnTo>
                    <a:pt x="3593" y="2359"/>
                  </a:lnTo>
                  <a:cubicBezTo>
                    <a:pt x="3593" y="2359"/>
                    <a:pt x="3151" y="842"/>
                    <a:pt x="2686" y="376"/>
                  </a:cubicBezTo>
                  <a:cubicBezTo>
                    <a:pt x="2399" y="90"/>
                    <a:pt x="1800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45"/>
            <p:cNvSpPr/>
            <p:nvPr/>
          </p:nvSpPr>
          <p:spPr>
            <a:xfrm>
              <a:off x="6736812" y="2287259"/>
              <a:ext cx="603748" cy="491965"/>
            </a:xfrm>
            <a:custGeom>
              <a:rect b="b" l="l" r="r" t="t"/>
              <a:pathLst>
                <a:path extrusionOk="0" h="3015" w="3700">
                  <a:moveTo>
                    <a:pt x="1376" y="96"/>
                  </a:moveTo>
                  <a:cubicBezTo>
                    <a:pt x="1842" y="96"/>
                    <a:pt x="2424" y="180"/>
                    <a:pt x="2700" y="452"/>
                  </a:cubicBezTo>
                  <a:cubicBezTo>
                    <a:pt x="3082" y="834"/>
                    <a:pt x="3440" y="1917"/>
                    <a:pt x="3562" y="2290"/>
                  </a:cubicBezTo>
                  <a:lnTo>
                    <a:pt x="2418" y="1520"/>
                  </a:lnTo>
                  <a:cubicBezTo>
                    <a:pt x="2411" y="1516"/>
                    <a:pt x="2401" y="1514"/>
                    <a:pt x="2391" y="1514"/>
                  </a:cubicBezTo>
                  <a:cubicBezTo>
                    <a:pt x="2382" y="1514"/>
                    <a:pt x="2372" y="1516"/>
                    <a:pt x="2365" y="1520"/>
                  </a:cubicBezTo>
                  <a:lnTo>
                    <a:pt x="2075" y="1695"/>
                  </a:lnTo>
                  <a:cubicBezTo>
                    <a:pt x="2067" y="1703"/>
                    <a:pt x="2060" y="1703"/>
                    <a:pt x="2060" y="1711"/>
                  </a:cubicBezTo>
                  <a:lnTo>
                    <a:pt x="1305" y="2878"/>
                  </a:lnTo>
                  <a:lnTo>
                    <a:pt x="100" y="1200"/>
                  </a:lnTo>
                  <a:cubicBezTo>
                    <a:pt x="145" y="986"/>
                    <a:pt x="222" y="780"/>
                    <a:pt x="321" y="590"/>
                  </a:cubicBezTo>
                  <a:cubicBezTo>
                    <a:pt x="443" y="437"/>
                    <a:pt x="588" y="292"/>
                    <a:pt x="740" y="170"/>
                  </a:cubicBezTo>
                  <a:cubicBezTo>
                    <a:pt x="837" y="129"/>
                    <a:pt x="1084" y="96"/>
                    <a:pt x="1376" y="96"/>
                  </a:cubicBezTo>
                  <a:close/>
                  <a:moveTo>
                    <a:pt x="1394" y="0"/>
                  </a:moveTo>
                  <a:cubicBezTo>
                    <a:pt x="1082" y="0"/>
                    <a:pt x="815" y="39"/>
                    <a:pt x="702" y="86"/>
                  </a:cubicBezTo>
                  <a:lnTo>
                    <a:pt x="694" y="94"/>
                  </a:lnTo>
                  <a:cubicBezTo>
                    <a:pt x="527" y="223"/>
                    <a:pt x="374" y="376"/>
                    <a:pt x="244" y="544"/>
                  </a:cubicBezTo>
                  <a:cubicBezTo>
                    <a:pt x="138" y="750"/>
                    <a:pt x="54" y="971"/>
                    <a:pt x="8" y="1200"/>
                  </a:cubicBezTo>
                  <a:cubicBezTo>
                    <a:pt x="0" y="1215"/>
                    <a:pt x="8" y="1230"/>
                    <a:pt x="16" y="1238"/>
                  </a:cubicBezTo>
                  <a:lnTo>
                    <a:pt x="1266" y="2992"/>
                  </a:lnTo>
                  <a:cubicBezTo>
                    <a:pt x="1282" y="3007"/>
                    <a:pt x="1289" y="3015"/>
                    <a:pt x="1305" y="3015"/>
                  </a:cubicBezTo>
                  <a:lnTo>
                    <a:pt x="1312" y="3007"/>
                  </a:lnTo>
                  <a:cubicBezTo>
                    <a:pt x="1328" y="3007"/>
                    <a:pt x="1343" y="3000"/>
                    <a:pt x="1350" y="2984"/>
                  </a:cubicBezTo>
                  <a:lnTo>
                    <a:pt x="2128" y="1764"/>
                  </a:lnTo>
                  <a:lnTo>
                    <a:pt x="2388" y="1612"/>
                  </a:lnTo>
                  <a:lnTo>
                    <a:pt x="3616" y="2443"/>
                  </a:lnTo>
                  <a:cubicBezTo>
                    <a:pt x="3623" y="2451"/>
                    <a:pt x="3633" y="2454"/>
                    <a:pt x="3643" y="2454"/>
                  </a:cubicBezTo>
                  <a:cubicBezTo>
                    <a:pt x="3654" y="2454"/>
                    <a:pt x="3665" y="2451"/>
                    <a:pt x="3677" y="2443"/>
                  </a:cubicBezTo>
                  <a:cubicBezTo>
                    <a:pt x="3692" y="2435"/>
                    <a:pt x="3700" y="2412"/>
                    <a:pt x="3692" y="2390"/>
                  </a:cubicBezTo>
                  <a:cubicBezTo>
                    <a:pt x="3677" y="2336"/>
                    <a:pt x="3242" y="857"/>
                    <a:pt x="2777" y="391"/>
                  </a:cubicBezTo>
                  <a:cubicBezTo>
                    <a:pt x="2479" y="94"/>
                    <a:pt x="1881" y="0"/>
                    <a:pt x="13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45"/>
            <p:cNvSpPr/>
            <p:nvPr/>
          </p:nvSpPr>
          <p:spPr>
            <a:xfrm>
              <a:off x="7064142" y="1316869"/>
              <a:ext cx="173129" cy="290121"/>
            </a:xfrm>
            <a:custGeom>
              <a:rect b="b" l="l" r="r" t="t"/>
              <a:pathLst>
                <a:path extrusionOk="0" h="1778" w="1061">
                  <a:moveTo>
                    <a:pt x="267" y="0"/>
                  </a:moveTo>
                  <a:lnTo>
                    <a:pt x="0" y="69"/>
                  </a:lnTo>
                  <a:lnTo>
                    <a:pt x="877" y="1777"/>
                  </a:lnTo>
                  <a:cubicBezTo>
                    <a:pt x="877" y="1777"/>
                    <a:pt x="1060" y="1121"/>
                    <a:pt x="992" y="824"/>
                  </a:cubicBezTo>
                  <a:cubicBezTo>
                    <a:pt x="931" y="526"/>
                    <a:pt x="267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45"/>
            <p:cNvSpPr/>
            <p:nvPr/>
          </p:nvSpPr>
          <p:spPr>
            <a:xfrm>
              <a:off x="7056636" y="1307568"/>
              <a:ext cx="188141" cy="306927"/>
            </a:xfrm>
            <a:custGeom>
              <a:rect b="b" l="l" r="r" t="t"/>
              <a:pathLst>
                <a:path extrusionOk="0" h="1881" w="1153">
                  <a:moveTo>
                    <a:pt x="298" y="111"/>
                  </a:moveTo>
                  <a:cubicBezTo>
                    <a:pt x="489" y="263"/>
                    <a:pt x="939" y="667"/>
                    <a:pt x="992" y="896"/>
                  </a:cubicBezTo>
                  <a:cubicBezTo>
                    <a:pt x="1038" y="1102"/>
                    <a:pt x="954" y="1499"/>
                    <a:pt x="908" y="1697"/>
                  </a:cubicBezTo>
                  <a:lnTo>
                    <a:pt x="115" y="156"/>
                  </a:lnTo>
                  <a:lnTo>
                    <a:pt x="298" y="111"/>
                  </a:lnTo>
                  <a:close/>
                  <a:moveTo>
                    <a:pt x="311" y="1"/>
                  </a:moveTo>
                  <a:cubicBezTo>
                    <a:pt x="307" y="1"/>
                    <a:pt x="302" y="2"/>
                    <a:pt x="298" y="4"/>
                  </a:cubicBezTo>
                  <a:lnTo>
                    <a:pt x="39" y="72"/>
                  </a:lnTo>
                  <a:cubicBezTo>
                    <a:pt x="23" y="72"/>
                    <a:pt x="8" y="80"/>
                    <a:pt x="1" y="95"/>
                  </a:cubicBezTo>
                  <a:cubicBezTo>
                    <a:pt x="1" y="111"/>
                    <a:pt x="1" y="126"/>
                    <a:pt x="1" y="141"/>
                  </a:cubicBezTo>
                  <a:lnTo>
                    <a:pt x="878" y="1857"/>
                  </a:lnTo>
                  <a:cubicBezTo>
                    <a:pt x="885" y="1872"/>
                    <a:pt x="908" y="1880"/>
                    <a:pt x="923" y="1880"/>
                  </a:cubicBezTo>
                  <a:lnTo>
                    <a:pt x="931" y="1880"/>
                  </a:lnTo>
                  <a:cubicBezTo>
                    <a:pt x="946" y="1880"/>
                    <a:pt x="962" y="1865"/>
                    <a:pt x="969" y="1842"/>
                  </a:cubicBezTo>
                  <a:cubicBezTo>
                    <a:pt x="977" y="1819"/>
                    <a:pt x="1152" y="1186"/>
                    <a:pt x="1084" y="873"/>
                  </a:cubicBezTo>
                  <a:cubicBezTo>
                    <a:pt x="1015" y="553"/>
                    <a:pt x="367" y="34"/>
                    <a:pt x="344" y="11"/>
                  </a:cubicBezTo>
                  <a:cubicBezTo>
                    <a:pt x="333" y="6"/>
                    <a:pt x="322" y="1"/>
                    <a:pt x="3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5"/>
            <p:cNvSpPr/>
            <p:nvPr/>
          </p:nvSpPr>
          <p:spPr>
            <a:xfrm>
              <a:off x="6550140" y="1274444"/>
              <a:ext cx="776713" cy="1354332"/>
            </a:xfrm>
            <a:custGeom>
              <a:rect b="b" l="l" r="r" t="t"/>
              <a:pathLst>
                <a:path extrusionOk="0" h="8300" w="4760">
                  <a:moveTo>
                    <a:pt x="3211" y="1"/>
                  </a:moveTo>
                  <a:cubicBezTo>
                    <a:pt x="2708" y="47"/>
                    <a:pt x="2220" y="207"/>
                    <a:pt x="1785" y="466"/>
                  </a:cubicBezTo>
                  <a:cubicBezTo>
                    <a:pt x="1144" y="878"/>
                    <a:pt x="61" y="1084"/>
                    <a:pt x="153" y="1725"/>
                  </a:cubicBezTo>
                  <a:cubicBezTo>
                    <a:pt x="237" y="2365"/>
                    <a:pt x="618" y="3326"/>
                    <a:pt x="618" y="3326"/>
                  </a:cubicBezTo>
                  <a:cubicBezTo>
                    <a:pt x="153" y="3387"/>
                    <a:pt x="0" y="3624"/>
                    <a:pt x="176" y="4295"/>
                  </a:cubicBezTo>
                  <a:cubicBezTo>
                    <a:pt x="307" y="4795"/>
                    <a:pt x="747" y="4859"/>
                    <a:pt x="963" y="4859"/>
                  </a:cubicBezTo>
                  <a:cubicBezTo>
                    <a:pt x="1036" y="4859"/>
                    <a:pt x="1083" y="4852"/>
                    <a:pt x="1083" y="4852"/>
                  </a:cubicBezTo>
                  <a:cubicBezTo>
                    <a:pt x="1640" y="5225"/>
                    <a:pt x="1816" y="6514"/>
                    <a:pt x="1816" y="6514"/>
                  </a:cubicBezTo>
                  <a:cubicBezTo>
                    <a:pt x="1816" y="6514"/>
                    <a:pt x="1960" y="6774"/>
                    <a:pt x="2044" y="6926"/>
                  </a:cubicBezTo>
                  <a:cubicBezTo>
                    <a:pt x="2136" y="7071"/>
                    <a:pt x="3684" y="8299"/>
                    <a:pt x="3684" y="8299"/>
                  </a:cubicBezTo>
                  <a:lnTo>
                    <a:pt x="3684" y="6308"/>
                  </a:lnTo>
                  <a:cubicBezTo>
                    <a:pt x="3684" y="6308"/>
                    <a:pt x="3702" y="6313"/>
                    <a:pt x="3734" y="6313"/>
                  </a:cubicBezTo>
                  <a:cubicBezTo>
                    <a:pt x="3840" y="6313"/>
                    <a:pt x="4101" y="6259"/>
                    <a:pt x="4348" y="5782"/>
                  </a:cubicBezTo>
                  <a:cubicBezTo>
                    <a:pt x="4676" y="5172"/>
                    <a:pt x="4760" y="4356"/>
                    <a:pt x="4584" y="3479"/>
                  </a:cubicBezTo>
                  <a:cubicBezTo>
                    <a:pt x="4409" y="2602"/>
                    <a:pt x="3211" y="1"/>
                    <a:pt x="3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45"/>
            <p:cNvSpPr/>
            <p:nvPr/>
          </p:nvSpPr>
          <p:spPr>
            <a:xfrm>
              <a:off x="6553893" y="1265796"/>
              <a:ext cx="780466" cy="1370323"/>
            </a:xfrm>
            <a:custGeom>
              <a:rect b="b" l="l" r="r" t="t"/>
              <a:pathLst>
                <a:path extrusionOk="0" h="8398" w="4783">
                  <a:moveTo>
                    <a:pt x="3158" y="107"/>
                  </a:moveTo>
                  <a:cubicBezTo>
                    <a:pt x="3295" y="397"/>
                    <a:pt x="4355" y="2731"/>
                    <a:pt x="4515" y="3539"/>
                  </a:cubicBezTo>
                  <a:cubicBezTo>
                    <a:pt x="4683" y="4394"/>
                    <a:pt x="4607" y="5202"/>
                    <a:pt x="4287" y="5812"/>
                  </a:cubicBezTo>
                  <a:cubicBezTo>
                    <a:pt x="4047" y="6274"/>
                    <a:pt x="3802" y="6318"/>
                    <a:pt x="3708" y="6318"/>
                  </a:cubicBezTo>
                  <a:cubicBezTo>
                    <a:pt x="3686" y="6318"/>
                    <a:pt x="3672" y="6316"/>
                    <a:pt x="3669" y="6316"/>
                  </a:cubicBezTo>
                  <a:cubicBezTo>
                    <a:pt x="3654" y="6316"/>
                    <a:pt x="3638" y="6316"/>
                    <a:pt x="3631" y="6323"/>
                  </a:cubicBezTo>
                  <a:cubicBezTo>
                    <a:pt x="3615" y="6331"/>
                    <a:pt x="3608" y="6346"/>
                    <a:pt x="3608" y="6361"/>
                  </a:cubicBezTo>
                  <a:lnTo>
                    <a:pt x="3608" y="8253"/>
                  </a:lnTo>
                  <a:cubicBezTo>
                    <a:pt x="2990" y="7757"/>
                    <a:pt x="2121" y="7048"/>
                    <a:pt x="2060" y="6949"/>
                  </a:cubicBezTo>
                  <a:cubicBezTo>
                    <a:pt x="1983" y="6819"/>
                    <a:pt x="1854" y="6598"/>
                    <a:pt x="1831" y="6552"/>
                  </a:cubicBezTo>
                  <a:cubicBezTo>
                    <a:pt x="1815" y="6430"/>
                    <a:pt x="1632" y="5240"/>
                    <a:pt x="1083" y="4867"/>
                  </a:cubicBezTo>
                  <a:cubicBezTo>
                    <a:pt x="1078" y="4861"/>
                    <a:pt x="1069" y="4856"/>
                    <a:pt x="1058" y="4856"/>
                  </a:cubicBezTo>
                  <a:cubicBezTo>
                    <a:pt x="1054" y="4856"/>
                    <a:pt x="1050" y="4857"/>
                    <a:pt x="1045" y="4859"/>
                  </a:cubicBezTo>
                  <a:cubicBezTo>
                    <a:pt x="1040" y="4859"/>
                    <a:pt x="996" y="4865"/>
                    <a:pt x="931" y="4865"/>
                  </a:cubicBezTo>
                  <a:cubicBezTo>
                    <a:pt x="729" y="4865"/>
                    <a:pt x="320" y="4808"/>
                    <a:pt x="199" y="4340"/>
                  </a:cubicBezTo>
                  <a:cubicBezTo>
                    <a:pt x="99" y="3982"/>
                    <a:pt x="99" y="3753"/>
                    <a:pt x="199" y="3616"/>
                  </a:cubicBezTo>
                  <a:cubicBezTo>
                    <a:pt x="267" y="3517"/>
                    <a:pt x="397" y="3456"/>
                    <a:pt x="595" y="3433"/>
                  </a:cubicBezTo>
                  <a:cubicBezTo>
                    <a:pt x="610" y="3433"/>
                    <a:pt x="626" y="3425"/>
                    <a:pt x="633" y="3410"/>
                  </a:cubicBezTo>
                  <a:cubicBezTo>
                    <a:pt x="641" y="3394"/>
                    <a:pt x="641" y="3379"/>
                    <a:pt x="633" y="3372"/>
                  </a:cubicBezTo>
                  <a:cubicBezTo>
                    <a:pt x="626" y="3356"/>
                    <a:pt x="252" y="2403"/>
                    <a:pt x="168" y="1770"/>
                  </a:cubicBezTo>
                  <a:cubicBezTo>
                    <a:pt x="115" y="1350"/>
                    <a:pt x="610" y="1129"/>
                    <a:pt x="1137" y="893"/>
                  </a:cubicBezTo>
                  <a:cubicBezTo>
                    <a:pt x="1358" y="794"/>
                    <a:pt x="1571" y="687"/>
                    <a:pt x="1785" y="565"/>
                  </a:cubicBezTo>
                  <a:cubicBezTo>
                    <a:pt x="2204" y="313"/>
                    <a:pt x="2670" y="161"/>
                    <a:pt x="3158" y="107"/>
                  </a:cubicBezTo>
                  <a:close/>
                  <a:moveTo>
                    <a:pt x="3188" y="0"/>
                  </a:moveTo>
                  <a:cubicBezTo>
                    <a:pt x="2670" y="54"/>
                    <a:pt x="2174" y="214"/>
                    <a:pt x="1732" y="481"/>
                  </a:cubicBezTo>
                  <a:cubicBezTo>
                    <a:pt x="1526" y="603"/>
                    <a:pt x="1312" y="710"/>
                    <a:pt x="1099" y="801"/>
                  </a:cubicBezTo>
                  <a:cubicBezTo>
                    <a:pt x="565" y="1045"/>
                    <a:pt x="8" y="1297"/>
                    <a:pt x="76" y="1785"/>
                  </a:cubicBezTo>
                  <a:cubicBezTo>
                    <a:pt x="153" y="2334"/>
                    <a:pt x="443" y="3128"/>
                    <a:pt x="526" y="3349"/>
                  </a:cubicBezTo>
                  <a:cubicBezTo>
                    <a:pt x="321" y="3379"/>
                    <a:pt x="191" y="3448"/>
                    <a:pt x="115" y="3562"/>
                  </a:cubicBezTo>
                  <a:cubicBezTo>
                    <a:pt x="8" y="3722"/>
                    <a:pt x="0" y="3967"/>
                    <a:pt x="107" y="4363"/>
                  </a:cubicBezTo>
                  <a:cubicBezTo>
                    <a:pt x="244" y="4886"/>
                    <a:pt x="701" y="4957"/>
                    <a:pt x="931" y="4957"/>
                  </a:cubicBezTo>
                  <a:cubicBezTo>
                    <a:pt x="983" y="4957"/>
                    <a:pt x="1023" y="4953"/>
                    <a:pt x="1045" y="4950"/>
                  </a:cubicBezTo>
                  <a:cubicBezTo>
                    <a:pt x="1564" y="5324"/>
                    <a:pt x="1739" y="6560"/>
                    <a:pt x="1739" y="6575"/>
                  </a:cubicBezTo>
                  <a:cubicBezTo>
                    <a:pt x="1739" y="6583"/>
                    <a:pt x="1739" y="6583"/>
                    <a:pt x="1747" y="6590"/>
                  </a:cubicBezTo>
                  <a:cubicBezTo>
                    <a:pt x="1747" y="6590"/>
                    <a:pt x="1892" y="6857"/>
                    <a:pt x="1976" y="7002"/>
                  </a:cubicBezTo>
                  <a:cubicBezTo>
                    <a:pt x="2067" y="7147"/>
                    <a:pt x="3471" y="8261"/>
                    <a:pt x="3623" y="8390"/>
                  </a:cubicBezTo>
                  <a:cubicBezTo>
                    <a:pt x="3631" y="8390"/>
                    <a:pt x="3646" y="8398"/>
                    <a:pt x="3654" y="8398"/>
                  </a:cubicBezTo>
                  <a:cubicBezTo>
                    <a:pt x="3661" y="8398"/>
                    <a:pt x="3669" y="8398"/>
                    <a:pt x="3676" y="8390"/>
                  </a:cubicBezTo>
                  <a:cubicBezTo>
                    <a:pt x="3692" y="8383"/>
                    <a:pt x="3699" y="8367"/>
                    <a:pt x="3699" y="8352"/>
                  </a:cubicBezTo>
                  <a:lnTo>
                    <a:pt x="3699" y="6415"/>
                  </a:lnTo>
                  <a:cubicBezTo>
                    <a:pt x="3829" y="6415"/>
                    <a:pt x="4111" y="6354"/>
                    <a:pt x="4371" y="5858"/>
                  </a:cubicBezTo>
                  <a:cubicBezTo>
                    <a:pt x="4706" y="5233"/>
                    <a:pt x="4782" y="4394"/>
                    <a:pt x="4607" y="3517"/>
                  </a:cubicBezTo>
                  <a:cubicBezTo>
                    <a:pt x="4432" y="2647"/>
                    <a:pt x="3280" y="138"/>
                    <a:pt x="3234" y="31"/>
                  </a:cubicBezTo>
                  <a:cubicBezTo>
                    <a:pt x="3226" y="16"/>
                    <a:pt x="3204" y="0"/>
                    <a:pt x="31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45"/>
            <p:cNvSpPr/>
            <p:nvPr/>
          </p:nvSpPr>
          <p:spPr>
            <a:xfrm>
              <a:off x="7057941" y="2267679"/>
              <a:ext cx="92194" cy="160725"/>
            </a:xfrm>
            <a:custGeom>
              <a:rect b="b" l="l" r="r" t="t"/>
              <a:pathLst>
                <a:path extrusionOk="0" h="985" w="565">
                  <a:moveTo>
                    <a:pt x="0" y="0"/>
                  </a:moveTo>
                  <a:lnTo>
                    <a:pt x="534" y="984"/>
                  </a:lnTo>
                  <a:lnTo>
                    <a:pt x="565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45"/>
            <p:cNvSpPr/>
            <p:nvPr/>
          </p:nvSpPr>
          <p:spPr>
            <a:xfrm>
              <a:off x="7050435" y="2260662"/>
              <a:ext cx="108348" cy="175084"/>
            </a:xfrm>
            <a:custGeom>
              <a:rect b="b" l="l" r="r" t="t"/>
              <a:pathLst>
                <a:path extrusionOk="0" h="1073" w="664">
                  <a:moveTo>
                    <a:pt x="153" y="135"/>
                  </a:moveTo>
                  <a:lnTo>
                    <a:pt x="565" y="295"/>
                  </a:lnTo>
                  <a:lnTo>
                    <a:pt x="542" y="852"/>
                  </a:lnTo>
                  <a:lnTo>
                    <a:pt x="153" y="135"/>
                  </a:lnTo>
                  <a:close/>
                  <a:moveTo>
                    <a:pt x="42" y="0"/>
                  </a:moveTo>
                  <a:cubicBezTo>
                    <a:pt x="30" y="0"/>
                    <a:pt x="20" y="4"/>
                    <a:pt x="16" y="13"/>
                  </a:cubicBezTo>
                  <a:cubicBezTo>
                    <a:pt x="0" y="28"/>
                    <a:pt x="0" y="51"/>
                    <a:pt x="8" y="66"/>
                  </a:cubicBezTo>
                  <a:lnTo>
                    <a:pt x="534" y="1050"/>
                  </a:lnTo>
                  <a:cubicBezTo>
                    <a:pt x="550" y="1065"/>
                    <a:pt x="565" y="1073"/>
                    <a:pt x="580" y="1073"/>
                  </a:cubicBezTo>
                  <a:lnTo>
                    <a:pt x="588" y="1073"/>
                  </a:lnTo>
                  <a:cubicBezTo>
                    <a:pt x="611" y="1073"/>
                    <a:pt x="626" y="1050"/>
                    <a:pt x="626" y="1027"/>
                  </a:cubicBezTo>
                  <a:lnTo>
                    <a:pt x="656" y="264"/>
                  </a:lnTo>
                  <a:cubicBezTo>
                    <a:pt x="664" y="249"/>
                    <a:pt x="649" y="226"/>
                    <a:pt x="633" y="219"/>
                  </a:cubicBezTo>
                  <a:lnTo>
                    <a:pt x="69" y="5"/>
                  </a:lnTo>
                  <a:cubicBezTo>
                    <a:pt x="60" y="2"/>
                    <a:pt x="50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45"/>
            <p:cNvSpPr/>
            <p:nvPr/>
          </p:nvSpPr>
          <p:spPr>
            <a:xfrm>
              <a:off x="6426943" y="1182741"/>
              <a:ext cx="743099" cy="708985"/>
            </a:xfrm>
            <a:custGeom>
              <a:rect b="b" l="l" r="r" t="t"/>
              <a:pathLst>
                <a:path extrusionOk="0" h="4345" w="4554">
                  <a:moveTo>
                    <a:pt x="3558" y="0"/>
                  </a:moveTo>
                  <a:cubicBezTo>
                    <a:pt x="2910" y="0"/>
                    <a:pt x="1080" y="780"/>
                    <a:pt x="549" y="1615"/>
                  </a:cubicBezTo>
                  <a:cubicBezTo>
                    <a:pt x="0" y="2492"/>
                    <a:pt x="115" y="2897"/>
                    <a:pt x="527" y="3423"/>
                  </a:cubicBezTo>
                  <a:cubicBezTo>
                    <a:pt x="931" y="3949"/>
                    <a:pt x="1312" y="4094"/>
                    <a:pt x="1312" y="4094"/>
                  </a:cubicBezTo>
                  <a:cubicBezTo>
                    <a:pt x="1312" y="4094"/>
                    <a:pt x="1425" y="4345"/>
                    <a:pt x="1652" y="4345"/>
                  </a:cubicBezTo>
                  <a:cubicBezTo>
                    <a:pt x="1682" y="4345"/>
                    <a:pt x="1713" y="4340"/>
                    <a:pt x="1747" y="4331"/>
                  </a:cubicBezTo>
                  <a:cubicBezTo>
                    <a:pt x="2044" y="4239"/>
                    <a:pt x="1693" y="4102"/>
                    <a:pt x="1549" y="3919"/>
                  </a:cubicBezTo>
                  <a:cubicBezTo>
                    <a:pt x="1396" y="3743"/>
                    <a:pt x="1808" y="3240"/>
                    <a:pt x="1838" y="2775"/>
                  </a:cubicBezTo>
                  <a:cubicBezTo>
                    <a:pt x="1869" y="2317"/>
                    <a:pt x="1427" y="2401"/>
                    <a:pt x="1373" y="2111"/>
                  </a:cubicBezTo>
                  <a:cubicBezTo>
                    <a:pt x="1316" y="1841"/>
                    <a:pt x="1921" y="1518"/>
                    <a:pt x="2288" y="1518"/>
                  </a:cubicBezTo>
                  <a:cubicBezTo>
                    <a:pt x="2315" y="1518"/>
                    <a:pt x="2341" y="1520"/>
                    <a:pt x="2365" y="1524"/>
                  </a:cubicBezTo>
                  <a:cubicBezTo>
                    <a:pt x="2715" y="1585"/>
                    <a:pt x="2395" y="1844"/>
                    <a:pt x="2395" y="1844"/>
                  </a:cubicBezTo>
                  <a:cubicBezTo>
                    <a:pt x="2921" y="1722"/>
                    <a:pt x="3425" y="1516"/>
                    <a:pt x="3882" y="1234"/>
                  </a:cubicBezTo>
                  <a:cubicBezTo>
                    <a:pt x="4554" y="792"/>
                    <a:pt x="4203" y="98"/>
                    <a:pt x="3646" y="6"/>
                  </a:cubicBezTo>
                  <a:cubicBezTo>
                    <a:pt x="3620" y="2"/>
                    <a:pt x="3590" y="0"/>
                    <a:pt x="35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45"/>
            <p:cNvSpPr/>
            <p:nvPr/>
          </p:nvSpPr>
          <p:spPr>
            <a:xfrm>
              <a:off x="6418132" y="1175071"/>
              <a:ext cx="717154" cy="724323"/>
            </a:xfrm>
            <a:custGeom>
              <a:rect b="b" l="l" r="r" t="t"/>
              <a:pathLst>
                <a:path extrusionOk="0" h="4439" w="4395">
                  <a:moveTo>
                    <a:pt x="3608" y="91"/>
                  </a:moveTo>
                  <a:cubicBezTo>
                    <a:pt x="3639" y="91"/>
                    <a:pt x="3662" y="91"/>
                    <a:pt x="3692" y="99"/>
                  </a:cubicBezTo>
                  <a:cubicBezTo>
                    <a:pt x="3959" y="137"/>
                    <a:pt x="4181" y="328"/>
                    <a:pt x="4242" y="587"/>
                  </a:cubicBezTo>
                  <a:cubicBezTo>
                    <a:pt x="4295" y="831"/>
                    <a:pt x="4181" y="1060"/>
                    <a:pt x="3914" y="1235"/>
                  </a:cubicBezTo>
                  <a:cubicBezTo>
                    <a:pt x="3502" y="1495"/>
                    <a:pt x="3052" y="1685"/>
                    <a:pt x="2586" y="1807"/>
                  </a:cubicBezTo>
                  <a:cubicBezTo>
                    <a:pt x="2617" y="1762"/>
                    <a:pt x="2632" y="1708"/>
                    <a:pt x="2625" y="1655"/>
                  </a:cubicBezTo>
                  <a:cubicBezTo>
                    <a:pt x="2609" y="1586"/>
                    <a:pt x="2541" y="1548"/>
                    <a:pt x="2426" y="1525"/>
                  </a:cubicBezTo>
                  <a:cubicBezTo>
                    <a:pt x="2397" y="1520"/>
                    <a:pt x="2366" y="1518"/>
                    <a:pt x="2334" y="1518"/>
                  </a:cubicBezTo>
                  <a:cubicBezTo>
                    <a:pt x="2065" y="1518"/>
                    <a:pt x="1686" y="1679"/>
                    <a:pt x="1496" y="1876"/>
                  </a:cubicBezTo>
                  <a:cubicBezTo>
                    <a:pt x="1412" y="1945"/>
                    <a:pt x="1366" y="2059"/>
                    <a:pt x="1374" y="2166"/>
                  </a:cubicBezTo>
                  <a:cubicBezTo>
                    <a:pt x="1412" y="2288"/>
                    <a:pt x="1496" y="2387"/>
                    <a:pt x="1610" y="2433"/>
                  </a:cubicBezTo>
                  <a:cubicBezTo>
                    <a:pt x="1740" y="2509"/>
                    <a:pt x="1862" y="2585"/>
                    <a:pt x="1847" y="2829"/>
                  </a:cubicBezTo>
                  <a:cubicBezTo>
                    <a:pt x="1816" y="3043"/>
                    <a:pt x="1747" y="3256"/>
                    <a:pt x="1656" y="3447"/>
                  </a:cubicBezTo>
                  <a:cubicBezTo>
                    <a:pt x="1542" y="3691"/>
                    <a:pt x="1465" y="3882"/>
                    <a:pt x="1557" y="3996"/>
                  </a:cubicBezTo>
                  <a:cubicBezTo>
                    <a:pt x="1610" y="4057"/>
                    <a:pt x="1664" y="4103"/>
                    <a:pt x="1732" y="4149"/>
                  </a:cubicBezTo>
                  <a:cubicBezTo>
                    <a:pt x="1770" y="4187"/>
                    <a:pt x="1869" y="4263"/>
                    <a:pt x="1869" y="4294"/>
                  </a:cubicBezTo>
                  <a:cubicBezTo>
                    <a:pt x="1869" y="4294"/>
                    <a:pt x="1862" y="4309"/>
                    <a:pt x="1786" y="4332"/>
                  </a:cubicBezTo>
                  <a:cubicBezTo>
                    <a:pt x="1756" y="4341"/>
                    <a:pt x="1728" y="4345"/>
                    <a:pt x="1702" y="4345"/>
                  </a:cubicBezTo>
                  <a:cubicBezTo>
                    <a:pt x="1512" y="4345"/>
                    <a:pt x="1411" y="4133"/>
                    <a:pt x="1404" y="4126"/>
                  </a:cubicBezTo>
                  <a:cubicBezTo>
                    <a:pt x="1404" y="4111"/>
                    <a:pt x="1397" y="4103"/>
                    <a:pt x="1381" y="4095"/>
                  </a:cubicBezTo>
                  <a:cubicBezTo>
                    <a:pt x="1374" y="4095"/>
                    <a:pt x="1015" y="3958"/>
                    <a:pt x="611" y="3439"/>
                  </a:cubicBezTo>
                  <a:cubicBezTo>
                    <a:pt x="207" y="2928"/>
                    <a:pt x="108" y="2524"/>
                    <a:pt x="642" y="1685"/>
                  </a:cubicBezTo>
                  <a:cubicBezTo>
                    <a:pt x="1160" y="869"/>
                    <a:pt x="2983" y="91"/>
                    <a:pt x="3608" y="91"/>
                  </a:cubicBezTo>
                  <a:close/>
                  <a:moveTo>
                    <a:pt x="3610" y="0"/>
                  </a:moveTo>
                  <a:cubicBezTo>
                    <a:pt x="2947" y="0"/>
                    <a:pt x="1108" y="778"/>
                    <a:pt x="565" y="1632"/>
                  </a:cubicBezTo>
                  <a:cubicBezTo>
                    <a:pt x="1" y="2517"/>
                    <a:pt x="115" y="2959"/>
                    <a:pt x="535" y="3501"/>
                  </a:cubicBezTo>
                  <a:cubicBezTo>
                    <a:pt x="901" y="3973"/>
                    <a:pt x="1244" y="4141"/>
                    <a:pt x="1328" y="4179"/>
                  </a:cubicBezTo>
                  <a:cubicBezTo>
                    <a:pt x="1397" y="4332"/>
                    <a:pt x="1542" y="4431"/>
                    <a:pt x="1702" y="4439"/>
                  </a:cubicBezTo>
                  <a:cubicBezTo>
                    <a:pt x="1740" y="4439"/>
                    <a:pt x="1778" y="4439"/>
                    <a:pt x="1816" y="4423"/>
                  </a:cubicBezTo>
                  <a:cubicBezTo>
                    <a:pt x="1869" y="4408"/>
                    <a:pt x="1938" y="4393"/>
                    <a:pt x="1961" y="4309"/>
                  </a:cubicBezTo>
                  <a:cubicBezTo>
                    <a:pt x="1976" y="4233"/>
                    <a:pt x="1885" y="4164"/>
                    <a:pt x="1786" y="4080"/>
                  </a:cubicBezTo>
                  <a:cubicBezTo>
                    <a:pt x="1732" y="4042"/>
                    <a:pt x="1679" y="3989"/>
                    <a:pt x="1633" y="3943"/>
                  </a:cubicBezTo>
                  <a:cubicBezTo>
                    <a:pt x="1572" y="3874"/>
                    <a:pt x="1648" y="3684"/>
                    <a:pt x="1732" y="3493"/>
                  </a:cubicBezTo>
                  <a:cubicBezTo>
                    <a:pt x="1839" y="3287"/>
                    <a:pt x="1908" y="3066"/>
                    <a:pt x="1931" y="2837"/>
                  </a:cubicBezTo>
                  <a:cubicBezTo>
                    <a:pt x="1953" y="2539"/>
                    <a:pt x="1786" y="2433"/>
                    <a:pt x="1656" y="2356"/>
                  </a:cubicBezTo>
                  <a:cubicBezTo>
                    <a:pt x="1564" y="2303"/>
                    <a:pt x="1488" y="2257"/>
                    <a:pt x="1465" y="2151"/>
                  </a:cubicBezTo>
                  <a:cubicBezTo>
                    <a:pt x="1465" y="2074"/>
                    <a:pt x="1496" y="1998"/>
                    <a:pt x="1564" y="1945"/>
                  </a:cubicBezTo>
                  <a:cubicBezTo>
                    <a:pt x="1736" y="1766"/>
                    <a:pt x="2093" y="1619"/>
                    <a:pt x="2335" y="1619"/>
                  </a:cubicBezTo>
                  <a:cubicBezTo>
                    <a:pt x="2362" y="1619"/>
                    <a:pt x="2387" y="1620"/>
                    <a:pt x="2411" y="1624"/>
                  </a:cubicBezTo>
                  <a:cubicBezTo>
                    <a:pt x="2480" y="1632"/>
                    <a:pt x="2525" y="1655"/>
                    <a:pt x="2533" y="1685"/>
                  </a:cubicBezTo>
                  <a:cubicBezTo>
                    <a:pt x="2541" y="1731"/>
                    <a:pt x="2472" y="1815"/>
                    <a:pt x="2419" y="1861"/>
                  </a:cubicBezTo>
                  <a:cubicBezTo>
                    <a:pt x="2396" y="1876"/>
                    <a:pt x="2396" y="1899"/>
                    <a:pt x="2403" y="1922"/>
                  </a:cubicBezTo>
                  <a:cubicBezTo>
                    <a:pt x="2410" y="1934"/>
                    <a:pt x="2426" y="1947"/>
                    <a:pt x="2444" y="1947"/>
                  </a:cubicBezTo>
                  <a:cubicBezTo>
                    <a:pt x="2448" y="1947"/>
                    <a:pt x="2453" y="1946"/>
                    <a:pt x="2457" y="1945"/>
                  </a:cubicBezTo>
                  <a:cubicBezTo>
                    <a:pt x="2983" y="1823"/>
                    <a:pt x="3494" y="1609"/>
                    <a:pt x="3959" y="1327"/>
                  </a:cubicBezTo>
                  <a:cubicBezTo>
                    <a:pt x="4257" y="1128"/>
                    <a:pt x="4394" y="854"/>
                    <a:pt x="4341" y="579"/>
                  </a:cubicBezTo>
                  <a:cubicBezTo>
                    <a:pt x="4264" y="274"/>
                    <a:pt x="4013" y="53"/>
                    <a:pt x="3708" y="7"/>
                  </a:cubicBezTo>
                  <a:cubicBezTo>
                    <a:pt x="3679" y="3"/>
                    <a:pt x="3646" y="0"/>
                    <a:pt x="36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45"/>
            <p:cNvSpPr/>
            <p:nvPr/>
          </p:nvSpPr>
          <p:spPr>
            <a:xfrm>
              <a:off x="6893624" y="1919304"/>
              <a:ext cx="91868" cy="73428"/>
            </a:xfrm>
            <a:custGeom>
              <a:rect b="b" l="l" r="r" t="t"/>
              <a:pathLst>
                <a:path extrusionOk="0" h="450" w="563">
                  <a:moveTo>
                    <a:pt x="497" y="1"/>
                  </a:moveTo>
                  <a:cubicBezTo>
                    <a:pt x="486" y="1"/>
                    <a:pt x="476" y="5"/>
                    <a:pt x="466" y="15"/>
                  </a:cubicBezTo>
                  <a:lnTo>
                    <a:pt x="23" y="366"/>
                  </a:lnTo>
                  <a:cubicBezTo>
                    <a:pt x="8" y="381"/>
                    <a:pt x="0" y="412"/>
                    <a:pt x="16" y="427"/>
                  </a:cubicBezTo>
                  <a:cubicBezTo>
                    <a:pt x="23" y="442"/>
                    <a:pt x="39" y="450"/>
                    <a:pt x="54" y="450"/>
                  </a:cubicBezTo>
                  <a:cubicBezTo>
                    <a:pt x="69" y="450"/>
                    <a:pt x="77" y="442"/>
                    <a:pt x="84" y="434"/>
                  </a:cubicBezTo>
                  <a:lnTo>
                    <a:pt x="527" y="84"/>
                  </a:lnTo>
                  <a:cubicBezTo>
                    <a:pt x="562" y="54"/>
                    <a:pt x="533" y="1"/>
                    <a:pt x="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45"/>
            <p:cNvSpPr/>
            <p:nvPr/>
          </p:nvSpPr>
          <p:spPr>
            <a:xfrm>
              <a:off x="6930991" y="1958302"/>
              <a:ext cx="266465" cy="58089"/>
            </a:xfrm>
            <a:custGeom>
              <a:rect b="b" l="l" r="r" t="t"/>
              <a:pathLst>
                <a:path extrusionOk="0" h="356" w="1633">
                  <a:moveTo>
                    <a:pt x="61" y="0"/>
                  </a:moveTo>
                  <a:cubicBezTo>
                    <a:pt x="27" y="0"/>
                    <a:pt x="1" y="45"/>
                    <a:pt x="31" y="81"/>
                  </a:cubicBezTo>
                  <a:cubicBezTo>
                    <a:pt x="251" y="257"/>
                    <a:pt x="529" y="356"/>
                    <a:pt x="808" y="356"/>
                  </a:cubicBezTo>
                  <a:cubicBezTo>
                    <a:pt x="818" y="356"/>
                    <a:pt x="829" y="356"/>
                    <a:pt x="839" y="356"/>
                  </a:cubicBezTo>
                  <a:cubicBezTo>
                    <a:pt x="1106" y="348"/>
                    <a:pt x="1365" y="287"/>
                    <a:pt x="1602" y="173"/>
                  </a:cubicBezTo>
                  <a:cubicBezTo>
                    <a:pt x="1625" y="165"/>
                    <a:pt x="1632" y="134"/>
                    <a:pt x="1625" y="112"/>
                  </a:cubicBezTo>
                  <a:cubicBezTo>
                    <a:pt x="1614" y="95"/>
                    <a:pt x="1595" y="82"/>
                    <a:pt x="1577" y="82"/>
                  </a:cubicBezTo>
                  <a:cubicBezTo>
                    <a:pt x="1570" y="82"/>
                    <a:pt x="1563" y="84"/>
                    <a:pt x="1556" y="89"/>
                  </a:cubicBezTo>
                  <a:cubicBezTo>
                    <a:pt x="1279" y="215"/>
                    <a:pt x="1038" y="260"/>
                    <a:pt x="836" y="260"/>
                  </a:cubicBezTo>
                  <a:cubicBezTo>
                    <a:pt x="369" y="260"/>
                    <a:pt x="108" y="23"/>
                    <a:pt x="92" y="12"/>
                  </a:cubicBezTo>
                  <a:cubicBezTo>
                    <a:pt x="82" y="4"/>
                    <a:pt x="71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45"/>
            <p:cNvSpPr/>
            <p:nvPr/>
          </p:nvSpPr>
          <p:spPr>
            <a:xfrm>
              <a:off x="6974558" y="1993874"/>
              <a:ext cx="173292" cy="84034"/>
            </a:xfrm>
            <a:custGeom>
              <a:rect b="b" l="l" r="r" t="t"/>
              <a:pathLst>
                <a:path extrusionOk="0" h="515" w="1062">
                  <a:moveTo>
                    <a:pt x="0" y="0"/>
                  </a:moveTo>
                  <a:lnTo>
                    <a:pt x="0" y="0"/>
                  </a:lnTo>
                  <a:cubicBezTo>
                    <a:pt x="130" y="252"/>
                    <a:pt x="366" y="427"/>
                    <a:pt x="641" y="496"/>
                  </a:cubicBezTo>
                  <a:cubicBezTo>
                    <a:pt x="689" y="509"/>
                    <a:pt x="730" y="514"/>
                    <a:pt x="764" y="514"/>
                  </a:cubicBezTo>
                  <a:cubicBezTo>
                    <a:pt x="1061" y="514"/>
                    <a:pt x="877" y="92"/>
                    <a:pt x="877" y="92"/>
                  </a:cubicBezTo>
                  <a:cubicBezTo>
                    <a:pt x="877" y="92"/>
                    <a:pt x="22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45"/>
            <p:cNvSpPr/>
            <p:nvPr/>
          </p:nvSpPr>
          <p:spPr>
            <a:xfrm>
              <a:off x="6965747" y="1985879"/>
              <a:ext cx="178187" cy="100188"/>
            </a:xfrm>
            <a:custGeom>
              <a:rect b="b" l="l" r="r" t="t"/>
              <a:pathLst>
                <a:path extrusionOk="0" h="614" w="1092">
                  <a:moveTo>
                    <a:pt x="153" y="126"/>
                  </a:moveTo>
                  <a:lnTo>
                    <a:pt x="153" y="126"/>
                  </a:lnTo>
                  <a:cubicBezTo>
                    <a:pt x="397" y="164"/>
                    <a:pt x="649" y="187"/>
                    <a:pt x="893" y="187"/>
                  </a:cubicBezTo>
                  <a:cubicBezTo>
                    <a:pt x="924" y="263"/>
                    <a:pt x="962" y="415"/>
                    <a:pt x="916" y="484"/>
                  </a:cubicBezTo>
                  <a:cubicBezTo>
                    <a:pt x="893" y="507"/>
                    <a:pt x="859" y="515"/>
                    <a:pt x="821" y="515"/>
                  </a:cubicBezTo>
                  <a:cubicBezTo>
                    <a:pt x="783" y="515"/>
                    <a:pt x="741" y="507"/>
                    <a:pt x="702" y="499"/>
                  </a:cubicBezTo>
                  <a:cubicBezTo>
                    <a:pt x="481" y="446"/>
                    <a:pt x="291" y="316"/>
                    <a:pt x="153" y="126"/>
                  </a:cubicBezTo>
                  <a:close/>
                  <a:moveTo>
                    <a:pt x="53" y="1"/>
                  </a:moveTo>
                  <a:cubicBezTo>
                    <a:pt x="38" y="1"/>
                    <a:pt x="27" y="8"/>
                    <a:pt x="16" y="19"/>
                  </a:cubicBezTo>
                  <a:cubicBezTo>
                    <a:pt x="1" y="34"/>
                    <a:pt x="1" y="49"/>
                    <a:pt x="8" y="72"/>
                  </a:cubicBezTo>
                  <a:cubicBezTo>
                    <a:pt x="146" y="331"/>
                    <a:pt x="390" y="522"/>
                    <a:pt x="680" y="591"/>
                  </a:cubicBezTo>
                  <a:cubicBezTo>
                    <a:pt x="725" y="606"/>
                    <a:pt x="771" y="614"/>
                    <a:pt x="817" y="614"/>
                  </a:cubicBezTo>
                  <a:cubicBezTo>
                    <a:pt x="878" y="614"/>
                    <a:pt x="939" y="591"/>
                    <a:pt x="985" y="545"/>
                  </a:cubicBezTo>
                  <a:cubicBezTo>
                    <a:pt x="1091" y="408"/>
                    <a:pt x="985" y="148"/>
                    <a:pt x="969" y="118"/>
                  </a:cubicBezTo>
                  <a:cubicBezTo>
                    <a:pt x="962" y="103"/>
                    <a:pt x="947" y="87"/>
                    <a:pt x="924" y="87"/>
                  </a:cubicBezTo>
                  <a:cubicBezTo>
                    <a:pt x="924" y="87"/>
                    <a:pt x="291" y="87"/>
                    <a:pt x="69" y="4"/>
                  </a:cubicBezTo>
                  <a:cubicBezTo>
                    <a:pt x="63" y="1"/>
                    <a:pt x="58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45"/>
            <p:cNvSpPr/>
            <p:nvPr/>
          </p:nvSpPr>
          <p:spPr>
            <a:xfrm>
              <a:off x="6848751" y="1671281"/>
              <a:ext cx="51237" cy="83055"/>
            </a:xfrm>
            <a:custGeom>
              <a:rect b="b" l="l" r="r" t="t"/>
              <a:pathLst>
                <a:path extrusionOk="0" h="509" w="314">
                  <a:moveTo>
                    <a:pt x="91" y="0"/>
                  </a:moveTo>
                  <a:cubicBezTo>
                    <a:pt x="86" y="0"/>
                    <a:pt x="82" y="1"/>
                    <a:pt x="77" y="2"/>
                  </a:cubicBezTo>
                  <a:cubicBezTo>
                    <a:pt x="16" y="25"/>
                    <a:pt x="1" y="154"/>
                    <a:pt x="47" y="292"/>
                  </a:cubicBezTo>
                  <a:cubicBezTo>
                    <a:pt x="88" y="416"/>
                    <a:pt x="160" y="509"/>
                    <a:pt x="219" y="509"/>
                  </a:cubicBezTo>
                  <a:cubicBezTo>
                    <a:pt x="225" y="509"/>
                    <a:pt x="231" y="507"/>
                    <a:pt x="237" y="505"/>
                  </a:cubicBezTo>
                  <a:cubicBezTo>
                    <a:pt x="298" y="482"/>
                    <a:pt x="314" y="353"/>
                    <a:pt x="268" y="215"/>
                  </a:cubicBezTo>
                  <a:cubicBezTo>
                    <a:pt x="225" y="88"/>
                    <a:pt x="150" y="0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45"/>
            <p:cNvSpPr/>
            <p:nvPr/>
          </p:nvSpPr>
          <p:spPr>
            <a:xfrm>
              <a:off x="7097756" y="1601280"/>
              <a:ext cx="49932" cy="82076"/>
            </a:xfrm>
            <a:custGeom>
              <a:rect b="b" l="l" r="r" t="t"/>
              <a:pathLst>
                <a:path extrusionOk="0" h="503" w="306">
                  <a:moveTo>
                    <a:pt x="88" y="0"/>
                  </a:moveTo>
                  <a:cubicBezTo>
                    <a:pt x="82" y="0"/>
                    <a:pt x="75" y="1"/>
                    <a:pt x="69" y="4"/>
                  </a:cubicBezTo>
                  <a:cubicBezTo>
                    <a:pt x="8" y="19"/>
                    <a:pt x="0" y="149"/>
                    <a:pt x="38" y="286"/>
                  </a:cubicBezTo>
                  <a:cubicBezTo>
                    <a:pt x="80" y="410"/>
                    <a:pt x="152" y="503"/>
                    <a:pt x="211" y="503"/>
                  </a:cubicBezTo>
                  <a:cubicBezTo>
                    <a:pt x="217" y="503"/>
                    <a:pt x="223" y="502"/>
                    <a:pt x="229" y="500"/>
                  </a:cubicBezTo>
                  <a:cubicBezTo>
                    <a:pt x="290" y="477"/>
                    <a:pt x="305" y="355"/>
                    <a:pt x="260" y="217"/>
                  </a:cubicBezTo>
                  <a:cubicBezTo>
                    <a:pt x="219" y="87"/>
                    <a:pt x="147" y="0"/>
                    <a:pt x="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45"/>
            <p:cNvSpPr/>
            <p:nvPr/>
          </p:nvSpPr>
          <p:spPr>
            <a:xfrm>
              <a:off x="6736812" y="1587247"/>
              <a:ext cx="311338" cy="228768"/>
            </a:xfrm>
            <a:custGeom>
              <a:rect b="b" l="l" r="r" t="t"/>
              <a:pathLst>
                <a:path extrusionOk="0" h="1402" w="1908">
                  <a:moveTo>
                    <a:pt x="1465" y="97"/>
                  </a:moveTo>
                  <a:cubicBezTo>
                    <a:pt x="1526" y="97"/>
                    <a:pt x="1587" y="136"/>
                    <a:pt x="1610" y="197"/>
                  </a:cubicBezTo>
                  <a:lnTo>
                    <a:pt x="1778" y="715"/>
                  </a:lnTo>
                  <a:cubicBezTo>
                    <a:pt x="1808" y="799"/>
                    <a:pt x="1762" y="883"/>
                    <a:pt x="1686" y="906"/>
                  </a:cubicBezTo>
                  <a:lnTo>
                    <a:pt x="489" y="1302"/>
                  </a:lnTo>
                  <a:cubicBezTo>
                    <a:pt x="474" y="1307"/>
                    <a:pt x="459" y="1309"/>
                    <a:pt x="444" y="1309"/>
                  </a:cubicBezTo>
                  <a:cubicBezTo>
                    <a:pt x="382" y="1309"/>
                    <a:pt x="324" y="1271"/>
                    <a:pt x="305" y="1203"/>
                  </a:cubicBezTo>
                  <a:lnTo>
                    <a:pt x="130" y="685"/>
                  </a:lnTo>
                  <a:cubicBezTo>
                    <a:pt x="122" y="647"/>
                    <a:pt x="122" y="608"/>
                    <a:pt x="138" y="570"/>
                  </a:cubicBezTo>
                  <a:cubicBezTo>
                    <a:pt x="161" y="540"/>
                    <a:pt x="191" y="509"/>
                    <a:pt x="229" y="502"/>
                  </a:cubicBezTo>
                  <a:lnTo>
                    <a:pt x="1419" y="105"/>
                  </a:lnTo>
                  <a:cubicBezTo>
                    <a:pt x="1434" y="97"/>
                    <a:pt x="1450" y="97"/>
                    <a:pt x="1465" y="97"/>
                  </a:cubicBezTo>
                  <a:close/>
                  <a:moveTo>
                    <a:pt x="1466" y="0"/>
                  </a:moveTo>
                  <a:cubicBezTo>
                    <a:pt x="1441" y="0"/>
                    <a:pt x="1414" y="4"/>
                    <a:pt x="1389" y="13"/>
                  </a:cubicBezTo>
                  <a:lnTo>
                    <a:pt x="199" y="410"/>
                  </a:lnTo>
                  <a:cubicBezTo>
                    <a:pt x="69" y="448"/>
                    <a:pt x="0" y="586"/>
                    <a:pt x="46" y="715"/>
                  </a:cubicBezTo>
                  <a:lnTo>
                    <a:pt x="214" y="1234"/>
                  </a:lnTo>
                  <a:cubicBezTo>
                    <a:pt x="244" y="1333"/>
                    <a:pt x="344" y="1402"/>
                    <a:pt x="443" y="1402"/>
                  </a:cubicBezTo>
                  <a:cubicBezTo>
                    <a:pt x="473" y="1402"/>
                    <a:pt x="496" y="1402"/>
                    <a:pt x="519" y="1394"/>
                  </a:cubicBezTo>
                  <a:lnTo>
                    <a:pt x="1716" y="997"/>
                  </a:lnTo>
                  <a:cubicBezTo>
                    <a:pt x="1839" y="952"/>
                    <a:pt x="1907" y="814"/>
                    <a:pt x="1869" y="692"/>
                  </a:cubicBezTo>
                  <a:lnTo>
                    <a:pt x="1694" y="166"/>
                  </a:lnTo>
                  <a:cubicBezTo>
                    <a:pt x="1663" y="68"/>
                    <a:pt x="1569" y="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45"/>
            <p:cNvSpPr/>
            <p:nvPr/>
          </p:nvSpPr>
          <p:spPr>
            <a:xfrm>
              <a:off x="6993160" y="1570440"/>
              <a:ext cx="85993" cy="38998"/>
            </a:xfrm>
            <a:custGeom>
              <a:rect b="b" l="l" r="r" t="t"/>
              <a:pathLst>
                <a:path extrusionOk="0" h="239" w="527">
                  <a:moveTo>
                    <a:pt x="474" y="0"/>
                  </a:moveTo>
                  <a:cubicBezTo>
                    <a:pt x="469" y="0"/>
                    <a:pt x="464" y="1"/>
                    <a:pt x="458" y="2"/>
                  </a:cubicBezTo>
                  <a:lnTo>
                    <a:pt x="39" y="147"/>
                  </a:lnTo>
                  <a:cubicBezTo>
                    <a:pt x="16" y="155"/>
                    <a:pt x="1" y="177"/>
                    <a:pt x="8" y="200"/>
                  </a:cubicBezTo>
                  <a:cubicBezTo>
                    <a:pt x="16" y="223"/>
                    <a:pt x="31" y="239"/>
                    <a:pt x="54" y="239"/>
                  </a:cubicBezTo>
                  <a:lnTo>
                    <a:pt x="69" y="231"/>
                  </a:lnTo>
                  <a:lnTo>
                    <a:pt x="489" y="94"/>
                  </a:lnTo>
                  <a:cubicBezTo>
                    <a:pt x="519" y="86"/>
                    <a:pt x="527" y="55"/>
                    <a:pt x="519" y="33"/>
                  </a:cubicBezTo>
                  <a:cubicBezTo>
                    <a:pt x="513" y="14"/>
                    <a:pt x="496" y="0"/>
                    <a:pt x="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45"/>
            <p:cNvSpPr/>
            <p:nvPr/>
          </p:nvSpPr>
          <p:spPr>
            <a:xfrm>
              <a:off x="6616063" y="1693636"/>
              <a:ext cx="143268" cy="138533"/>
            </a:xfrm>
            <a:custGeom>
              <a:rect b="b" l="l" r="r" t="t"/>
              <a:pathLst>
                <a:path extrusionOk="0" h="849" w="878">
                  <a:moveTo>
                    <a:pt x="831" y="0"/>
                  </a:moveTo>
                  <a:cubicBezTo>
                    <a:pt x="819" y="0"/>
                    <a:pt x="805" y="6"/>
                    <a:pt x="794" y="17"/>
                  </a:cubicBezTo>
                  <a:lnTo>
                    <a:pt x="31" y="765"/>
                  </a:lnTo>
                  <a:cubicBezTo>
                    <a:pt x="1" y="795"/>
                    <a:pt x="23" y="849"/>
                    <a:pt x="69" y="849"/>
                  </a:cubicBezTo>
                  <a:cubicBezTo>
                    <a:pt x="77" y="849"/>
                    <a:pt x="92" y="841"/>
                    <a:pt x="100" y="834"/>
                  </a:cubicBezTo>
                  <a:lnTo>
                    <a:pt x="862" y="78"/>
                  </a:lnTo>
                  <a:cubicBezTo>
                    <a:pt x="878" y="63"/>
                    <a:pt x="878" y="33"/>
                    <a:pt x="862" y="17"/>
                  </a:cubicBezTo>
                  <a:cubicBezTo>
                    <a:pt x="855" y="6"/>
                    <a:pt x="843" y="0"/>
                    <a:pt x="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45"/>
            <p:cNvSpPr/>
            <p:nvPr/>
          </p:nvSpPr>
          <p:spPr>
            <a:xfrm>
              <a:off x="7205941" y="1497991"/>
              <a:ext cx="110959" cy="93987"/>
            </a:xfrm>
            <a:custGeom>
              <a:rect b="b" l="l" r="r" t="t"/>
              <a:pathLst>
                <a:path extrusionOk="0" h="576" w="680">
                  <a:moveTo>
                    <a:pt x="623" y="1"/>
                  </a:moveTo>
                  <a:cubicBezTo>
                    <a:pt x="613" y="1"/>
                    <a:pt x="603" y="4"/>
                    <a:pt x="596" y="11"/>
                  </a:cubicBezTo>
                  <a:lnTo>
                    <a:pt x="24" y="492"/>
                  </a:lnTo>
                  <a:cubicBezTo>
                    <a:pt x="8" y="507"/>
                    <a:pt x="1" y="538"/>
                    <a:pt x="24" y="560"/>
                  </a:cubicBezTo>
                  <a:cubicBezTo>
                    <a:pt x="31" y="568"/>
                    <a:pt x="47" y="576"/>
                    <a:pt x="54" y="576"/>
                  </a:cubicBezTo>
                  <a:cubicBezTo>
                    <a:pt x="69" y="576"/>
                    <a:pt x="77" y="568"/>
                    <a:pt x="85" y="560"/>
                  </a:cubicBezTo>
                  <a:lnTo>
                    <a:pt x="657" y="88"/>
                  </a:lnTo>
                  <a:cubicBezTo>
                    <a:pt x="672" y="72"/>
                    <a:pt x="680" y="42"/>
                    <a:pt x="657" y="19"/>
                  </a:cubicBezTo>
                  <a:cubicBezTo>
                    <a:pt x="648" y="6"/>
                    <a:pt x="635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45"/>
            <p:cNvSpPr/>
            <p:nvPr/>
          </p:nvSpPr>
          <p:spPr>
            <a:xfrm>
              <a:off x="7051740" y="1491790"/>
              <a:ext cx="308727" cy="229584"/>
            </a:xfrm>
            <a:custGeom>
              <a:rect b="b" l="l" r="r" t="t"/>
              <a:pathLst>
                <a:path extrusionOk="0" h="1407" w="1892">
                  <a:moveTo>
                    <a:pt x="1464" y="95"/>
                  </a:moveTo>
                  <a:cubicBezTo>
                    <a:pt x="1487" y="95"/>
                    <a:pt x="1503" y="103"/>
                    <a:pt x="1525" y="110"/>
                  </a:cubicBezTo>
                  <a:cubicBezTo>
                    <a:pt x="1564" y="126"/>
                    <a:pt x="1586" y="156"/>
                    <a:pt x="1602" y="194"/>
                  </a:cubicBezTo>
                  <a:lnTo>
                    <a:pt x="1777" y="713"/>
                  </a:lnTo>
                  <a:cubicBezTo>
                    <a:pt x="1800" y="797"/>
                    <a:pt x="1762" y="881"/>
                    <a:pt x="1678" y="904"/>
                  </a:cubicBezTo>
                  <a:lnTo>
                    <a:pt x="488" y="1308"/>
                  </a:lnTo>
                  <a:cubicBezTo>
                    <a:pt x="475" y="1312"/>
                    <a:pt x="461" y="1314"/>
                    <a:pt x="448" y="1314"/>
                  </a:cubicBezTo>
                  <a:cubicBezTo>
                    <a:pt x="384" y="1314"/>
                    <a:pt x="324" y="1272"/>
                    <a:pt x="305" y="1209"/>
                  </a:cubicBezTo>
                  <a:lnTo>
                    <a:pt x="130" y="690"/>
                  </a:lnTo>
                  <a:cubicBezTo>
                    <a:pt x="114" y="652"/>
                    <a:pt x="122" y="614"/>
                    <a:pt x="137" y="576"/>
                  </a:cubicBezTo>
                  <a:cubicBezTo>
                    <a:pt x="153" y="545"/>
                    <a:pt x="183" y="515"/>
                    <a:pt x="221" y="507"/>
                  </a:cubicBezTo>
                  <a:lnTo>
                    <a:pt x="1419" y="103"/>
                  </a:lnTo>
                  <a:cubicBezTo>
                    <a:pt x="1434" y="103"/>
                    <a:pt x="1449" y="95"/>
                    <a:pt x="1464" y="95"/>
                  </a:cubicBezTo>
                  <a:close/>
                  <a:moveTo>
                    <a:pt x="1457" y="1"/>
                  </a:moveTo>
                  <a:cubicBezTo>
                    <a:pt x="1434" y="1"/>
                    <a:pt x="1411" y="4"/>
                    <a:pt x="1388" y="11"/>
                  </a:cubicBezTo>
                  <a:lnTo>
                    <a:pt x="198" y="408"/>
                  </a:lnTo>
                  <a:cubicBezTo>
                    <a:pt x="69" y="454"/>
                    <a:pt x="0" y="591"/>
                    <a:pt x="38" y="713"/>
                  </a:cubicBezTo>
                  <a:lnTo>
                    <a:pt x="214" y="1239"/>
                  </a:lnTo>
                  <a:cubicBezTo>
                    <a:pt x="244" y="1338"/>
                    <a:pt x="336" y="1407"/>
                    <a:pt x="442" y="1407"/>
                  </a:cubicBezTo>
                  <a:cubicBezTo>
                    <a:pt x="473" y="1407"/>
                    <a:pt x="496" y="1399"/>
                    <a:pt x="526" y="1392"/>
                  </a:cubicBezTo>
                  <a:lnTo>
                    <a:pt x="1716" y="1003"/>
                  </a:lnTo>
                  <a:cubicBezTo>
                    <a:pt x="1777" y="980"/>
                    <a:pt x="1823" y="934"/>
                    <a:pt x="1853" y="881"/>
                  </a:cubicBezTo>
                  <a:cubicBezTo>
                    <a:pt x="1884" y="820"/>
                    <a:pt x="1892" y="759"/>
                    <a:pt x="1869" y="698"/>
                  </a:cubicBezTo>
                  <a:lnTo>
                    <a:pt x="1693" y="171"/>
                  </a:lnTo>
                  <a:cubicBezTo>
                    <a:pt x="1656" y="66"/>
                    <a:pt x="1558" y="1"/>
                    <a:pt x="1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45"/>
            <p:cNvSpPr/>
            <p:nvPr/>
          </p:nvSpPr>
          <p:spPr>
            <a:xfrm>
              <a:off x="6770427" y="1548575"/>
              <a:ext cx="182266" cy="94477"/>
            </a:xfrm>
            <a:custGeom>
              <a:rect b="b" l="l" r="r" t="t"/>
              <a:pathLst>
                <a:path extrusionOk="0" h="579" w="1117">
                  <a:moveTo>
                    <a:pt x="895" y="1"/>
                  </a:moveTo>
                  <a:cubicBezTo>
                    <a:pt x="382" y="1"/>
                    <a:pt x="52" y="404"/>
                    <a:pt x="31" y="418"/>
                  </a:cubicBezTo>
                  <a:cubicBezTo>
                    <a:pt x="0" y="464"/>
                    <a:pt x="8" y="525"/>
                    <a:pt x="46" y="556"/>
                  </a:cubicBezTo>
                  <a:cubicBezTo>
                    <a:pt x="69" y="571"/>
                    <a:pt x="84" y="578"/>
                    <a:pt x="107" y="578"/>
                  </a:cubicBezTo>
                  <a:cubicBezTo>
                    <a:pt x="138" y="578"/>
                    <a:pt x="160" y="563"/>
                    <a:pt x="183" y="540"/>
                  </a:cubicBezTo>
                  <a:cubicBezTo>
                    <a:pt x="183" y="540"/>
                    <a:pt x="471" y="192"/>
                    <a:pt x="890" y="192"/>
                  </a:cubicBezTo>
                  <a:cubicBezTo>
                    <a:pt x="918" y="192"/>
                    <a:pt x="947" y="194"/>
                    <a:pt x="977" y="197"/>
                  </a:cubicBezTo>
                  <a:cubicBezTo>
                    <a:pt x="981" y="198"/>
                    <a:pt x="986" y="198"/>
                    <a:pt x="990" y="198"/>
                  </a:cubicBezTo>
                  <a:cubicBezTo>
                    <a:pt x="1100" y="198"/>
                    <a:pt x="1117" y="21"/>
                    <a:pt x="999" y="6"/>
                  </a:cubicBezTo>
                  <a:cubicBezTo>
                    <a:pt x="964" y="3"/>
                    <a:pt x="929" y="1"/>
                    <a:pt x="8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45"/>
            <p:cNvSpPr/>
            <p:nvPr/>
          </p:nvSpPr>
          <p:spPr>
            <a:xfrm>
              <a:off x="7032975" y="1487548"/>
              <a:ext cx="144573" cy="55968"/>
            </a:xfrm>
            <a:custGeom>
              <a:rect b="b" l="l" r="r" t="t"/>
              <a:pathLst>
                <a:path extrusionOk="0" h="343" w="886">
                  <a:moveTo>
                    <a:pt x="536" y="1"/>
                  </a:moveTo>
                  <a:cubicBezTo>
                    <a:pt x="217" y="1"/>
                    <a:pt x="45" y="168"/>
                    <a:pt x="39" y="174"/>
                  </a:cubicBezTo>
                  <a:cubicBezTo>
                    <a:pt x="1" y="213"/>
                    <a:pt x="1" y="274"/>
                    <a:pt x="39" y="312"/>
                  </a:cubicBezTo>
                  <a:cubicBezTo>
                    <a:pt x="54" y="327"/>
                    <a:pt x="85" y="342"/>
                    <a:pt x="107" y="342"/>
                  </a:cubicBezTo>
                  <a:cubicBezTo>
                    <a:pt x="130" y="342"/>
                    <a:pt x="153" y="327"/>
                    <a:pt x="176" y="312"/>
                  </a:cubicBezTo>
                  <a:cubicBezTo>
                    <a:pt x="176" y="312"/>
                    <a:pt x="301" y="192"/>
                    <a:pt x="543" y="192"/>
                  </a:cubicBezTo>
                  <a:cubicBezTo>
                    <a:pt x="606" y="192"/>
                    <a:pt x="677" y="200"/>
                    <a:pt x="756" y="220"/>
                  </a:cubicBezTo>
                  <a:cubicBezTo>
                    <a:pt x="761" y="221"/>
                    <a:pt x="767" y="222"/>
                    <a:pt x="773" y="222"/>
                  </a:cubicBezTo>
                  <a:cubicBezTo>
                    <a:pt x="814" y="222"/>
                    <a:pt x="857" y="198"/>
                    <a:pt x="870" y="152"/>
                  </a:cubicBezTo>
                  <a:cubicBezTo>
                    <a:pt x="885" y="98"/>
                    <a:pt x="855" y="45"/>
                    <a:pt x="801" y="37"/>
                  </a:cubicBezTo>
                  <a:cubicBezTo>
                    <a:pt x="704" y="11"/>
                    <a:pt x="616" y="1"/>
                    <a:pt x="5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45"/>
            <p:cNvSpPr/>
            <p:nvPr/>
          </p:nvSpPr>
          <p:spPr>
            <a:xfrm>
              <a:off x="7064142" y="1617923"/>
              <a:ext cx="143268" cy="303501"/>
            </a:xfrm>
            <a:custGeom>
              <a:rect b="b" l="l" r="r" t="t"/>
              <a:pathLst>
                <a:path extrusionOk="0" h="1860" w="878">
                  <a:moveTo>
                    <a:pt x="0" y="1"/>
                  </a:moveTo>
                  <a:lnTo>
                    <a:pt x="122" y="1809"/>
                  </a:lnTo>
                  <a:cubicBezTo>
                    <a:pt x="122" y="1809"/>
                    <a:pt x="380" y="1859"/>
                    <a:pt x="579" y="1859"/>
                  </a:cubicBezTo>
                  <a:cubicBezTo>
                    <a:pt x="678" y="1859"/>
                    <a:pt x="763" y="1847"/>
                    <a:pt x="794" y="1809"/>
                  </a:cubicBezTo>
                  <a:cubicBezTo>
                    <a:pt x="877" y="169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45"/>
            <p:cNvSpPr/>
            <p:nvPr/>
          </p:nvSpPr>
          <p:spPr>
            <a:xfrm>
              <a:off x="7054514" y="1609112"/>
              <a:ext cx="159096" cy="320144"/>
            </a:xfrm>
            <a:custGeom>
              <a:rect b="b" l="l" r="r" t="t"/>
              <a:pathLst>
                <a:path extrusionOk="0" h="1962" w="975">
                  <a:moveTo>
                    <a:pt x="66" y="1"/>
                  </a:moveTo>
                  <a:cubicBezTo>
                    <a:pt x="33" y="1"/>
                    <a:pt x="0" y="34"/>
                    <a:pt x="21" y="70"/>
                  </a:cubicBezTo>
                  <a:cubicBezTo>
                    <a:pt x="425" y="856"/>
                    <a:pt x="830" y="1740"/>
                    <a:pt x="814" y="1832"/>
                  </a:cubicBezTo>
                  <a:cubicBezTo>
                    <a:pt x="795" y="1855"/>
                    <a:pt x="726" y="1865"/>
                    <a:pt x="632" y="1865"/>
                  </a:cubicBezTo>
                  <a:cubicBezTo>
                    <a:pt x="508" y="1865"/>
                    <a:pt x="341" y="1847"/>
                    <a:pt x="189" y="1817"/>
                  </a:cubicBezTo>
                  <a:cubicBezTo>
                    <a:pt x="185" y="1816"/>
                    <a:pt x="180" y="1815"/>
                    <a:pt x="177" y="1815"/>
                  </a:cubicBezTo>
                  <a:cubicBezTo>
                    <a:pt x="125" y="1815"/>
                    <a:pt x="110" y="1901"/>
                    <a:pt x="174" y="1908"/>
                  </a:cubicBezTo>
                  <a:cubicBezTo>
                    <a:pt x="319" y="1939"/>
                    <a:pt x="471" y="1962"/>
                    <a:pt x="624" y="1962"/>
                  </a:cubicBezTo>
                  <a:cubicBezTo>
                    <a:pt x="746" y="1962"/>
                    <a:pt x="853" y="1946"/>
                    <a:pt x="891" y="1893"/>
                  </a:cubicBezTo>
                  <a:cubicBezTo>
                    <a:pt x="975" y="1771"/>
                    <a:pt x="509" y="810"/>
                    <a:pt x="105" y="24"/>
                  </a:cubicBezTo>
                  <a:cubicBezTo>
                    <a:pt x="95" y="8"/>
                    <a:pt x="81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45"/>
            <p:cNvSpPr/>
            <p:nvPr/>
          </p:nvSpPr>
          <p:spPr>
            <a:xfrm>
              <a:off x="6029938" y="2704493"/>
              <a:ext cx="557732" cy="1017870"/>
            </a:xfrm>
            <a:custGeom>
              <a:rect b="b" l="l" r="r" t="t"/>
              <a:pathLst>
                <a:path extrusionOk="0" h="6238" w="3418">
                  <a:moveTo>
                    <a:pt x="2166" y="0"/>
                  </a:moveTo>
                  <a:cubicBezTo>
                    <a:pt x="2166" y="0"/>
                    <a:pt x="1671" y="0"/>
                    <a:pt x="1518" y="435"/>
                  </a:cubicBezTo>
                  <a:cubicBezTo>
                    <a:pt x="1373" y="877"/>
                    <a:pt x="0" y="5873"/>
                    <a:pt x="145" y="6018"/>
                  </a:cubicBezTo>
                  <a:cubicBezTo>
                    <a:pt x="265" y="6138"/>
                    <a:pt x="1554" y="6237"/>
                    <a:pt x="2109" y="6237"/>
                  </a:cubicBezTo>
                  <a:cubicBezTo>
                    <a:pt x="2223" y="6237"/>
                    <a:pt x="2306" y="6233"/>
                    <a:pt x="2342" y="6224"/>
                  </a:cubicBezTo>
                  <a:cubicBezTo>
                    <a:pt x="2548" y="6163"/>
                    <a:pt x="3417" y="2807"/>
                    <a:pt x="3417" y="2807"/>
                  </a:cubicBezTo>
                  <a:lnTo>
                    <a:pt x="2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45"/>
            <p:cNvSpPr/>
            <p:nvPr/>
          </p:nvSpPr>
          <p:spPr>
            <a:xfrm>
              <a:off x="6017374" y="2696987"/>
              <a:ext cx="578945" cy="1033698"/>
            </a:xfrm>
            <a:custGeom>
              <a:rect b="b" l="l" r="r" t="t"/>
              <a:pathLst>
                <a:path extrusionOk="0" h="6335" w="3548">
                  <a:moveTo>
                    <a:pt x="2243" y="1"/>
                  </a:moveTo>
                  <a:cubicBezTo>
                    <a:pt x="2236" y="1"/>
                    <a:pt x="1709" y="8"/>
                    <a:pt x="1549" y="473"/>
                  </a:cubicBezTo>
                  <a:cubicBezTo>
                    <a:pt x="1534" y="519"/>
                    <a:pt x="1" y="5904"/>
                    <a:pt x="192" y="6095"/>
                  </a:cubicBezTo>
                  <a:cubicBezTo>
                    <a:pt x="321" y="6232"/>
                    <a:pt x="1572" y="6331"/>
                    <a:pt x="2152" y="6331"/>
                  </a:cubicBezTo>
                  <a:cubicBezTo>
                    <a:pt x="2179" y="6333"/>
                    <a:pt x="2205" y="6334"/>
                    <a:pt x="2232" y="6334"/>
                  </a:cubicBezTo>
                  <a:cubicBezTo>
                    <a:pt x="2297" y="6334"/>
                    <a:pt x="2362" y="6329"/>
                    <a:pt x="2426" y="6323"/>
                  </a:cubicBezTo>
                  <a:cubicBezTo>
                    <a:pt x="2640" y="6262"/>
                    <a:pt x="3281" y="3883"/>
                    <a:pt x="3548" y="2868"/>
                  </a:cubicBezTo>
                  <a:cubicBezTo>
                    <a:pt x="3548" y="2846"/>
                    <a:pt x="3532" y="2815"/>
                    <a:pt x="3509" y="2807"/>
                  </a:cubicBezTo>
                  <a:cubicBezTo>
                    <a:pt x="3505" y="2806"/>
                    <a:pt x="3501" y="2805"/>
                    <a:pt x="3497" y="2805"/>
                  </a:cubicBezTo>
                  <a:cubicBezTo>
                    <a:pt x="3477" y="2805"/>
                    <a:pt x="3455" y="2820"/>
                    <a:pt x="3448" y="2846"/>
                  </a:cubicBezTo>
                  <a:cubicBezTo>
                    <a:pt x="3120" y="4096"/>
                    <a:pt x="2548" y="6133"/>
                    <a:pt x="2403" y="6232"/>
                  </a:cubicBezTo>
                  <a:cubicBezTo>
                    <a:pt x="2371" y="6240"/>
                    <a:pt x="2298" y="6244"/>
                    <a:pt x="2198" y="6244"/>
                  </a:cubicBezTo>
                  <a:cubicBezTo>
                    <a:pt x="1671" y="6244"/>
                    <a:pt x="395" y="6137"/>
                    <a:pt x="260" y="6041"/>
                  </a:cubicBezTo>
                  <a:cubicBezTo>
                    <a:pt x="192" y="5736"/>
                    <a:pt x="1442" y="1099"/>
                    <a:pt x="1641" y="504"/>
                  </a:cubicBezTo>
                  <a:cubicBezTo>
                    <a:pt x="1778" y="100"/>
                    <a:pt x="2220" y="100"/>
                    <a:pt x="2243" y="100"/>
                  </a:cubicBezTo>
                  <a:cubicBezTo>
                    <a:pt x="2266" y="100"/>
                    <a:pt x="2289" y="77"/>
                    <a:pt x="2289" y="46"/>
                  </a:cubicBezTo>
                  <a:cubicBezTo>
                    <a:pt x="2289" y="23"/>
                    <a:pt x="2266" y="1"/>
                    <a:pt x="2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45"/>
            <p:cNvSpPr/>
            <p:nvPr/>
          </p:nvSpPr>
          <p:spPr>
            <a:xfrm>
              <a:off x="6010031" y="3542387"/>
              <a:ext cx="511554" cy="441218"/>
            </a:xfrm>
            <a:custGeom>
              <a:rect b="b" l="l" r="r" t="t"/>
              <a:pathLst>
                <a:path extrusionOk="0" h="2704" w="3135">
                  <a:moveTo>
                    <a:pt x="1893" y="0"/>
                  </a:moveTo>
                  <a:cubicBezTo>
                    <a:pt x="1513" y="0"/>
                    <a:pt x="1114" y="104"/>
                    <a:pt x="824" y="326"/>
                  </a:cubicBezTo>
                  <a:cubicBezTo>
                    <a:pt x="328" y="708"/>
                    <a:pt x="244" y="616"/>
                    <a:pt x="122" y="1348"/>
                  </a:cubicBezTo>
                  <a:cubicBezTo>
                    <a:pt x="0" y="2088"/>
                    <a:pt x="504" y="2546"/>
                    <a:pt x="915" y="2637"/>
                  </a:cubicBezTo>
                  <a:cubicBezTo>
                    <a:pt x="1072" y="2670"/>
                    <a:pt x="1223" y="2704"/>
                    <a:pt x="1376" y="2704"/>
                  </a:cubicBezTo>
                  <a:cubicBezTo>
                    <a:pt x="1618" y="2704"/>
                    <a:pt x="1868" y="2620"/>
                    <a:pt x="2166" y="2317"/>
                  </a:cubicBezTo>
                  <a:cubicBezTo>
                    <a:pt x="2662" y="1821"/>
                    <a:pt x="3013" y="967"/>
                    <a:pt x="3013" y="967"/>
                  </a:cubicBezTo>
                  <a:cubicBezTo>
                    <a:pt x="3013" y="967"/>
                    <a:pt x="3135" y="387"/>
                    <a:pt x="2632" y="151"/>
                  </a:cubicBezTo>
                  <a:cubicBezTo>
                    <a:pt x="2425" y="53"/>
                    <a:pt x="2164" y="0"/>
                    <a:pt x="1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45"/>
            <p:cNvSpPr/>
            <p:nvPr/>
          </p:nvSpPr>
          <p:spPr>
            <a:xfrm>
              <a:off x="6001220" y="3536023"/>
              <a:ext cx="527871" cy="455414"/>
            </a:xfrm>
            <a:custGeom>
              <a:rect b="b" l="l" r="r" t="t"/>
              <a:pathLst>
                <a:path extrusionOk="0" h="2791" w="3235">
                  <a:moveTo>
                    <a:pt x="1993" y="90"/>
                  </a:moveTo>
                  <a:cubicBezTo>
                    <a:pt x="2228" y="90"/>
                    <a:pt x="2456" y="143"/>
                    <a:pt x="2670" y="236"/>
                  </a:cubicBezTo>
                  <a:cubicBezTo>
                    <a:pt x="3113" y="442"/>
                    <a:pt x="3036" y="937"/>
                    <a:pt x="3021" y="998"/>
                  </a:cubicBezTo>
                  <a:cubicBezTo>
                    <a:pt x="2998" y="1059"/>
                    <a:pt x="2655" y="1853"/>
                    <a:pt x="2190" y="2318"/>
                  </a:cubicBezTo>
                  <a:cubicBezTo>
                    <a:pt x="1900" y="2612"/>
                    <a:pt x="1667" y="2697"/>
                    <a:pt x="1435" y="2697"/>
                  </a:cubicBezTo>
                  <a:cubicBezTo>
                    <a:pt x="1294" y="2697"/>
                    <a:pt x="1153" y="2665"/>
                    <a:pt x="1000" y="2631"/>
                  </a:cubicBezTo>
                  <a:lnTo>
                    <a:pt x="977" y="2631"/>
                  </a:lnTo>
                  <a:cubicBezTo>
                    <a:pt x="596" y="2547"/>
                    <a:pt x="108" y="2112"/>
                    <a:pt x="222" y="1395"/>
                  </a:cubicBezTo>
                  <a:cubicBezTo>
                    <a:pt x="313" y="823"/>
                    <a:pt x="382" y="777"/>
                    <a:pt x="672" y="579"/>
                  </a:cubicBezTo>
                  <a:cubicBezTo>
                    <a:pt x="741" y="533"/>
                    <a:pt x="809" y="480"/>
                    <a:pt x="908" y="403"/>
                  </a:cubicBezTo>
                  <a:cubicBezTo>
                    <a:pt x="1203" y="197"/>
                    <a:pt x="1548" y="90"/>
                    <a:pt x="1908" y="90"/>
                  </a:cubicBezTo>
                  <a:cubicBezTo>
                    <a:pt x="1921" y="90"/>
                    <a:pt x="1933" y="91"/>
                    <a:pt x="1946" y="91"/>
                  </a:cubicBezTo>
                  <a:cubicBezTo>
                    <a:pt x="1962" y="90"/>
                    <a:pt x="1977" y="90"/>
                    <a:pt x="1993" y="90"/>
                  </a:cubicBezTo>
                  <a:close/>
                  <a:moveTo>
                    <a:pt x="1953" y="0"/>
                  </a:moveTo>
                  <a:cubicBezTo>
                    <a:pt x="1567" y="0"/>
                    <a:pt x="1155" y="102"/>
                    <a:pt x="847" y="335"/>
                  </a:cubicBezTo>
                  <a:cubicBezTo>
                    <a:pt x="756" y="403"/>
                    <a:pt x="680" y="457"/>
                    <a:pt x="611" y="503"/>
                  </a:cubicBezTo>
                  <a:cubicBezTo>
                    <a:pt x="321" y="709"/>
                    <a:pt x="230" y="770"/>
                    <a:pt x="130" y="1387"/>
                  </a:cubicBezTo>
                  <a:cubicBezTo>
                    <a:pt x="1" y="2158"/>
                    <a:pt x="542" y="2631"/>
                    <a:pt x="954" y="2722"/>
                  </a:cubicBezTo>
                  <a:lnTo>
                    <a:pt x="985" y="2730"/>
                  </a:lnTo>
                  <a:cubicBezTo>
                    <a:pt x="1130" y="2760"/>
                    <a:pt x="1274" y="2783"/>
                    <a:pt x="1427" y="2791"/>
                  </a:cubicBezTo>
                  <a:cubicBezTo>
                    <a:pt x="1679" y="2791"/>
                    <a:pt x="1938" y="2707"/>
                    <a:pt x="2258" y="2394"/>
                  </a:cubicBezTo>
                  <a:cubicBezTo>
                    <a:pt x="2754" y="1891"/>
                    <a:pt x="3105" y="1067"/>
                    <a:pt x="3120" y="1037"/>
                  </a:cubicBezTo>
                  <a:lnTo>
                    <a:pt x="3120" y="1021"/>
                  </a:lnTo>
                  <a:cubicBezTo>
                    <a:pt x="3120" y="1021"/>
                    <a:pt x="3235" y="403"/>
                    <a:pt x="2708" y="152"/>
                  </a:cubicBezTo>
                  <a:cubicBezTo>
                    <a:pt x="2505" y="55"/>
                    <a:pt x="2236" y="0"/>
                    <a:pt x="19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45"/>
            <p:cNvSpPr/>
            <p:nvPr/>
          </p:nvSpPr>
          <p:spPr>
            <a:xfrm>
              <a:off x="6847608" y="3193523"/>
              <a:ext cx="843941" cy="1030924"/>
            </a:xfrm>
            <a:custGeom>
              <a:rect b="b" l="l" r="r" t="t"/>
              <a:pathLst>
                <a:path extrusionOk="0" h="6318" w="5172">
                  <a:moveTo>
                    <a:pt x="5171" y="1"/>
                  </a:moveTo>
                  <a:cubicBezTo>
                    <a:pt x="5171" y="1"/>
                    <a:pt x="4904" y="207"/>
                    <a:pt x="3417" y="291"/>
                  </a:cubicBezTo>
                  <a:cubicBezTo>
                    <a:pt x="3245" y="301"/>
                    <a:pt x="3079" y="306"/>
                    <a:pt x="2922" y="306"/>
                  </a:cubicBezTo>
                  <a:cubicBezTo>
                    <a:pt x="1713" y="306"/>
                    <a:pt x="961" y="31"/>
                    <a:pt x="961" y="31"/>
                  </a:cubicBezTo>
                  <a:cubicBezTo>
                    <a:pt x="961" y="31"/>
                    <a:pt x="755" y="4501"/>
                    <a:pt x="0" y="6171"/>
                  </a:cubicBezTo>
                  <a:cubicBezTo>
                    <a:pt x="0" y="6171"/>
                    <a:pt x="464" y="6318"/>
                    <a:pt x="1263" y="6318"/>
                  </a:cubicBezTo>
                  <a:cubicBezTo>
                    <a:pt x="1462" y="6318"/>
                    <a:pt x="1683" y="6308"/>
                    <a:pt x="1922" y="6286"/>
                  </a:cubicBezTo>
                  <a:cubicBezTo>
                    <a:pt x="3120" y="6163"/>
                    <a:pt x="4233" y="5523"/>
                    <a:pt x="4233" y="5523"/>
                  </a:cubicBezTo>
                  <a:cubicBezTo>
                    <a:pt x="4233" y="5523"/>
                    <a:pt x="4645" y="3067"/>
                    <a:pt x="4843" y="1869"/>
                  </a:cubicBezTo>
                  <a:cubicBezTo>
                    <a:pt x="5049" y="672"/>
                    <a:pt x="5171" y="1"/>
                    <a:pt x="5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45"/>
            <p:cNvSpPr/>
            <p:nvPr/>
          </p:nvSpPr>
          <p:spPr>
            <a:xfrm>
              <a:off x="6838797" y="3186670"/>
              <a:ext cx="860259" cy="1044957"/>
            </a:xfrm>
            <a:custGeom>
              <a:rect b="b" l="l" r="r" t="t"/>
              <a:pathLst>
                <a:path extrusionOk="0" h="6404" w="5272">
                  <a:moveTo>
                    <a:pt x="5157" y="127"/>
                  </a:moveTo>
                  <a:lnTo>
                    <a:pt x="5157" y="127"/>
                  </a:lnTo>
                  <a:cubicBezTo>
                    <a:pt x="5119" y="348"/>
                    <a:pt x="5012" y="966"/>
                    <a:pt x="4852" y="1904"/>
                  </a:cubicBezTo>
                  <a:cubicBezTo>
                    <a:pt x="4661" y="3033"/>
                    <a:pt x="4287" y="5290"/>
                    <a:pt x="4241" y="5534"/>
                  </a:cubicBezTo>
                  <a:cubicBezTo>
                    <a:pt x="4089" y="5618"/>
                    <a:pt x="3059" y="6175"/>
                    <a:pt x="1976" y="6282"/>
                  </a:cubicBezTo>
                  <a:cubicBezTo>
                    <a:pt x="1746" y="6303"/>
                    <a:pt x="1533" y="6311"/>
                    <a:pt x="1339" y="6311"/>
                  </a:cubicBezTo>
                  <a:cubicBezTo>
                    <a:pt x="691" y="6311"/>
                    <a:pt x="256" y="6216"/>
                    <a:pt x="115" y="6175"/>
                  </a:cubicBezTo>
                  <a:cubicBezTo>
                    <a:pt x="802" y="4596"/>
                    <a:pt x="1030" y="683"/>
                    <a:pt x="1061" y="142"/>
                  </a:cubicBezTo>
                  <a:cubicBezTo>
                    <a:pt x="1681" y="318"/>
                    <a:pt x="2325" y="402"/>
                    <a:pt x="2973" y="402"/>
                  </a:cubicBezTo>
                  <a:cubicBezTo>
                    <a:pt x="3139" y="402"/>
                    <a:pt x="3305" y="397"/>
                    <a:pt x="3471" y="386"/>
                  </a:cubicBezTo>
                  <a:cubicBezTo>
                    <a:pt x="4547" y="317"/>
                    <a:pt x="4989" y="195"/>
                    <a:pt x="5157" y="127"/>
                  </a:cubicBezTo>
                  <a:close/>
                  <a:moveTo>
                    <a:pt x="5222" y="1"/>
                  </a:moveTo>
                  <a:cubicBezTo>
                    <a:pt x="5212" y="1"/>
                    <a:pt x="5203" y="5"/>
                    <a:pt x="5195" y="12"/>
                  </a:cubicBezTo>
                  <a:cubicBezTo>
                    <a:pt x="5187" y="12"/>
                    <a:pt x="4905" y="211"/>
                    <a:pt x="3464" y="295"/>
                  </a:cubicBezTo>
                  <a:cubicBezTo>
                    <a:pt x="3305" y="304"/>
                    <a:pt x="3152" y="308"/>
                    <a:pt x="3006" y="308"/>
                  </a:cubicBezTo>
                  <a:cubicBezTo>
                    <a:pt x="1807" y="308"/>
                    <a:pt x="1037" y="35"/>
                    <a:pt x="1030" y="35"/>
                  </a:cubicBezTo>
                  <a:cubicBezTo>
                    <a:pt x="1023" y="31"/>
                    <a:pt x="1015" y="29"/>
                    <a:pt x="1008" y="29"/>
                  </a:cubicBezTo>
                  <a:cubicBezTo>
                    <a:pt x="1000" y="29"/>
                    <a:pt x="992" y="31"/>
                    <a:pt x="985" y="35"/>
                  </a:cubicBezTo>
                  <a:cubicBezTo>
                    <a:pt x="977" y="43"/>
                    <a:pt x="969" y="58"/>
                    <a:pt x="969" y="73"/>
                  </a:cubicBezTo>
                  <a:cubicBezTo>
                    <a:pt x="962" y="119"/>
                    <a:pt x="756" y="4550"/>
                    <a:pt x="8" y="6190"/>
                  </a:cubicBezTo>
                  <a:cubicBezTo>
                    <a:pt x="1" y="6205"/>
                    <a:pt x="1" y="6213"/>
                    <a:pt x="8" y="6228"/>
                  </a:cubicBezTo>
                  <a:cubicBezTo>
                    <a:pt x="8" y="6244"/>
                    <a:pt x="24" y="6251"/>
                    <a:pt x="39" y="6251"/>
                  </a:cubicBezTo>
                  <a:cubicBezTo>
                    <a:pt x="62" y="6267"/>
                    <a:pt x="519" y="6404"/>
                    <a:pt x="1313" y="6404"/>
                  </a:cubicBezTo>
                  <a:cubicBezTo>
                    <a:pt x="1519" y="6404"/>
                    <a:pt x="1747" y="6396"/>
                    <a:pt x="1984" y="6373"/>
                  </a:cubicBezTo>
                  <a:cubicBezTo>
                    <a:pt x="3181" y="6259"/>
                    <a:pt x="4303" y="5618"/>
                    <a:pt x="4310" y="5611"/>
                  </a:cubicBezTo>
                  <a:cubicBezTo>
                    <a:pt x="4325" y="5603"/>
                    <a:pt x="4333" y="5595"/>
                    <a:pt x="4333" y="5580"/>
                  </a:cubicBezTo>
                  <a:cubicBezTo>
                    <a:pt x="4341" y="5550"/>
                    <a:pt x="4745" y="3109"/>
                    <a:pt x="4951" y="1927"/>
                  </a:cubicBezTo>
                  <a:cubicBezTo>
                    <a:pt x="5149" y="722"/>
                    <a:pt x="5271" y="58"/>
                    <a:pt x="5271" y="58"/>
                  </a:cubicBezTo>
                  <a:cubicBezTo>
                    <a:pt x="5271" y="35"/>
                    <a:pt x="5264" y="20"/>
                    <a:pt x="5248" y="12"/>
                  </a:cubicBezTo>
                  <a:cubicBezTo>
                    <a:pt x="5241" y="5"/>
                    <a:pt x="5231" y="1"/>
                    <a:pt x="52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45"/>
            <p:cNvSpPr/>
            <p:nvPr/>
          </p:nvSpPr>
          <p:spPr>
            <a:xfrm>
              <a:off x="6130617" y="3624137"/>
              <a:ext cx="1191341" cy="415927"/>
            </a:xfrm>
            <a:custGeom>
              <a:rect b="b" l="l" r="r" t="t"/>
              <a:pathLst>
                <a:path extrusionOk="0" h="2549" w="7301">
                  <a:moveTo>
                    <a:pt x="5729" y="1"/>
                  </a:moveTo>
                  <a:cubicBezTo>
                    <a:pt x="5431" y="1"/>
                    <a:pt x="3883" y="1053"/>
                    <a:pt x="3883" y="1053"/>
                  </a:cubicBezTo>
                  <a:lnTo>
                    <a:pt x="3448" y="1053"/>
                  </a:lnTo>
                  <a:cubicBezTo>
                    <a:pt x="3448" y="1053"/>
                    <a:pt x="1748" y="8"/>
                    <a:pt x="1519" y="8"/>
                  </a:cubicBezTo>
                  <a:cubicBezTo>
                    <a:pt x="1282" y="8"/>
                    <a:pt x="581" y="237"/>
                    <a:pt x="291" y="908"/>
                  </a:cubicBezTo>
                  <a:cubicBezTo>
                    <a:pt x="1" y="1580"/>
                    <a:pt x="24" y="1930"/>
                    <a:pt x="405" y="2052"/>
                  </a:cubicBezTo>
                  <a:cubicBezTo>
                    <a:pt x="787" y="2175"/>
                    <a:pt x="3243" y="2403"/>
                    <a:pt x="3532" y="2403"/>
                  </a:cubicBezTo>
                  <a:cubicBezTo>
                    <a:pt x="3830" y="2403"/>
                    <a:pt x="4524" y="2548"/>
                    <a:pt x="4936" y="2548"/>
                  </a:cubicBezTo>
                  <a:cubicBezTo>
                    <a:pt x="5348" y="2548"/>
                    <a:pt x="6423" y="2434"/>
                    <a:pt x="6568" y="2197"/>
                  </a:cubicBezTo>
                  <a:cubicBezTo>
                    <a:pt x="6666" y="2050"/>
                    <a:pt x="6204" y="2032"/>
                    <a:pt x="5837" y="2032"/>
                  </a:cubicBezTo>
                  <a:cubicBezTo>
                    <a:pt x="5721" y="2032"/>
                    <a:pt x="5615" y="2034"/>
                    <a:pt x="5538" y="2034"/>
                  </a:cubicBezTo>
                  <a:cubicBezTo>
                    <a:pt x="5480" y="2034"/>
                    <a:pt x="5439" y="2033"/>
                    <a:pt x="5424" y="2030"/>
                  </a:cubicBezTo>
                  <a:cubicBezTo>
                    <a:pt x="5332" y="1999"/>
                    <a:pt x="6522" y="1770"/>
                    <a:pt x="6682" y="1732"/>
                  </a:cubicBezTo>
                  <a:cubicBezTo>
                    <a:pt x="6843" y="1694"/>
                    <a:pt x="7064" y="1473"/>
                    <a:pt x="6743" y="1381"/>
                  </a:cubicBezTo>
                  <a:cubicBezTo>
                    <a:pt x="6743" y="1381"/>
                    <a:pt x="7300" y="1122"/>
                    <a:pt x="6949" y="886"/>
                  </a:cubicBezTo>
                  <a:lnTo>
                    <a:pt x="5325" y="596"/>
                  </a:lnTo>
                  <a:lnTo>
                    <a:pt x="5828" y="489"/>
                  </a:lnTo>
                  <a:cubicBezTo>
                    <a:pt x="5828" y="489"/>
                    <a:pt x="6289" y="612"/>
                    <a:pt x="6620" y="612"/>
                  </a:cubicBezTo>
                  <a:cubicBezTo>
                    <a:pt x="6810" y="612"/>
                    <a:pt x="6958" y="571"/>
                    <a:pt x="6949" y="443"/>
                  </a:cubicBezTo>
                  <a:cubicBezTo>
                    <a:pt x="6949" y="298"/>
                    <a:pt x="6019" y="1"/>
                    <a:pt x="5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45"/>
            <p:cNvSpPr/>
            <p:nvPr/>
          </p:nvSpPr>
          <p:spPr>
            <a:xfrm>
              <a:off x="6130617" y="3616794"/>
              <a:ext cx="1161480" cy="430612"/>
            </a:xfrm>
            <a:custGeom>
              <a:rect b="b" l="l" r="r" t="t"/>
              <a:pathLst>
                <a:path extrusionOk="0" h="2639" w="7118">
                  <a:moveTo>
                    <a:pt x="1519" y="92"/>
                  </a:moveTo>
                  <a:cubicBezTo>
                    <a:pt x="1679" y="92"/>
                    <a:pt x="2770" y="732"/>
                    <a:pt x="3433" y="1144"/>
                  </a:cubicBezTo>
                  <a:cubicBezTo>
                    <a:pt x="3441" y="1152"/>
                    <a:pt x="3448" y="1152"/>
                    <a:pt x="3456" y="1152"/>
                  </a:cubicBezTo>
                  <a:lnTo>
                    <a:pt x="3898" y="1152"/>
                  </a:lnTo>
                  <a:cubicBezTo>
                    <a:pt x="3906" y="1152"/>
                    <a:pt x="3914" y="1152"/>
                    <a:pt x="3921" y="1144"/>
                  </a:cubicBezTo>
                  <a:cubicBezTo>
                    <a:pt x="4539" y="717"/>
                    <a:pt x="5531" y="99"/>
                    <a:pt x="5737" y="99"/>
                  </a:cubicBezTo>
                  <a:cubicBezTo>
                    <a:pt x="6057" y="99"/>
                    <a:pt x="6881" y="397"/>
                    <a:pt x="6911" y="488"/>
                  </a:cubicBezTo>
                  <a:cubicBezTo>
                    <a:pt x="6911" y="511"/>
                    <a:pt x="6904" y="542"/>
                    <a:pt x="6881" y="557"/>
                  </a:cubicBezTo>
                  <a:cubicBezTo>
                    <a:pt x="6833" y="593"/>
                    <a:pt x="6742" y="607"/>
                    <a:pt x="6631" y="607"/>
                  </a:cubicBezTo>
                  <a:cubicBezTo>
                    <a:pt x="6373" y="607"/>
                    <a:pt x="6009" y="531"/>
                    <a:pt x="5843" y="488"/>
                  </a:cubicBezTo>
                  <a:lnTo>
                    <a:pt x="5820" y="488"/>
                  </a:lnTo>
                  <a:lnTo>
                    <a:pt x="5317" y="595"/>
                  </a:lnTo>
                  <a:cubicBezTo>
                    <a:pt x="5294" y="595"/>
                    <a:pt x="5279" y="618"/>
                    <a:pt x="5279" y="641"/>
                  </a:cubicBezTo>
                  <a:cubicBezTo>
                    <a:pt x="5279" y="664"/>
                    <a:pt x="5294" y="679"/>
                    <a:pt x="5317" y="686"/>
                  </a:cubicBezTo>
                  <a:lnTo>
                    <a:pt x="6942" y="969"/>
                  </a:lnTo>
                  <a:cubicBezTo>
                    <a:pt x="7003" y="1014"/>
                    <a:pt x="7026" y="1060"/>
                    <a:pt x="7026" y="1106"/>
                  </a:cubicBezTo>
                  <a:cubicBezTo>
                    <a:pt x="7018" y="1220"/>
                    <a:pt x="6812" y="1342"/>
                    <a:pt x="6736" y="1381"/>
                  </a:cubicBezTo>
                  <a:cubicBezTo>
                    <a:pt x="6713" y="1388"/>
                    <a:pt x="6705" y="1411"/>
                    <a:pt x="6705" y="1426"/>
                  </a:cubicBezTo>
                  <a:cubicBezTo>
                    <a:pt x="6705" y="1449"/>
                    <a:pt x="6720" y="1464"/>
                    <a:pt x="6743" y="1472"/>
                  </a:cubicBezTo>
                  <a:cubicBezTo>
                    <a:pt x="6789" y="1480"/>
                    <a:pt x="6881" y="1503"/>
                    <a:pt x="6873" y="1564"/>
                  </a:cubicBezTo>
                  <a:cubicBezTo>
                    <a:pt x="6865" y="1625"/>
                    <a:pt x="6774" y="1708"/>
                    <a:pt x="6682" y="1724"/>
                  </a:cubicBezTo>
                  <a:cubicBezTo>
                    <a:pt x="6644" y="1731"/>
                    <a:pt x="6583" y="1747"/>
                    <a:pt x="6492" y="1762"/>
                  </a:cubicBezTo>
                  <a:cubicBezTo>
                    <a:pt x="5378" y="1991"/>
                    <a:pt x="5378" y="2006"/>
                    <a:pt x="5378" y="2059"/>
                  </a:cubicBezTo>
                  <a:cubicBezTo>
                    <a:pt x="5378" y="2082"/>
                    <a:pt x="5393" y="2105"/>
                    <a:pt x="5416" y="2113"/>
                  </a:cubicBezTo>
                  <a:cubicBezTo>
                    <a:pt x="5481" y="2118"/>
                    <a:pt x="5546" y="2124"/>
                    <a:pt x="5608" y="2124"/>
                  </a:cubicBezTo>
                  <a:cubicBezTo>
                    <a:pt x="5633" y="2124"/>
                    <a:pt x="5659" y="2123"/>
                    <a:pt x="5683" y="2120"/>
                  </a:cubicBezTo>
                  <a:cubicBezTo>
                    <a:pt x="6232" y="2120"/>
                    <a:pt x="6515" y="2143"/>
                    <a:pt x="6537" y="2204"/>
                  </a:cubicBezTo>
                  <a:cubicBezTo>
                    <a:pt x="6537" y="2204"/>
                    <a:pt x="6537" y="2212"/>
                    <a:pt x="6537" y="2220"/>
                  </a:cubicBezTo>
                  <a:cubicBezTo>
                    <a:pt x="6415" y="2410"/>
                    <a:pt x="5431" y="2547"/>
                    <a:pt x="4943" y="2547"/>
                  </a:cubicBezTo>
                  <a:cubicBezTo>
                    <a:pt x="4669" y="2532"/>
                    <a:pt x="4402" y="2502"/>
                    <a:pt x="4135" y="2456"/>
                  </a:cubicBezTo>
                  <a:cubicBezTo>
                    <a:pt x="3937" y="2425"/>
                    <a:pt x="3731" y="2403"/>
                    <a:pt x="3532" y="2395"/>
                  </a:cubicBezTo>
                  <a:cubicBezTo>
                    <a:pt x="3273" y="2395"/>
                    <a:pt x="802" y="2166"/>
                    <a:pt x="420" y="2044"/>
                  </a:cubicBezTo>
                  <a:cubicBezTo>
                    <a:pt x="314" y="2021"/>
                    <a:pt x="222" y="1953"/>
                    <a:pt x="176" y="1853"/>
                  </a:cubicBezTo>
                  <a:cubicBezTo>
                    <a:pt x="100" y="1686"/>
                    <a:pt x="154" y="1396"/>
                    <a:pt x="337" y="969"/>
                  </a:cubicBezTo>
                  <a:cubicBezTo>
                    <a:pt x="619" y="313"/>
                    <a:pt x="1313" y="92"/>
                    <a:pt x="1519" y="92"/>
                  </a:cubicBezTo>
                  <a:close/>
                  <a:moveTo>
                    <a:pt x="1519" y="0"/>
                  </a:moveTo>
                  <a:cubicBezTo>
                    <a:pt x="1290" y="0"/>
                    <a:pt x="558" y="221"/>
                    <a:pt x="253" y="938"/>
                  </a:cubicBezTo>
                  <a:cubicBezTo>
                    <a:pt x="54" y="1396"/>
                    <a:pt x="1" y="1701"/>
                    <a:pt x="93" y="1899"/>
                  </a:cubicBezTo>
                  <a:cubicBezTo>
                    <a:pt x="154" y="2021"/>
                    <a:pt x="268" y="2105"/>
                    <a:pt x="398" y="2143"/>
                  </a:cubicBezTo>
                  <a:cubicBezTo>
                    <a:pt x="802" y="2265"/>
                    <a:pt x="3273" y="2494"/>
                    <a:pt x="3540" y="2494"/>
                  </a:cubicBezTo>
                  <a:cubicBezTo>
                    <a:pt x="3731" y="2502"/>
                    <a:pt x="3929" y="2525"/>
                    <a:pt x="4120" y="2555"/>
                  </a:cubicBezTo>
                  <a:cubicBezTo>
                    <a:pt x="4394" y="2601"/>
                    <a:pt x="4669" y="2631"/>
                    <a:pt x="4943" y="2639"/>
                  </a:cubicBezTo>
                  <a:cubicBezTo>
                    <a:pt x="5241" y="2639"/>
                    <a:pt x="6438" y="2547"/>
                    <a:pt x="6614" y="2265"/>
                  </a:cubicBezTo>
                  <a:cubicBezTo>
                    <a:pt x="6637" y="2235"/>
                    <a:pt x="6637" y="2189"/>
                    <a:pt x="6621" y="2158"/>
                  </a:cubicBezTo>
                  <a:cubicBezTo>
                    <a:pt x="6560" y="2044"/>
                    <a:pt x="6255" y="2029"/>
                    <a:pt x="5721" y="2029"/>
                  </a:cubicBezTo>
                  <a:cubicBezTo>
                    <a:pt x="5973" y="1968"/>
                    <a:pt x="6339" y="1892"/>
                    <a:pt x="6515" y="1861"/>
                  </a:cubicBezTo>
                  <a:lnTo>
                    <a:pt x="6705" y="1823"/>
                  </a:lnTo>
                  <a:cubicBezTo>
                    <a:pt x="6827" y="1792"/>
                    <a:pt x="6965" y="1686"/>
                    <a:pt x="6965" y="1571"/>
                  </a:cubicBezTo>
                  <a:cubicBezTo>
                    <a:pt x="6965" y="1503"/>
                    <a:pt x="6926" y="1442"/>
                    <a:pt x="6865" y="1419"/>
                  </a:cubicBezTo>
                  <a:cubicBezTo>
                    <a:pt x="6965" y="1358"/>
                    <a:pt x="7109" y="1243"/>
                    <a:pt x="7117" y="1114"/>
                  </a:cubicBezTo>
                  <a:cubicBezTo>
                    <a:pt x="7117" y="1014"/>
                    <a:pt x="7064" y="931"/>
                    <a:pt x="6980" y="885"/>
                  </a:cubicBezTo>
                  <a:cubicBezTo>
                    <a:pt x="6980" y="885"/>
                    <a:pt x="6972" y="877"/>
                    <a:pt x="6965" y="877"/>
                  </a:cubicBezTo>
                  <a:lnTo>
                    <a:pt x="5576" y="633"/>
                  </a:lnTo>
                  <a:lnTo>
                    <a:pt x="5828" y="580"/>
                  </a:lnTo>
                  <a:cubicBezTo>
                    <a:pt x="5918" y="606"/>
                    <a:pt x="6313" y="706"/>
                    <a:pt x="6620" y="706"/>
                  </a:cubicBezTo>
                  <a:cubicBezTo>
                    <a:pt x="6756" y="706"/>
                    <a:pt x="6874" y="687"/>
                    <a:pt x="6942" y="633"/>
                  </a:cubicBezTo>
                  <a:cubicBezTo>
                    <a:pt x="6980" y="595"/>
                    <a:pt x="7010" y="542"/>
                    <a:pt x="7003" y="488"/>
                  </a:cubicBezTo>
                  <a:cubicBezTo>
                    <a:pt x="6995" y="282"/>
                    <a:pt x="5988" y="0"/>
                    <a:pt x="5729" y="0"/>
                  </a:cubicBezTo>
                  <a:cubicBezTo>
                    <a:pt x="5439" y="0"/>
                    <a:pt x="4081" y="908"/>
                    <a:pt x="3876" y="1053"/>
                  </a:cubicBezTo>
                  <a:lnTo>
                    <a:pt x="3464" y="1053"/>
                  </a:lnTo>
                  <a:cubicBezTo>
                    <a:pt x="3235" y="915"/>
                    <a:pt x="1755" y="0"/>
                    <a:pt x="15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45"/>
            <p:cNvSpPr/>
            <p:nvPr/>
          </p:nvSpPr>
          <p:spPr>
            <a:xfrm>
              <a:off x="6978638" y="3822066"/>
              <a:ext cx="263528" cy="35082"/>
            </a:xfrm>
            <a:custGeom>
              <a:rect b="b" l="l" r="r" t="t"/>
              <a:pathLst>
                <a:path extrusionOk="0" h="215" w="1615">
                  <a:moveTo>
                    <a:pt x="67" y="0"/>
                  </a:moveTo>
                  <a:cubicBezTo>
                    <a:pt x="5" y="0"/>
                    <a:pt x="1" y="92"/>
                    <a:pt x="67" y="92"/>
                  </a:cubicBezTo>
                  <a:lnTo>
                    <a:pt x="1554" y="206"/>
                  </a:lnTo>
                  <a:lnTo>
                    <a:pt x="1554" y="214"/>
                  </a:lnTo>
                  <a:cubicBezTo>
                    <a:pt x="1615" y="214"/>
                    <a:pt x="1615" y="115"/>
                    <a:pt x="1554" y="115"/>
                  </a:cubicBezTo>
                  <a:lnTo>
                    <a:pt x="74" y="0"/>
                  </a:lnTo>
                  <a:cubicBezTo>
                    <a:pt x="72" y="0"/>
                    <a:pt x="69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45"/>
            <p:cNvSpPr/>
            <p:nvPr/>
          </p:nvSpPr>
          <p:spPr>
            <a:xfrm>
              <a:off x="7441239" y="612450"/>
              <a:ext cx="972197" cy="1127685"/>
            </a:xfrm>
            <a:custGeom>
              <a:rect b="b" l="l" r="r" t="t"/>
              <a:pathLst>
                <a:path extrusionOk="0" h="6911" w="5958">
                  <a:moveTo>
                    <a:pt x="2975" y="0"/>
                  </a:moveTo>
                  <a:cubicBezTo>
                    <a:pt x="1327" y="0"/>
                    <a:pt x="0" y="1129"/>
                    <a:pt x="0" y="2525"/>
                  </a:cubicBezTo>
                  <a:cubicBezTo>
                    <a:pt x="0" y="3608"/>
                    <a:pt x="801" y="4531"/>
                    <a:pt x="1930" y="4889"/>
                  </a:cubicBezTo>
                  <a:lnTo>
                    <a:pt x="778" y="6910"/>
                  </a:lnTo>
                  <a:lnTo>
                    <a:pt x="778" y="6910"/>
                  </a:lnTo>
                  <a:lnTo>
                    <a:pt x="2914" y="5049"/>
                  </a:lnTo>
                  <a:lnTo>
                    <a:pt x="2975" y="5049"/>
                  </a:lnTo>
                  <a:cubicBezTo>
                    <a:pt x="4622" y="5049"/>
                    <a:pt x="5957" y="3921"/>
                    <a:pt x="5957" y="2525"/>
                  </a:cubicBezTo>
                  <a:cubicBezTo>
                    <a:pt x="5957" y="1129"/>
                    <a:pt x="4622" y="0"/>
                    <a:pt x="297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45"/>
            <p:cNvSpPr/>
            <p:nvPr/>
          </p:nvSpPr>
          <p:spPr>
            <a:xfrm>
              <a:off x="7629217" y="978774"/>
              <a:ext cx="125808" cy="108020"/>
            </a:xfrm>
            <a:custGeom>
              <a:rect b="b" l="l" r="r" t="t"/>
              <a:pathLst>
                <a:path extrusionOk="0" h="662" w="771">
                  <a:moveTo>
                    <a:pt x="436" y="0"/>
                  </a:moveTo>
                  <a:cubicBezTo>
                    <a:pt x="355" y="0"/>
                    <a:pt x="272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06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45"/>
            <p:cNvSpPr/>
            <p:nvPr/>
          </p:nvSpPr>
          <p:spPr>
            <a:xfrm>
              <a:off x="7869410" y="978774"/>
              <a:ext cx="125808" cy="108020"/>
            </a:xfrm>
            <a:custGeom>
              <a:rect b="b" l="l" r="r" t="t"/>
              <a:pathLst>
                <a:path extrusionOk="0" h="662" w="771">
                  <a:moveTo>
                    <a:pt x="439" y="0"/>
                  </a:moveTo>
                  <a:cubicBezTo>
                    <a:pt x="358" y="0"/>
                    <a:pt x="275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10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45"/>
            <p:cNvSpPr/>
            <p:nvPr/>
          </p:nvSpPr>
          <p:spPr>
            <a:xfrm>
              <a:off x="8128206" y="978285"/>
              <a:ext cx="107206" cy="108510"/>
            </a:xfrm>
            <a:custGeom>
              <a:rect b="b" l="l" r="r" t="t"/>
              <a:pathLst>
                <a:path extrusionOk="0" h="665" w="657">
                  <a:moveTo>
                    <a:pt x="328" y="1"/>
                  </a:moveTo>
                  <a:cubicBezTo>
                    <a:pt x="145" y="1"/>
                    <a:pt x="1" y="153"/>
                    <a:pt x="1" y="336"/>
                  </a:cubicBezTo>
                  <a:cubicBezTo>
                    <a:pt x="1" y="519"/>
                    <a:pt x="145" y="664"/>
                    <a:pt x="328" y="664"/>
                  </a:cubicBezTo>
                  <a:cubicBezTo>
                    <a:pt x="512" y="664"/>
                    <a:pt x="656" y="519"/>
                    <a:pt x="656" y="336"/>
                  </a:cubicBezTo>
                  <a:cubicBezTo>
                    <a:pt x="656" y="153"/>
                    <a:pt x="512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2" name="Google Shape;2172;p45"/>
          <p:cNvSpPr txBox="1"/>
          <p:nvPr>
            <p:ph type="title"/>
          </p:nvPr>
        </p:nvSpPr>
        <p:spPr>
          <a:xfrm flipH="1">
            <a:off x="3716625" y="2979773"/>
            <a:ext cx="4729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300"/>
              <a:t>Linear Regression</a:t>
            </a:r>
            <a:endParaRPr/>
          </a:p>
        </p:txBody>
      </p:sp>
      <p:sp>
        <p:nvSpPr>
          <p:cNvPr id="2173" name="Google Shape;2173;p45"/>
          <p:cNvSpPr/>
          <p:nvPr/>
        </p:nvSpPr>
        <p:spPr>
          <a:xfrm flipH="1">
            <a:off x="4995650" y="1398713"/>
            <a:ext cx="1921800" cy="1010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45"/>
          <p:cNvSpPr txBox="1"/>
          <p:nvPr>
            <p:ph idx="2" type="title"/>
          </p:nvPr>
        </p:nvSpPr>
        <p:spPr>
          <a:xfrm flipH="1">
            <a:off x="5197325" y="1479925"/>
            <a:ext cx="15183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2175" name="Google Shape;217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46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1" name="Google Shape;2181;p46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Linear Regression</a:t>
            </a:r>
            <a:endParaRPr sz="2800"/>
          </a:p>
        </p:txBody>
      </p:sp>
      <p:sp>
        <p:nvSpPr>
          <p:cNvPr id="2182" name="Google Shape;218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, application&#10;&#10;Description automatically generated" id="2183" name="Google Shape;218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9912" y="846209"/>
            <a:ext cx="4678592" cy="3650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014" y="1210759"/>
            <a:ext cx="3763735" cy="3049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47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0" name="Google Shape;2190;p47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Linear Regression</a:t>
            </a:r>
            <a:endParaRPr sz="2800"/>
          </a:p>
        </p:txBody>
      </p:sp>
      <p:sp>
        <p:nvSpPr>
          <p:cNvPr id="2191" name="Google Shape;2191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2" name="Google Shape;2192;p47"/>
          <p:cNvPicPr preferRelativeResize="0"/>
          <p:nvPr/>
        </p:nvPicPr>
        <p:blipFill rotWithShape="1">
          <a:blip r:embed="rId3">
            <a:alphaModFix/>
          </a:blip>
          <a:srcRect b="8473" l="0" r="0" t="0"/>
          <a:stretch/>
        </p:blipFill>
        <p:spPr>
          <a:xfrm>
            <a:off x="2242082" y="901872"/>
            <a:ext cx="5035018" cy="356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48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8" name="Google Shape;2198;p48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Linear Regression</a:t>
            </a:r>
            <a:endParaRPr sz="2800"/>
          </a:p>
        </p:txBody>
      </p:sp>
      <p:sp>
        <p:nvSpPr>
          <p:cNvPr id="2199" name="Google Shape;2199;p48"/>
          <p:cNvSpPr txBox="1"/>
          <p:nvPr/>
        </p:nvSpPr>
        <p:spPr>
          <a:xfrm>
            <a:off x="1190298" y="912018"/>
            <a:ext cx="6705928" cy="10977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model matematis yang menjelaskan </a:t>
            </a:r>
            <a:r>
              <a:rPr b="0" i="0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hubungan antara </a:t>
            </a:r>
            <a:r>
              <a:rPr b="0" i="1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independent variable</a:t>
            </a:r>
            <a:r>
              <a:rPr b="0" i="0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 (X) dan </a:t>
            </a:r>
            <a:r>
              <a:rPr b="0" i="1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response variable</a:t>
            </a:r>
            <a:r>
              <a:rPr b="0" i="0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 (Y) </a:t>
            </a: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dengan melakukan </a:t>
            </a:r>
            <a:r>
              <a:rPr b="0" i="1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fitting</a:t>
            </a:r>
            <a:r>
              <a:rPr b="0" i="0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 persamaan </a:t>
            </a:r>
            <a:r>
              <a:rPr b="0" i="1" lang="en-US" sz="18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linear</a:t>
            </a: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 terhadap data pengamatan.</a:t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00" name="Google Shape;2200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01" name="Google Shape;2201;p48"/>
          <p:cNvGrpSpPr/>
          <p:nvPr/>
        </p:nvGrpSpPr>
        <p:grpSpPr>
          <a:xfrm>
            <a:off x="2942641" y="2002485"/>
            <a:ext cx="3038002" cy="2515141"/>
            <a:chOff x="1366089" y="1876155"/>
            <a:chExt cx="3038002" cy="2515141"/>
          </a:xfrm>
        </p:grpSpPr>
        <p:pic>
          <p:nvPicPr>
            <p:cNvPr id="2202" name="Google Shape;2202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66089" y="1876155"/>
              <a:ext cx="3038002" cy="25151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3" name="Google Shape;2203;p48"/>
            <p:cNvSpPr txBox="1"/>
            <p:nvPr/>
          </p:nvSpPr>
          <p:spPr>
            <a:xfrm>
              <a:off x="2055831" y="2344747"/>
              <a:ext cx="1658518" cy="30777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37251" l="-367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204" name="Google Shape;2204;p48"/>
            <p:cNvSpPr txBox="1"/>
            <p:nvPr/>
          </p:nvSpPr>
          <p:spPr>
            <a:xfrm>
              <a:off x="2885090" y="3704722"/>
              <a:ext cx="378373" cy="36933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4753" l="-4838" r="-6612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205" name="Google Shape;2205;p48"/>
            <p:cNvSpPr txBox="1"/>
            <p:nvPr/>
          </p:nvSpPr>
          <p:spPr>
            <a:xfrm>
              <a:off x="3896710" y="2949059"/>
              <a:ext cx="378373" cy="36933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14753" l="-4838" r="-6451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49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49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Residual (Error)</a:t>
            </a:r>
            <a:endParaRPr sz="2800"/>
          </a:p>
        </p:txBody>
      </p:sp>
      <p:sp>
        <p:nvSpPr>
          <p:cNvPr id="2212" name="Google Shape;2212;p49"/>
          <p:cNvSpPr txBox="1"/>
          <p:nvPr/>
        </p:nvSpPr>
        <p:spPr>
          <a:xfrm>
            <a:off x="1181101" y="853285"/>
            <a:ext cx="6791324" cy="7278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7561" l="-807" r="-71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2213" name="Google Shape;2213;p49"/>
          <p:cNvGrpSpPr/>
          <p:nvPr/>
        </p:nvGrpSpPr>
        <p:grpSpPr>
          <a:xfrm>
            <a:off x="1295401" y="1571626"/>
            <a:ext cx="4862880" cy="760562"/>
            <a:chOff x="1295401" y="1628776"/>
            <a:chExt cx="4862880" cy="760562"/>
          </a:xfrm>
        </p:grpSpPr>
        <p:sp>
          <p:nvSpPr>
            <p:cNvPr id="2214" name="Google Shape;2214;p49"/>
            <p:cNvSpPr/>
            <p:nvPr/>
          </p:nvSpPr>
          <p:spPr>
            <a:xfrm>
              <a:off x="5099051" y="1762125"/>
              <a:ext cx="419100" cy="458941"/>
            </a:xfrm>
            <a:prstGeom prst="ellipse">
              <a:avLst/>
            </a:prstGeom>
            <a:solidFill>
              <a:srgbClr val="E4EE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49"/>
            <p:cNvSpPr/>
            <p:nvPr/>
          </p:nvSpPr>
          <p:spPr>
            <a:xfrm>
              <a:off x="2242960" y="1628776"/>
              <a:ext cx="1266573" cy="760562"/>
            </a:xfrm>
            <a:prstGeom prst="ellipse">
              <a:avLst/>
            </a:prstGeom>
            <a:solidFill>
              <a:srgbClr val="E4EEE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49"/>
            <p:cNvSpPr txBox="1"/>
            <p:nvPr/>
          </p:nvSpPr>
          <p:spPr>
            <a:xfrm>
              <a:off x="1295401" y="1801197"/>
              <a:ext cx="2214132" cy="30777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-37251" l="-1101" r="-302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217" name="Google Shape;2217;p49"/>
            <p:cNvSpPr txBox="1"/>
            <p:nvPr/>
          </p:nvSpPr>
          <p:spPr>
            <a:xfrm>
              <a:off x="4227298" y="1809065"/>
              <a:ext cx="1930983" cy="30777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27449" l="-3154" r="0" t="-17646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cxnSp>
          <p:nvCxnSpPr>
            <p:cNvPr id="2218" name="Google Shape;2218;p49"/>
            <p:cNvCxnSpPr>
              <a:stCxn id="2215" idx="4"/>
              <a:endCxn id="2214" idx="4"/>
            </p:cNvCxnSpPr>
            <p:nvPr/>
          </p:nvCxnSpPr>
          <p:spPr>
            <a:xfrm rot="-5400000">
              <a:off x="4008297" y="1088988"/>
              <a:ext cx="168300" cy="2432400"/>
            </a:xfrm>
            <a:prstGeom prst="curvedConnector3">
              <a:avLst>
                <a:gd fmla="val -169814" name="adj1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219" name="Google Shape;2219;p49"/>
          <p:cNvGrpSpPr/>
          <p:nvPr/>
        </p:nvGrpSpPr>
        <p:grpSpPr>
          <a:xfrm>
            <a:off x="1087588" y="2698266"/>
            <a:ext cx="6978349" cy="1601474"/>
            <a:chOff x="1295401" y="2734088"/>
            <a:chExt cx="6978349" cy="1601474"/>
          </a:xfrm>
        </p:grpSpPr>
        <p:sp>
          <p:nvSpPr>
            <p:cNvPr id="2220" name="Google Shape;2220;p49"/>
            <p:cNvSpPr txBox="1"/>
            <p:nvPr/>
          </p:nvSpPr>
          <p:spPr>
            <a:xfrm>
              <a:off x="5681971" y="2925030"/>
              <a:ext cx="2591779" cy="10930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Model A memiliki </a:t>
              </a:r>
              <a:r>
                <a:rPr b="0" i="1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Residual Sum-of-Squares </a:t>
              </a:r>
              <a:r>
                <a:rPr b="0" i="0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(RSS) yang lebih besar dibandingkan model B.</a:t>
              </a:r>
              <a:endParaRPr/>
            </a:p>
          </p:txBody>
        </p:sp>
        <p:grpSp>
          <p:nvGrpSpPr>
            <p:cNvPr id="2221" name="Google Shape;2221;p49"/>
            <p:cNvGrpSpPr/>
            <p:nvPr/>
          </p:nvGrpSpPr>
          <p:grpSpPr>
            <a:xfrm>
              <a:off x="1295401" y="2734088"/>
              <a:ext cx="4259262" cy="1601474"/>
              <a:chOff x="1540844" y="2758413"/>
              <a:chExt cx="4718910" cy="1601474"/>
            </a:xfrm>
          </p:grpSpPr>
          <p:pic>
            <p:nvPicPr>
              <p:cNvPr id="2222" name="Google Shape;2222;p49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970822" y="2813354"/>
                <a:ext cx="2146434" cy="154653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23" name="Google Shape;2223;p49"/>
              <p:cNvSpPr txBox="1"/>
              <p:nvPr/>
            </p:nvSpPr>
            <p:spPr>
              <a:xfrm>
                <a:off x="5869229" y="3068315"/>
                <a:ext cx="390525" cy="307777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-1960" l="0" r="-862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grpSp>
            <p:nvGrpSpPr>
              <p:cNvPr id="2224" name="Google Shape;2224;p49"/>
              <p:cNvGrpSpPr/>
              <p:nvPr/>
            </p:nvGrpSpPr>
            <p:grpSpPr>
              <a:xfrm>
                <a:off x="1540844" y="2758413"/>
                <a:ext cx="2146434" cy="1541173"/>
                <a:chOff x="1540844" y="2758413"/>
                <a:chExt cx="2146434" cy="1541173"/>
              </a:xfrm>
            </p:grpSpPr>
            <p:pic>
              <p:nvPicPr>
                <p:cNvPr id="2225" name="Google Shape;2225;p49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1540844" y="2758413"/>
                  <a:ext cx="2146434" cy="15411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226" name="Google Shape;2226;p49"/>
                <p:cNvSpPr txBox="1"/>
                <p:nvPr/>
              </p:nvSpPr>
              <p:spPr>
                <a:xfrm>
                  <a:off x="1939929" y="2760538"/>
                  <a:ext cx="1569603" cy="307777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en-US" sz="1400" u="none" cap="none" strike="noStrike">
                      <a:solidFill>
                        <a:srgbClr val="000000"/>
                      </a:solidFill>
                      <a:latin typeface="Nunito"/>
                      <a:ea typeface="Nunito"/>
                      <a:cs typeface="Nunito"/>
                      <a:sym typeface="Nunito"/>
                    </a:rPr>
                    <a:t>Model A</a:t>
                  </a:r>
                  <a:endParaRPr b="1" i="0" sz="1400" u="none" cap="none" strike="noStrik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endParaRPr>
                </a:p>
              </p:txBody>
            </p:sp>
          </p:grpSp>
          <p:sp>
            <p:nvSpPr>
              <p:cNvPr id="2227" name="Google Shape;2227;p49"/>
              <p:cNvSpPr txBox="1"/>
              <p:nvPr/>
            </p:nvSpPr>
            <p:spPr>
              <a:xfrm>
                <a:off x="4419863" y="2795467"/>
                <a:ext cx="1565350" cy="307777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Model B</a:t>
                </a:r>
                <a:endParaRPr b="1" i="0" sz="14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2228" name="Google Shape;2228;p49"/>
              <p:cNvSpPr txBox="1"/>
              <p:nvPr/>
            </p:nvSpPr>
            <p:spPr>
              <a:xfrm>
                <a:off x="3509533" y="3684687"/>
                <a:ext cx="390525" cy="307777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-3999" l="0" r="-6896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</p:grpSp>
      <p:sp>
        <p:nvSpPr>
          <p:cNvPr id="2229" name="Google Shape;222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5"/>
          <p:cNvSpPr txBox="1"/>
          <p:nvPr>
            <p:ph type="title"/>
          </p:nvPr>
        </p:nvSpPr>
        <p:spPr>
          <a:xfrm>
            <a:off x="95864" y="1873800"/>
            <a:ext cx="4830097" cy="13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 sz="2400">
                <a:solidFill>
                  <a:schemeClr val="dk2"/>
                </a:solidFill>
              </a:rPr>
              <a:t>“There are three kinds of lies:</a:t>
            </a:r>
            <a:br>
              <a:rPr lang="en-US" sz="2400">
                <a:solidFill>
                  <a:schemeClr val="dk2"/>
                </a:solidFill>
              </a:rPr>
            </a:br>
            <a:r>
              <a:rPr lang="en-US" sz="2400">
                <a:solidFill>
                  <a:schemeClr val="dk2"/>
                </a:solidFill>
              </a:rPr>
              <a:t>lies, damned lies and statistics”</a:t>
            </a:r>
            <a:br>
              <a:rPr lang="en-US" sz="2400">
                <a:solidFill>
                  <a:schemeClr val="dk2"/>
                </a:solidFill>
              </a:rPr>
            </a:br>
            <a:r>
              <a:rPr lang="en-US" sz="2400">
                <a:solidFill>
                  <a:schemeClr val="dk2"/>
                </a:solidFill>
              </a:rPr>
              <a:t>(B. Disraeli / M. Twain)</a:t>
            </a:r>
            <a:endParaRPr/>
          </a:p>
        </p:txBody>
      </p:sp>
      <p:sp>
        <p:nvSpPr>
          <p:cNvPr id="1339" name="Google Shape;1339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0" name="Google Shape;13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8305" y="1777456"/>
            <a:ext cx="2949196" cy="214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50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50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Least Square Line</a:t>
            </a:r>
            <a:endParaRPr sz="2800"/>
          </a:p>
        </p:txBody>
      </p:sp>
      <p:sp>
        <p:nvSpPr>
          <p:cNvPr id="2236" name="Google Shape;2236;p50"/>
          <p:cNvSpPr txBox="1"/>
          <p:nvPr/>
        </p:nvSpPr>
        <p:spPr>
          <a:xfrm>
            <a:off x="1181101" y="853285"/>
            <a:ext cx="6791324" cy="7278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Mencari </a:t>
            </a:r>
            <a:r>
              <a:rPr b="0" i="0" lang="en-US" sz="18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persamaan </a:t>
            </a:r>
            <a:r>
              <a:rPr b="0" i="1" lang="en-US" sz="18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linear</a:t>
            </a:r>
            <a:r>
              <a:rPr b="0" i="0" lang="en-US" sz="18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yang meminimumkan </a:t>
            </a:r>
            <a:r>
              <a:rPr b="0" i="1" lang="en-US" sz="18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error</a:t>
            </a: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 yaitu jarak rata-rata terkecil dari data yang diamati dengan data yang diprediksi.</a:t>
            </a:r>
            <a:endParaRPr/>
          </a:p>
        </p:txBody>
      </p:sp>
      <p:pic>
        <p:nvPicPr>
          <p:cNvPr id="2237" name="Google Shape;223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05" y="1910195"/>
            <a:ext cx="4276516" cy="26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39" name="Google Shape;2239;p50"/>
          <p:cNvPicPr preferRelativeResize="0"/>
          <p:nvPr/>
        </p:nvPicPr>
        <p:blipFill rotWithShape="1">
          <a:blip r:embed="rId4">
            <a:alphaModFix/>
          </a:blip>
          <a:srcRect b="7718" l="3785" r="4059" t="9570"/>
          <a:stretch/>
        </p:blipFill>
        <p:spPr>
          <a:xfrm>
            <a:off x="4640579" y="2215750"/>
            <a:ext cx="4276516" cy="167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51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p51"/>
          <p:cNvSpPr txBox="1"/>
          <p:nvPr>
            <p:ph type="title"/>
          </p:nvPr>
        </p:nvSpPr>
        <p:spPr>
          <a:xfrm>
            <a:off x="1724613" y="226800"/>
            <a:ext cx="5731262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Parameter Estimation : Slope</a:t>
            </a:r>
            <a:endParaRPr sz="2800"/>
          </a:p>
        </p:txBody>
      </p:sp>
      <p:sp>
        <p:nvSpPr>
          <p:cNvPr id="2246" name="Google Shape;2246;p51"/>
          <p:cNvSpPr txBox="1"/>
          <p:nvPr/>
        </p:nvSpPr>
        <p:spPr>
          <a:xfrm>
            <a:off x="4203788" y="1081949"/>
            <a:ext cx="3519418" cy="2620501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ukuran kemiringan dari suatu garis regresi.</a:t>
            </a:r>
            <a:endParaRPr/>
          </a:p>
          <a:p>
            <a:pPr indent="-1397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untuk setiap kenaikan satu unit x, rata-rata y diharapkan naik atau turun sebesar nilai slope.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Slope:</a:t>
            </a:r>
            <a:endParaRPr/>
          </a:p>
          <a:p>
            <a:pPr indent="-1397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397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247" name="Google Shape;2247;p51"/>
          <p:cNvGrpSpPr/>
          <p:nvPr/>
        </p:nvGrpSpPr>
        <p:grpSpPr>
          <a:xfrm>
            <a:off x="1171847" y="1166792"/>
            <a:ext cx="2800928" cy="2535658"/>
            <a:chOff x="2375750" y="1834979"/>
            <a:chExt cx="2800928" cy="2535658"/>
          </a:xfrm>
        </p:grpSpPr>
        <p:grpSp>
          <p:nvGrpSpPr>
            <p:cNvPr id="2248" name="Google Shape;2248;p51"/>
            <p:cNvGrpSpPr/>
            <p:nvPr/>
          </p:nvGrpSpPr>
          <p:grpSpPr>
            <a:xfrm>
              <a:off x="2375750" y="1834979"/>
              <a:ext cx="2800928" cy="2535658"/>
              <a:chOff x="2502748" y="1604737"/>
              <a:chExt cx="2800928" cy="2888883"/>
            </a:xfrm>
          </p:grpSpPr>
          <p:grpSp>
            <p:nvGrpSpPr>
              <p:cNvPr id="2249" name="Google Shape;2249;p51"/>
              <p:cNvGrpSpPr/>
              <p:nvPr/>
            </p:nvGrpSpPr>
            <p:grpSpPr>
              <a:xfrm>
                <a:off x="2502748" y="1604737"/>
                <a:ext cx="2800829" cy="2888883"/>
                <a:chOff x="4168890" y="1490302"/>
                <a:chExt cx="2796362" cy="2253141"/>
              </a:xfrm>
            </p:grpSpPr>
            <p:cxnSp>
              <p:nvCxnSpPr>
                <p:cNvPr id="2250" name="Google Shape;2250;p51"/>
                <p:cNvCxnSpPr/>
                <p:nvPr/>
              </p:nvCxnSpPr>
              <p:spPr>
                <a:xfrm rot="10800000">
                  <a:off x="5317067" y="1718733"/>
                  <a:ext cx="0" cy="202471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2251" name="Google Shape;2251;p51"/>
                <p:cNvCxnSpPr/>
                <p:nvPr/>
              </p:nvCxnSpPr>
              <p:spPr>
                <a:xfrm>
                  <a:off x="4168890" y="3116965"/>
                  <a:ext cx="2597454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sp>
              <p:nvSpPr>
                <p:cNvPr id="2252" name="Google Shape;2252;p51"/>
                <p:cNvSpPr txBox="1"/>
                <p:nvPr/>
              </p:nvSpPr>
              <p:spPr>
                <a:xfrm>
                  <a:off x="5139635" y="2055224"/>
                  <a:ext cx="148841" cy="191440"/>
                </a:xfrm>
                <a:prstGeom prst="rect">
                  <a:avLst/>
                </a:prstGeom>
                <a:blipFill rotWithShape="1">
                  <a:blip r:embed="rId3">
                    <a:alphaModFix/>
                  </a:blip>
                  <a:stretch>
                    <a:fillRect b="-8570" l="-24998" r="-24998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latin typeface="Arial"/>
                      <a:ea typeface="Arial"/>
                      <a:cs typeface="Arial"/>
                      <a:sym typeface="Arial"/>
                    </a:rPr>
                    <a:t> </a:t>
                  </a:r>
                  <a:endParaRPr/>
                </a:p>
              </p:txBody>
            </p:sp>
            <p:sp>
              <p:nvSpPr>
                <p:cNvPr id="2253" name="Google Shape;2253;p51"/>
                <p:cNvSpPr txBox="1"/>
                <p:nvPr/>
              </p:nvSpPr>
              <p:spPr>
                <a:xfrm>
                  <a:off x="5149047" y="2465264"/>
                  <a:ext cx="99228" cy="191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endParaRPr>
                </a:p>
              </p:txBody>
            </p:sp>
            <p:sp>
              <p:nvSpPr>
                <p:cNvPr id="2254" name="Google Shape;2254;p51"/>
                <p:cNvSpPr txBox="1"/>
                <p:nvPr/>
              </p:nvSpPr>
              <p:spPr>
                <a:xfrm>
                  <a:off x="5079571" y="3302383"/>
                  <a:ext cx="176339" cy="191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55" name="Google Shape;2255;p51"/>
                <p:cNvSpPr txBox="1"/>
                <p:nvPr/>
              </p:nvSpPr>
              <p:spPr>
                <a:xfrm>
                  <a:off x="6813929" y="3012133"/>
                  <a:ext cx="151323" cy="191440"/>
                </a:xfrm>
                <a:prstGeom prst="rect">
                  <a:avLst/>
                </a:prstGeom>
                <a:blipFill rotWithShape="1">
                  <a:blip r:embed="rId4">
                    <a:alphaModFix/>
                  </a:blip>
                  <a:stretch>
                    <a:fillRect b="0" l="-15999" r="-3998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latin typeface="Arial"/>
                      <a:ea typeface="Arial"/>
                      <a:cs typeface="Arial"/>
                      <a:sym typeface="Arial"/>
                    </a:rPr>
                    <a:t> </a:t>
                  </a:r>
                  <a:endParaRPr/>
                </a:p>
              </p:txBody>
            </p:sp>
            <p:sp>
              <p:nvSpPr>
                <p:cNvPr id="2256" name="Google Shape;2256;p51"/>
                <p:cNvSpPr txBox="1"/>
                <p:nvPr/>
              </p:nvSpPr>
              <p:spPr>
                <a:xfrm>
                  <a:off x="5255912" y="1490302"/>
                  <a:ext cx="153760" cy="215444"/>
                </a:xfrm>
                <a:prstGeom prst="rect">
                  <a:avLst/>
                </a:prstGeom>
                <a:blipFill rotWithShape="1">
                  <a:blip r:embed="rId5">
                    <a:alphaModFix/>
                  </a:blip>
                  <a:stretch>
                    <a:fillRect b="-12498" l="-27997" r="-19997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latin typeface="Arial"/>
                      <a:ea typeface="Arial"/>
                      <a:cs typeface="Arial"/>
                      <a:sym typeface="Arial"/>
                    </a:rPr>
                    <a:t> </a:t>
                  </a:r>
                  <a:endParaRPr/>
                </a:p>
              </p:txBody>
            </p:sp>
          </p:grpSp>
          <p:sp>
            <p:nvSpPr>
              <p:cNvPr id="2257" name="Google Shape;2257;p51"/>
              <p:cNvSpPr txBox="1"/>
              <p:nvPr/>
            </p:nvSpPr>
            <p:spPr>
              <a:xfrm>
                <a:off x="4033796" y="3106340"/>
                <a:ext cx="1269880" cy="315586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  <p:cxnSp>
          <p:nvCxnSpPr>
            <p:cNvPr id="2258" name="Google Shape;2258;p51"/>
            <p:cNvCxnSpPr/>
            <p:nvPr/>
          </p:nvCxnSpPr>
          <p:spPr>
            <a:xfrm flipH="1" rot="10800000">
              <a:off x="2956241" y="2431969"/>
              <a:ext cx="1556861" cy="917553"/>
            </a:xfrm>
            <a:prstGeom prst="straightConnector1">
              <a:avLst/>
            </a:prstGeom>
            <a:noFill/>
            <a:ln cap="flat" cmpd="sng" w="1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59" name="Google Shape;2259;p51"/>
            <p:cNvSpPr txBox="1"/>
            <p:nvPr/>
          </p:nvSpPr>
          <p:spPr>
            <a:xfrm>
              <a:off x="4072048" y="1960193"/>
              <a:ext cx="1090117" cy="27699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cxnSp>
        <p:nvCxnSpPr>
          <p:cNvPr id="2260" name="Google Shape;2260;p51"/>
          <p:cNvCxnSpPr/>
          <p:nvPr/>
        </p:nvCxnSpPr>
        <p:spPr>
          <a:xfrm flipH="1" rot="10800000">
            <a:off x="1996098" y="1559759"/>
            <a:ext cx="941408" cy="1204198"/>
          </a:xfrm>
          <a:prstGeom prst="straightConnector1">
            <a:avLst/>
          </a:prstGeom>
          <a:noFill/>
          <a:ln cap="flat" cmpd="sng" w="1587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1" name="Google Shape;2261;p51"/>
          <p:cNvCxnSpPr/>
          <p:nvPr/>
        </p:nvCxnSpPr>
        <p:spPr>
          <a:xfrm>
            <a:off x="1490669" y="2181262"/>
            <a:ext cx="1605105" cy="282889"/>
          </a:xfrm>
          <a:prstGeom prst="straightConnector1">
            <a:avLst/>
          </a:prstGeom>
          <a:noFill/>
          <a:ln cap="flat" cmpd="sng" w="158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2" name="Google Shape;2262;p51"/>
          <p:cNvSpPr txBox="1"/>
          <p:nvPr/>
        </p:nvSpPr>
        <p:spPr>
          <a:xfrm>
            <a:off x="2914462" y="1891710"/>
            <a:ext cx="1090117" cy="27699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63" name="Google Shape;2263;p51"/>
          <p:cNvSpPr txBox="1"/>
          <p:nvPr/>
        </p:nvSpPr>
        <p:spPr>
          <a:xfrm>
            <a:off x="4777336" y="2869113"/>
            <a:ext cx="2621146" cy="72398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64" name="Google Shape;2264;p51"/>
          <p:cNvSpPr txBox="1"/>
          <p:nvPr>
            <p:ph idx="12" type="sldNum"/>
          </p:nvPr>
        </p:nvSpPr>
        <p:spPr>
          <a:xfrm>
            <a:off x="8556784" y="47577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52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0" name="Google Shape;2270;p52"/>
          <p:cNvSpPr txBox="1"/>
          <p:nvPr>
            <p:ph type="title"/>
          </p:nvPr>
        </p:nvSpPr>
        <p:spPr>
          <a:xfrm>
            <a:off x="1724613" y="226800"/>
            <a:ext cx="5731262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Parameter Estimation : Intercept</a:t>
            </a:r>
            <a:endParaRPr sz="2800"/>
          </a:p>
        </p:txBody>
      </p:sp>
      <p:sp>
        <p:nvSpPr>
          <p:cNvPr id="2271" name="Google Shape;2271;p52"/>
          <p:cNvSpPr txBox="1"/>
          <p:nvPr/>
        </p:nvSpPr>
        <p:spPr>
          <a:xfrm>
            <a:off x="4203788" y="1081949"/>
            <a:ext cx="3519418" cy="3199880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Secara matematis, koordinat ketika garis</a:t>
            </a:r>
            <a:r>
              <a:rPr b="0" i="0" lang="en-US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regresi melintasi sumbu y atau x = 0</a:t>
            </a:r>
            <a:r>
              <a:rPr b="0" i="0" lang="en-US" sz="14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/>
          </a:p>
          <a:p>
            <a:pPr indent="-1397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Ketika x sama dengan nol, rata-rata y diharapkan sama dengan nilai intercept.</a:t>
            </a:r>
            <a:endParaRPr/>
          </a:p>
          <a:p>
            <a:pPr indent="-1397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Intercept tidak selalu bisa diinterpretasikan ketika range nilai pengamatan juah dari titik 0.</a:t>
            </a:r>
            <a:endParaRPr/>
          </a:p>
          <a:p>
            <a:pPr indent="-1397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b="0" i="0" lang="en-US" sz="14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Intercept: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397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397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272" name="Google Shape;2272;p52"/>
          <p:cNvGrpSpPr/>
          <p:nvPr/>
        </p:nvGrpSpPr>
        <p:grpSpPr>
          <a:xfrm>
            <a:off x="1128565" y="1166792"/>
            <a:ext cx="2844111" cy="2535658"/>
            <a:chOff x="2332468" y="1834979"/>
            <a:chExt cx="2844111" cy="2535658"/>
          </a:xfrm>
        </p:grpSpPr>
        <p:grpSp>
          <p:nvGrpSpPr>
            <p:cNvPr id="2273" name="Google Shape;2273;p52"/>
            <p:cNvGrpSpPr/>
            <p:nvPr/>
          </p:nvGrpSpPr>
          <p:grpSpPr>
            <a:xfrm>
              <a:off x="2375750" y="1834979"/>
              <a:ext cx="2800829" cy="2535658"/>
              <a:chOff x="2502748" y="1604737"/>
              <a:chExt cx="2800829" cy="2888883"/>
            </a:xfrm>
          </p:grpSpPr>
          <p:grpSp>
            <p:nvGrpSpPr>
              <p:cNvPr id="2274" name="Google Shape;2274;p52"/>
              <p:cNvGrpSpPr/>
              <p:nvPr/>
            </p:nvGrpSpPr>
            <p:grpSpPr>
              <a:xfrm>
                <a:off x="2502748" y="1604737"/>
                <a:ext cx="2800829" cy="2888883"/>
                <a:chOff x="4168890" y="1490302"/>
                <a:chExt cx="2796362" cy="2253141"/>
              </a:xfrm>
            </p:grpSpPr>
            <p:cxnSp>
              <p:nvCxnSpPr>
                <p:cNvPr id="2275" name="Google Shape;2275;p52"/>
                <p:cNvCxnSpPr/>
                <p:nvPr/>
              </p:nvCxnSpPr>
              <p:spPr>
                <a:xfrm flipH="1" rot="10800000">
                  <a:off x="4930639" y="2756090"/>
                  <a:ext cx="1554379" cy="815321"/>
                </a:xfrm>
                <a:prstGeom prst="straightConnector1">
                  <a:avLst/>
                </a:prstGeom>
                <a:noFill/>
                <a:ln cap="flat" cmpd="sng" w="1587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276" name="Google Shape;2276;p52"/>
                <p:cNvCxnSpPr/>
                <p:nvPr/>
              </p:nvCxnSpPr>
              <p:spPr>
                <a:xfrm rot="10800000">
                  <a:off x="5317067" y="1718733"/>
                  <a:ext cx="0" cy="202471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cxnSp>
              <p:nvCxnSpPr>
                <p:cNvPr id="2277" name="Google Shape;2277;p52"/>
                <p:cNvCxnSpPr/>
                <p:nvPr/>
              </p:nvCxnSpPr>
              <p:spPr>
                <a:xfrm>
                  <a:off x="4168890" y="3116965"/>
                  <a:ext cx="2597454" cy="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med" w="med" type="triangle"/>
                </a:ln>
              </p:spPr>
            </p:cxnSp>
            <p:sp>
              <p:nvSpPr>
                <p:cNvPr id="2278" name="Google Shape;2278;p52"/>
                <p:cNvSpPr txBox="1"/>
                <p:nvPr/>
              </p:nvSpPr>
              <p:spPr>
                <a:xfrm>
                  <a:off x="5139635" y="2055224"/>
                  <a:ext cx="148841" cy="191440"/>
                </a:xfrm>
                <a:prstGeom prst="rect">
                  <a:avLst/>
                </a:prstGeom>
                <a:blipFill rotWithShape="1">
                  <a:blip r:embed="rId3">
                    <a:alphaModFix/>
                  </a:blip>
                  <a:stretch>
                    <a:fillRect b="-8570" l="-24998" r="-24998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latin typeface="Arial"/>
                      <a:ea typeface="Arial"/>
                      <a:cs typeface="Arial"/>
                      <a:sym typeface="Arial"/>
                    </a:rPr>
                    <a:t> </a:t>
                  </a:r>
                  <a:endParaRPr/>
                </a:p>
              </p:txBody>
            </p:sp>
            <p:sp>
              <p:nvSpPr>
                <p:cNvPr id="2279" name="Google Shape;2279;p52"/>
                <p:cNvSpPr txBox="1"/>
                <p:nvPr/>
              </p:nvSpPr>
              <p:spPr>
                <a:xfrm>
                  <a:off x="5149047" y="2465264"/>
                  <a:ext cx="99228" cy="191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Cambria Math"/>
                    <a:ea typeface="Cambria Math"/>
                    <a:cs typeface="Cambria Math"/>
                    <a:sym typeface="Cambria Math"/>
                  </a:endParaRPr>
                </a:p>
              </p:txBody>
            </p:sp>
            <p:sp>
              <p:nvSpPr>
                <p:cNvPr id="2280" name="Google Shape;2280;p52"/>
                <p:cNvSpPr txBox="1"/>
                <p:nvPr/>
              </p:nvSpPr>
              <p:spPr>
                <a:xfrm>
                  <a:off x="5079571" y="3302383"/>
                  <a:ext cx="176339" cy="191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-1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81" name="Google Shape;2281;p52"/>
                <p:cNvSpPr txBox="1"/>
                <p:nvPr/>
              </p:nvSpPr>
              <p:spPr>
                <a:xfrm>
                  <a:off x="6813929" y="3012133"/>
                  <a:ext cx="151323" cy="191440"/>
                </a:xfrm>
                <a:prstGeom prst="rect">
                  <a:avLst/>
                </a:prstGeom>
                <a:blipFill rotWithShape="1">
                  <a:blip r:embed="rId4">
                    <a:alphaModFix/>
                  </a:blip>
                  <a:stretch>
                    <a:fillRect b="0" l="-15999" r="-3998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latin typeface="Arial"/>
                      <a:ea typeface="Arial"/>
                      <a:cs typeface="Arial"/>
                      <a:sym typeface="Arial"/>
                    </a:rPr>
                    <a:t> </a:t>
                  </a:r>
                  <a:endParaRPr/>
                </a:p>
              </p:txBody>
            </p:sp>
            <p:sp>
              <p:nvSpPr>
                <p:cNvPr id="2282" name="Google Shape;2282;p52"/>
                <p:cNvSpPr txBox="1"/>
                <p:nvPr/>
              </p:nvSpPr>
              <p:spPr>
                <a:xfrm>
                  <a:off x="5255912" y="1490302"/>
                  <a:ext cx="153760" cy="215444"/>
                </a:xfrm>
                <a:prstGeom prst="rect">
                  <a:avLst/>
                </a:prstGeom>
                <a:blipFill rotWithShape="1">
                  <a:blip r:embed="rId5">
                    <a:alphaModFix/>
                  </a:blip>
                  <a:stretch>
                    <a:fillRect b="-12498" l="-27997" r="-19997" t="0"/>
                  </a:stretch>
                </a:blip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latin typeface="Arial"/>
                      <a:ea typeface="Arial"/>
                      <a:cs typeface="Arial"/>
                      <a:sym typeface="Arial"/>
                    </a:rPr>
                    <a:t> </a:t>
                  </a:r>
                  <a:endParaRPr/>
                </a:p>
              </p:txBody>
            </p:sp>
          </p:grpSp>
          <p:sp>
            <p:nvSpPr>
              <p:cNvPr id="2283" name="Google Shape;2283;p52"/>
              <p:cNvSpPr txBox="1"/>
              <p:nvPr/>
            </p:nvSpPr>
            <p:spPr>
              <a:xfrm>
                <a:off x="4086657" y="2910057"/>
                <a:ext cx="1193972" cy="315586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  <p:cxnSp>
          <p:nvCxnSpPr>
            <p:cNvPr id="2284" name="Google Shape;2284;p52"/>
            <p:cNvCxnSpPr/>
            <p:nvPr/>
          </p:nvCxnSpPr>
          <p:spPr>
            <a:xfrm flipH="1" rot="10800000">
              <a:off x="3095424" y="2336001"/>
              <a:ext cx="1556861" cy="917553"/>
            </a:xfrm>
            <a:prstGeom prst="straightConnector1">
              <a:avLst/>
            </a:prstGeom>
            <a:noFill/>
            <a:ln cap="flat" cmpd="sng" w="15875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85" name="Google Shape;2285;p52"/>
            <p:cNvCxnSpPr/>
            <p:nvPr/>
          </p:nvCxnSpPr>
          <p:spPr>
            <a:xfrm flipH="1" rot="10800000">
              <a:off x="3024414" y="1940266"/>
              <a:ext cx="1556861" cy="917553"/>
            </a:xfrm>
            <a:prstGeom prst="straightConnector1">
              <a:avLst/>
            </a:prstGeom>
            <a:noFill/>
            <a:ln cap="flat" cmpd="sng" w="15875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86" name="Google Shape;2286;p52"/>
            <p:cNvSpPr txBox="1"/>
            <p:nvPr/>
          </p:nvSpPr>
          <p:spPr>
            <a:xfrm>
              <a:off x="2366742" y="3235119"/>
              <a:ext cx="1090117" cy="27699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287" name="Google Shape;2287;p52"/>
            <p:cNvSpPr txBox="1"/>
            <p:nvPr/>
          </p:nvSpPr>
          <p:spPr>
            <a:xfrm>
              <a:off x="2332468" y="2378843"/>
              <a:ext cx="1090117" cy="276999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2288" name="Google Shape;2288;p52"/>
          <p:cNvSpPr txBox="1"/>
          <p:nvPr/>
        </p:nvSpPr>
        <p:spPr>
          <a:xfrm>
            <a:off x="4451346" y="3943275"/>
            <a:ext cx="2621146" cy="33855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545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89" name="Google Shape;2289;p52"/>
          <p:cNvSpPr txBox="1"/>
          <p:nvPr>
            <p:ph idx="12" type="sldNum"/>
          </p:nvPr>
        </p:nvSpPr>
        <p:spPr>
          <a:xfrm>
            <a:off x="8556784" y="475773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53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p53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Discussion (3)</a:t>
            </a:r>
            <a:endParaRPr sz="2800"/>
          </a:p>
        </p:txBody>
      </p:sp>
      <p:sp>
        <p:nvSpPr>
          <p:cNvPr id="2296" name="Google Shape;2296;p53"/>
          <p:cNvSpPr txBox="1"/>
          <p:nvPr/>
        </p:nvSpPr>
        <p:spPr>
          <a:xfrm>
            <a:off x="1238249" y="912019"/>
            <a:ext cx="6581776" cy="7119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Interpretasi yang benar dari persamaan regresi berikut adalah</a:t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97" name="Google Shape;229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98" name="Google Shape;2298;p53"/>
          <p:cNvPicPr preferRelativeResize="0"/>
          <p:nvPr/>
        </p:nvPicPr>
        <p:blipFill rotWithShape="1">
          <a:blip r:embed="rId3">
            <a:alphaModFix/>
          </a:blip>
          <a:srcRect b="63895" l="0" r="0" t="5613"/>
          <a:stretch/>
        </p:blipFill>
        <p:spPr>
          <a:xfrm>
            <a:off x="2506134" y="1309880"/>
            <a:ext cx="4568883" cy="628234"/>
          </a:xfrm>
          <a:prstGeom prst="rect">
            <a:avLst/>
          </a:prstGeom>
          <a:noFill/>
          <a:ln>
            <a:noFill/>
          </a:ln>
        </p:spPr>
      </p:pic>
      <p:sp>
        <p:nvSpPr>
          <p:cNvPr id="2299" name="Google Shape;2299;p53"/>
          <p:cNvSpPr txBox="1"/>
          <p:nvPr/>
        </p:nvSpPr>
        <p:spPr>
          <a:xfrm>
            <a:off x="1323975" y="1855052"/>
            <a:ext cx="6399439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kenaikan 0.62 % </a:t>
            </a:r>
            <a:r>
              <a:rPr b="0" i="1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HS grad</a:t>
            </a: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 berpengaruh terhadap kenaikan % </a:t>
            </a:r>
            <a:r>
              <a:rPr b="0" i="1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in poverty</a:t>
            </a: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 secara rata-rata sebesar 1%</a:t>
            </a:r>
            <a:endParaRPr/>
          </a:p>
          <a:p>
            <a:pPr indent="-2413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kenaikan 1 % </a:t>
            </a:r>
            <a:r>
              <a:rPr b="0" i="1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HS grad</a:t>
            </a: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 berpengaruh terhadap penurunan % </a:t>
            </a:r>
            <a:r>
              <a:rPr b="0" i="1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in poverty</a:t>
            </a: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 secara rata-rata sebesar 0.62 %</a:t>
            </a:r>
            <a:endParaRPr/>
          </a:p>
          <a:p>
            <a:pPr indent="-2413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kenaikan 1 % </a:t>
            </a:r>
            <a:r>
              <a:rPr b="0" i="1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HS grad</a:t>
            </a: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 berpengaruh terhadap kenaikan % </a:t>
            </a:r>
            <a:r>
              <a:rPr b="0" i="1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in poverty</a:t>
            </a: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 secara rata-rata sebesar 0.62 %</a:t>
            </a:r>
            <a:endParaRPr/>
          </a:p>
          <a:p>
            <a:pPr indent="-2413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kenaikan 1 % </a:t>
            </a:r>
            <a:r>
              <a:rPr b="0" i="1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HS grad</a:t>
            </a: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 berpengaruh terhadap kenaikan % </a:t>
            </a:r>
            <a:r>
              <a:rPr b="0" i="1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in poverty</a:t>
            </a: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 secara rata-rata sebesar 64.68 %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54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p54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Discussion (3)</a:t>
            </a:r>
            <a:endParaRPr sz="2800"/>
          </a:p>
        </p:txBody>
      </p:sp>
      <p:sp>
        <p:nvSpPr>
          <p:cNvPr id="2306" name="Google Shape;2306;p54"/>
          <p:cNvSpPr txBox="1"/>
          <p:nvPr/>
        </p:nvSpPr>
        <p:spPr>
          <a:xfrm>
            <a:off x="1238249" y="912019"/>
            <a:ext cx="6581776" cy="71197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Interpretasi yang benar dari persamaan regresi berikut adalah</a:t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07" name="Google Shape;230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8" name="Google Shape;2308;p54"/>
          <p:cNvPicPr preferRelativeResize="0"/>
          <p:nvPr/>
        </p:nvPicPr>
        <p:blipFill rotWithShape="1">
          <a:blip r:embed="rId3">
            <a:alphaModFix/>
          </a:blip>
          <a:srcRect b="63895" l="0" r="0" t="5613"/>
          <a:stretch/>
        </p:blipFill>
        <p:spPr>
          <a:xfrm>
            <a:off x="2506134" y="1309880"/>
            <a:ext cx="4568883" cy="628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9" name="Google Shape;230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9245" y="2036388"/>
            <a:ext cx="5906853" cy="2579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55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5" name="Google Shape;2315;p55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Vector-Matrix Notation</a:t>
            </a:r>
            <a:endParaRPr sz="2800"/>
          </a:p>
        </p:txBody>
      </p:sp>
      <p:grpSp>
        <p:nvGrpSpPr>
          <p:cNvPr id="2316" name="Google Shape;2316;p55"/>
          <p:cNvGrpSpPr/>
          <p:nvPr/>
        </p:nvGrpSpPr>
        <p:grpSpPr>
          <a:xfrm>
            <a:off x="888878" y="884764"/>
            <a:ext cx="7366244" cy="2295527"/>
            <a:chOff x="805604" y="1058023"/>
            <a:chExt cx="7366244" cy="2295527"/>
          </a:xfrm>
        </p:grpSpPr>
        <p:sp>
          <p:nvSpPr>
            <p:cNvPr id="2317" name="Google Shape;2317;p55"/>
            <p:cNvSpPr txBox="1"/>
            <p:nvPr/>
          </p:nvSpPr>
          <p:spPr>
            <a:xfrm>
              <a:off x="805604" y="1058023"/>
              <a:ext cx="7366244" cy="204131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318" name="Google Shape;2318;p55"/>
            <p:cNvSpPr txBox="1"/>
            <p:nvPr/>
          </p:nvSpPr>
          <p:spPr>
            <a:xfrm>
              <a:off x="1525986" y="2926224"/>
              <a:ext cx="669286" cy="38472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pic>
          <p:nvPicPr>
            <p:cNvPr descr="parenthesis Icon 159412" id="2319" name="Google Shape;2319;p55"/>
            <p:cNvPicPr preferRelativeResize="0"/>
            <p:nvPr/>
          </p:nvPicPr>
          <p:blipFill rotWithShape="1">
            <a:blip r:embed="rId5">
              <a:alphaModFix/>
            </a:blip>
            <a:srcRect b="15764" l="42844" r="39725" t="16216"/>
            <a:stretch/>
          </p:blipFill>
          <p:spPr>
            <a:xfrm rot="-5400000">
              <a:off x="1731872" y="2416330"/>
              <a:ext cx="263108" cy="819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p55"/>
            <p:cNvSpPr txBox="1"/>
            <p:nvPr/>
          </p:nvSpPr>
          <p:spPr>
            <a:xfrm>
              <a:off x="5605176" y="2938479"/>
              <a:ext cx="696729" cy="41440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25000" l="-14033" r="-6138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pic>
          <p:nvPicPr>
            <p:cNvPr descr="parenthesis Icon 159412" id="2321" name="Google Shape;2321;p55"/>
            <p:cNvPicPr preferRelativeResize="0"/>
            <p:nvPr/>
          </p:nvPicPr>
          <p:blipFill rotWithShape="1">
            <a:blip r:embed="rId5">
              <a:alphaModFix/>
            </a:blip>
            <a:srcRect b="15764" l="42844" r="39725" t="16216"/>
            <a:stretch/>
          </p:blipFill>
          <p:spPr>
            <a:xfrm rot="-5400000">
              <a:off x="3943897" y="1351426"/>
              <a:ext cx="337339" cy="29852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2" name="Google Shape;2322;p55"/>
            <p:cNvSpPr txBox="1"/>
            <p:nvPr/>
          </p:nvSpPr>
          <p:spPr>
            <a:xfrm>
              <a:off x="3709572" y="2939141"/>
              <a:ext cx="736292" cy="41440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19117" l="-8263" r="-330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pic>
          <p:nvPicPr>
            <p:cNvPr descr="parenthesis Icon 159412" id="2323" name="Google Shape;2323;p55"/>
            <p:cNvPicPr preferRelativeResize="0"/>
            <p:nvPr/>
          </p:nvPicPr>
          <p:blipFill rotWithShape="1">
            <a:blip r:embed="rId5">
              <a:alphaModFix/>
            </a:blip>
            <a:srcRect b="15764" l="42844" r="39725" t="16216"/>
            <a:stretch/>
          </p:blipFill>
          <p:spPr>
            <a:xfrm rot="-5400000">
              <a:off x="7014430" y="2416667"/>
              <a:ext cx="263108" cy="819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4" name="Google Shape;2324;p55"/>
            <p:cNvSpPr txBox="1"/>
            <p:nvPr/>
          </p:nvSpPr>
          <p:spPr>
            <a:xfrm>
              <a:off x="6766943" y="2926370"/>
              <a:ext cx="676980" cy="384721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pic>
          <p:nvPicPr>
            <p:cNvPr descr="parenthesis Icon 159412" id="2325" name="Google Shape;2325;p55"/>
            <p:cNvPicPr preferRelativeResize="0"/>
            <p:nvPr/>
          </p:nvPicPr>
          <p:blipFill rotWithShape="1">
            <a:blip r:embed="rId5">
              <a:alphaModFix/>
            </a:blip>
            <a:srcRect b="15764" l="42844" r="39725" t="16216"/>
            <a:stretch/>
          </p:blipFill>
          <p:spPr>
            <a:xfrm rot="-5400000">
              <a:off x="5800861" y="2417051"/>
              <a:ext cx="263108" cy="8196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6" name="Google Shape;2326;p55"/>
          <p:cNvSpPr txBox="1"/>
          <p:nvPr/>
        </p:nvSpPr>
        <p:spPr>
          <a:xfrm>
            <a:off x="1252934" y="3317352"/>
            <a:ext cx="1692391" cy="941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Vektor </a:t>
            </a:r>
            <a:r>
              <a:rPr b="0" i="0" lang="en-US" sz="15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variabel </a:t>
            </a:r>
            <a:r>
              <a:rPr b="0" i="1" lang="en-US" sz="15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response</a:t>
            </a:r>
            <a:r>
              <a:rPr b="0" i="0" lang="en-US" sz="15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5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(Y) berukuran nx1</a:t>
            </a:r>
            <a:endParaRPr/>
          </a:p>
        </p:txBody>
      </p:sp>
      <p:sp>
        <p:nvSpPr>
          <p:cNvPr id="2327" name="Google Shape;2327;p55"/>
          <p:cNvSpPr txBox="1"/>
          <p:nvPr/>
        </p:nvSpPr>
        <p:spPr>
          <a:xfrm>
            <a:off x="5078896" y="3317352"/>
            <a:ext cx="1692392" cy="941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Vektor </a:t>
            </a:r>
            <a:r>
              <a:rPr b="0" i="0" lang="en-US" sz="15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parameter</a:t>
            </a:r>
            <a:r>
              <a:rPr b="0" i="0" lang="en-US" sz="15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 regresi berukuran px1</a:t>
            </a:r>
            <a:endParaRPr/>
          </a:p>
        </p:txBody>
      </p:sp>
      <p:sp>
        <p:nvSpPr>
          <p:cNvPr id="2328" name="Google Shape;2328;p55"/>
          <p:cNvSpPr txBox="1"/>
          <p:nvPr/>
        </p:nvSpPr>
        <p:spPr>
          <a:xfrm>
            <a:off x="6771289" y="3317352"/>
            <a:ext cx="1333184" cy="941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Vektor </a:t>
            </a:r>
            <a:r>
              <a:rPr b="0" i="0" lang="en-US" sz="15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error </a:t>
            </a:r>
            <a:r>
              <a:rPr b="0" i="0" lang="en-US" sz="15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berukuran nx1</a:t>
            </a:r>
            <a:endParaRPr/>
          </a:p>
        </p:txBody>
      </p:sp>
      <p:sp>
        <p:nvSpPr>
          <p:cNvPr id="2329" name="Google Shape;2329;p55"/>
          <p:cNvSpPr txBox="1"/>
          <p:nvPr/>
        </p:nvSpPr>
        <p:spPr>
          <a:xfrm>
            <a:off x="3005273" y="3317352"/>
            <a:ext cx="2009488" cy="941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Matriks desain </a:t>
            </a:r>
            <a:r>
              <a:rPr b="0" i="0" lang="en-US" sz="15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variable </a:t>
            </a:r>
            <a:r>
              <a:rPr b="0" i="1" lang="en-US" sz="15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independent</a:t>
            </a:r>
            <a:r>
              <a:rPr b="0" i="0" lang="en-US" sz="15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5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(X) berukuran nxp</a:t>
            </a:r>
            <a:endParaRPr b="0" i="0" sz="15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56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56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Case 1 : Continuous Variabel</a:t>
            </a:r>
            <a:endParaRPr sz="2800"/>
          </a:p>
        </p:txBody>
      </p:sp>
      <p:sp>
        <p:nvSpPr>
          <p:cNvPr id="2336" name="Google Shape;2336;p56"/>
          <p:cNvSpPr txBox="1"/>
          <p:nvPr/>
        </p:nvSpPr>
        <p:spPr>
          <a:xfrm>
            <a:off x="1259556" y="862912"/>
            <a:ext cx="6624888" cy="6867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Pengukuran </a:t>
            </a:r>
            <a:r>
              <a:rPr b="0" i="1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crime rate </a:t>
            </a: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(per 100.000 orang) dan </a:t>
            </a:r>
            <a:r>
              <a:rPr b="0" i="1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dropout rate (%)</a:t>
            </a: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 dilakukan terhadap negara bagian USA. Apakah </a:t>
            </a:r>
            <a:r>
              <a:rPr b="0" i="1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dropout rate </a:t>
            </a: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mempengaruhi </a:t>
            </a:r>
            <a:r>
              <a:rPr b="0" i="1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crime rate</a:t>
            </a: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?</a:t>
            </a:r>
            <a:endParaRPr b="0" i="1" sz="16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37" name="Google Shape;233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178" y="1775459"/>
            <a:ext cx="2479343" cy="2144666"/>
          </a:xfrm>
          <a:prstGeom prst="rect">
            <a:avLst/>
          </a:prstGeom>
          <a:noFill/>
          <a:ln>
            <a:noFill/>
          </a:ln>
        </p:spPr>
      </p:pic>
      <p:sp>
        <p:nvSpPr>
          <p:cNvPr id="2338" name="Google Shape;2338;p56"/>
          <p:cNvSpPr txBox="1"/>
          <p:nvPr/>
        </p:nvSpPr>
        <p:spPr>
          <a:xfrm>
            <a:off x="3962676" y="2175242"/>
            <a:ext cx="1220526" cy="11689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339" name="Google Shape;2339;p56"/>
          <p:cNvSpPr txBox="1"/>
          <p:nvPr/>
        </p:nvSpPr>
        <p:spPr>
          <a:xfrm>
            <a:off x="5391730" y="2175242"/>
            <a:ext cx="1477006" cy="116891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340" name="Google Shape;2340;p56"/>
          <p:cNvSpPr/>
          <p:nvPr/>
        </p:nvSpPr>
        <p:spPr>
          <a:xfrm>
            <a:off x="2192976" y="2134323"/>
            <a:ext cx="644892" cy="1785802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1" name="Google Shape;2341;p56"/>
          <p:cNvCxnSpPr>
            <a:stCxn id="2340" idx="0"/>
            <a:endCxn id="2338" idx="0"/>
          </p:cNvCxnSpPr>
          <p:nvPr/>
        </p:nvCxnSpPr>
        <p:spPr>
          <a:xfrm flipH="1" rot="-5400000">
            <a:off x="3523722" y="1126023"/>
            <a:ext cx="40800" cy="2057400"/>
          </a:xfrm>
          <a:prstGeom prst="curvedConnector3">
            <a:avLst>
              <a:gd fmla="val -560294" name="adj1"/>
            </a:avLst>
          </a:prstGeom>
          <a:noFill/>
          <a:ln cap="flat" cmpd="sng" w="28575">
            <a:solidFill>
              <a:srgbClr val="FFC000"/>
            </a:solidFill>
            <a:prstDash val="solid"/>
            <a:round/>
            <a:headEnd len="lg" w="lg" type="none"/>
            <a:tailEnd len="med" w="med" type="triangle"/>
          </a:ln>
        </p:spPr>
      </p:cxnSp>
      <p:sp>
        <p:nvSpPr>
          <p:cNvPr id="2342" name="Google Shape;2342;p56"/>
          <p:cNvSpPr/>
          <p:nvPr/>
        </p:nvSpPr>
        <p:spPr>
          <a:xfrm>
            <a:off x="3032594" y="2143639"/>
            <a:ext cx="644892" cy="1785802"/>
          </a:xfrm>
          <a:prstGeom prst="rect">
            <a:avLst/>
          </a:prstGeom>
          <a:noFill/>
          <a:ln cap="flat" cmpd="sng" w="25400">
            <a:solidFill>
              <a:srgbClr val="0169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3" name="Google Shape;2343;p56"/>
          <p:cNvCxnSpPr>
            <a:stCxn id="2342" idx="0"/>
            <a:endCxn id="2339" idx="0"/>
          </p:cNvCxnSpPr>
          <p:nvPr/>
        </p:nvCxnSpPr>
        <p:spPr>
          <a:xfrm flipH="1" rot="-5400000">
            <a:off x="4726940" y="771739"/>
            <a:ext cx="31500" cy="2775300"/>
          </a:xfrm>
          <a:prstGeom prst="curvedConnector3">
            <a:avLst>
              <a:gd fmla="val -725714" name="adj1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med" w="med" type="triangle"/>
          </a:ln>
        </p:spPr>
      </p:cxnSp>
      <p:sp>
        <p:nvSpPr>
          <p:cNvPr id="2344" name="Google Shape;2344;p56"/>
          <p:cNvSpPr txBox="1"/>
          <p:nvPr/>
        </p:nvSpPr>
        <p:spPr>
          <a:xfrm>
            <a:off x="3840127" y="3560109"/>
            <a:ext cx="2290137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24589" l="0" r="0" t="-819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345" name="Google Shape;2345;p56"/>
          <p:cNvSpPr txBox="1"/>
          <p:nvPr>
            <p:ph idx="12" type="sldNum"/>
          </p:nvPr>
        </p:nvSpPr>
        <p:spPr>
          <a:xfrm>
            <a:off x="8556784" y="471831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57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1" name="Google Shape;2351;p57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Case 1 : Continuous Variabel</a:t>
            </a:r>
            <a:endParaRPr sz="2800"/>
          </a:p>
        </p:txBody>
      </p:sp>
      <p:grpSp>
        <p:nvGrpSpPr>
          <p:cNvPr id="2352" name="Google Shape;2352;p57"/>
          <p:cNvGrpSpPr/>
          <p:nvPr/>
        </p:nvGrpSpPr>
        <p:grpSpPr>
          <a:xfrm>
            <a:off x="1008051" y="838188"/>
            <a:ext cx="6964279" cy="1627684"/>
            <a:chOff x="1099135" y="1442252"/>
            <a:chExt cx="6964279" cy="1627684"/>
          </a:xfrm>
        </p:grpSpPr>
        <p:sp>
          <p:nvSpPr>
            <p:cNvPr id="2353" name="Google Shape;2353;p57"/>
            <p:cNvSpPr txBox="1"/>
            <p:nvPr/>
          </p:nvSpPr>
          <p:spPr>
            <a:xfrm>
              <a:off x="1099135" y="1442252"/>
              <a:ext cx="6964279" cy="103714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354" name="Google Shape;2354;p57"/>
            <p:cNvSpPr txBox="1"/>
            <p:nvPr/>
          </p:nvSpPr>
          <p:spPr>
            <a:xfrm>
              <a:off x="2322196" y="2762159"/>
              <a:ext cx="1081170" cy="30777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pic>
          <p:nvPicPr>
            <p:cNvPr descr="parenthesis Icon 159412" id="2355" name="Google Shape;2355;p57"/>
            <p:cNvPicPr preferRelativeResize="0"/>
            <p:nvPr/>
          </p:nvPicPr>
          <p:blipFill rotWithShape="1">
            <a:blip r:embed="rId5">
              <a:alphaModFix/>
            </a:blip>
            <a:srcRect b="15764" l="42844" r="39725" t="16216"/>
            <a:stretch/>
          </p:blipFill>
          <p:spPr>
            <a:xfrm rot="-5400000">
              <a:off x="4032374" y="2366087"/>
              <a:ext cx="197160" cy="614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renthesis Icon 159412" id="2356" name="Google Shape;2356;p57"/>
            <p:cNvPicPr preferRelativeResize="0"/>
            <p:nvPr/>
          </p:nvPicPr>
          <p:blipFill rotWithShape="1">
            <a:blip r:embed="rId5">
              <a:alphaModFix/>
            </a:blip>
            <a:srcRect b="15764" l="42844" r="39725" t="16216"/>
            <a:stretch/>
          </p:blipFill>
          <p:spPr>
            <a:xfrm rot="-5400000">
              <a:off x="2764201" y="2356462"/>
              <a:ext cx="197160" cy="6142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7" name="Google Shape;2357;p57"/>
            <p:cNvSpPr txBox="1"/>
            <p:nvPr/>
          </p:nvSpPr>
          <p:spPr>
            <a:xfrm>
              <a:off x="3590369" y="2762158"/>
              <a:ext cx="1081170" cy="30777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pic>
          <p:nvPicPr>
            <p:cNvPr descr="parenthesis Icon 159412" id="2358" name="Google Shape;2358;p57"/>
            <p:cNvPicPr preferRelativeResize="0"/>
            <p:nvPr/>
          </p:nvPicPr>
          <p:blipFill rotWithShape="1">
            <a:blip r:embed="rId5">
              <a:alphaModFix/>
            </a:blip>
            <a:srcRect b="15764" l="42844" r="39725" t="16216"/>
            <a:stretch/>
          </p:blipFill>
          <p:spPr>
            <a:xfrm rot="-5400000">
              <a:off x="5976031" y="2373909"/>
              <a:ext cx="197160" cy="6142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9" name="Google Shape;2359;p57"/>
            <p:cNvSpPr txBox="1"/>
            <p:nvPr/>
          </p:nvSpPr>
          <p:spPr>
            <a:xfrm>
              <a:off x="5562735" y="2762157"/>
              <a:ext cx="1081170" cy="30777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pic>
          <p:nvPicPr>
            <p:cNvPr descr="parenthesis Icon 159412" id="2360" name="Google Shape;2360;p57"/>
            <p:cNvPicPr preferRelativeResize="0"/>
            <p:nvPr/>
          </p:nvPicPr>
          <p:blipFill rotWithShape="1">
            <a:blip r:embed="rId5">
              <a:alphaModFix/>
            </a:blip>
            <a:srcRect b="15764" l="42844" r="39725" t="16216"/>
            <a:stretch/>
          </p:blipFill>
          <p:spPr>
            <a:xfrm rot="-5400000">
              <a:off x="7258709" y="2365314"/>
              <a:ext cx="197160" cy="6142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1" name="Google Shape;2361;p57"/>
            <p:cNvSpPr txBox="1"/>
            <p:nvPr/>
          </p:nvSpPr>
          <p:spPr>
            <a:xfrm>
              <a:off x="6816704" y="2762157"/>
              <a:ext cx="1081170" cy="30777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grpSp>
        <p:nvGrpSpPr>
          <p:cNvPr id="2362" name="Google Shape;2362;p57"/>
          <p:cNvGrpSpPr/>
          <p:nvPr/>
        </p:nvGrpSpPr>
        <p:grpSpPr>
          <a:xfrm>
            <a:off x="1189177" y="3303039"/>
            <a:ext cx="6784195" cy="1300605"/>
            <a:chOff x="1100249" y="4596014"/>
            <a:chExt cx="6784195" cy="1300605"/>
          </a:xfrm>
        </p:grpSpPr>
        <p:sp>
          <p:nvSpPr>
            <p:cNvPr id="2363" name="Google Shape;2363;p57"/>
            <p:cNvSpPr txBox="1"/>
            <p:nvPr/>
          </p:nvSpPr>
          <p:spPr>
            <a:xfrm>
              <a:off x="1100249" y="4798028"/>
              <a:ext cx="6784195" cy="10985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28600" lvl="0" marL="2286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oto Sans Symbols"/>
                <a:buChar char="▪"/>
              </a:pPr>
              <a:r>
                <a:rPr b="0" i="0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Ketika </a:t>
              </a:r>
              <a:r>
                <a:rPr b="0" i="1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dropout rate</a:t>
              </a:r>
              <a:r>
                <a:rPr b="0" i="0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 0%, rata-rata </a:t>
              </a:r>
              <a:r>
                <a:rPr b="0" i="1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crime rate </a:t>
              </a:r>
              <a:r>
                <a:rPr b="0" i="0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diharapkan sama dengan -2866.9 (per 100.000 orang)</a:t>
              </a:r>
              <a:endParaRPr/>
            </a:p>
            <a:p>
              <a:pPr indent="-228600" lvl="0" marL="2286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oto Sans Symbols"/>
                <a:buChar char="▪"/>
              </a:pPr>
              <a:r>
                <a:rPr b="0" i="0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untuk setiap kenaikan 1% </a:t>
              </a:r>
              <a:r>
                <a:rPr b="0" i="1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dropout rate</a:t>
              </a:r>
              <a:r>
                <a:rPr b="0" i="0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, rata-rata </a:t>
              </a:r>
              <a:r>
                <a:rPr b="0" i="1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crime rate</a:t>
              </a:r>
              <a:r>
                <a:rPr b="0" i="0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 diharapkan naik sebesar 692.49 (per 100.000 orang).</a:t>
              </a:r>
              <a:endParaRPr/>
            </a:p>
            <a:p>
              <a:pPr indent="-127000" lvl="0" marL="2286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oto Sans Symbols"/>
                <a:buNone/>
              </a:pPr>
              <a:r>
                <a:t/>
              </a:r>
              <a:endParaRPr b="0" i="0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-127000" lvl="0" marL="2286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oto Sans Symbols"/>
                <a:buNone/>
              </a:pPr>
              <a:r>
                <a:t/>
              </a:r>
              <a:endParaRPr b="0" i="1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64" name="Google Shape;2364;p57"/>
            <p:cNvSpPr txBox="1"/>
            <p:nvPr/>
          </p:nvSpPr>
          <p:spPr>
            <a:xfrm>
              <a:off x="1100249" y="4596014"/>
              <a:ext cx="350985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169EE"/>
                  </a:solidFill>
                  <a:latin typeface="Nunito"/>
                  <a:ea typeface="Nunito"/>
                  <a:cs typeface="Nunito"/>
                  <a:sym typeface="Nunito"/>
                </a:rPr>
                <a:t>Interpretasi Parameter</a:t>
              </a:r>
              <a:endParaRPr/>
            </a:p>
          </p:txBody>
        </p:sp>
      </p:grpSp>
      <p:grpSp>
        <p:nvGrpSpPr>
          <p:cNvPr id="2365" name="Google Shape;2365;p57"/>
          <p:cNvGrpSpPr/>
          <p:nvPr/>
        </p:nvGrpSpPr>
        <p:grpSpPr>
          <a:xfrm>
            <a:off x="1124674" y="2472394"/>
            <a:ext cx="6752256" cy="720560"/>
            <a:chOff x="1034582" y="2680857"/>
            <a:chExt cx="6752256" cy="720560"/>
          </a:xfrm>
        </p:grpSpPr>
        <p:sp>
          <p:nvSpPr>
            <p:cNvPr id="2366" name="Google Shape;2366;p57"/>
            <p:cNvSpPr txBox="1"/>
            <p:nvPr/>
          </p:nvSpPr>
          <p:spPr>
            <a:xfrm>
              <a:off x="1034582" y="2898459"/>
              <a:ext cx="3522077" cy="502958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2408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367" name="Google Shape;2367;p57"/>
            <p:cNvSpPr txBox="1"/>
            <p:nvPr/>
          </p:nvSpPr>
          <p:spPr>
            <a:xfrm>
              <a:off x="4710627" y="2951474"/>
              <a:ext cx="3076211" cy="338554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357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368" name="Google Shape;2368;p57"/>
            <p:cNvSpPr txBox="1"/>
            <p:nvPr/>
          </p:nvSpPr>
          <p:spPr>
            <a:xfrm>
              <a:off x="1053970" y="2680857"/>
              <a:ext cx="350985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169EE"/>
                  </a:solidFill>
                  <a:latin typeface="Nunito"/>
                  <a:ea typeface="Nunito"/>
                  <a:cs typeface="Nunito"/>
                  <a:sym typeface="Nunito"/>
                </a:rPr>
                <a:t>Penduga Parameter</a:t>
              </a:r>
              <a:endParaRPr/>
            </a:p>
          </p:txBody>
        </p:sp>
        <p:sp>
          <p:nvSpPr>
            <p:cNvPr id="2369" name="Google Shape;2369;p57"/>
            <p:cNvSpPr txBox="1"/>
            <p:nvPr/>
          </p:nvSpPr>
          <p:spPr>
            <a:xfrm>
              <a:off x="4691378" y="2700107"/>
              <a:ext cx="300883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169EE"/>
                  </a:solidFill>
                  <a:latin typeface="Nunito"/>
                  <a:ea typeface="Nunito"/>
                  <a:cs typeface="Nunito"/>
                  <a:sym typeface="Nunito"/>
                </a:rPr>
                <a:t>Model Regresi</a:t>
              </a:r>
              <a:endParaRPr b="1" i="0" sz="16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70" name="Google Shape;2370;p57"/>
            <p:cNvSpPr/>
            <p:nvPr/>
          </p:nvSpPr>
          <p:spPr>
            <a:xfrm>
              <a:off x="3773869" y="3170145"/>
              <a:ext cx="509373" cy="179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57"/>
            <p:cNvSpPr/>
            <p:nvPr/>
          </p:nvSpPr>
          <p:spPr>
            <a:xfrm>
              <a:off x="3784600" y="2900712"/>
              <a:ext cx="509373" cy="179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57"/>
            <p:cNvSpPr/>
            <p:nvPr/>
          </p:nvSpPr>
          <p:spPr>
            <a:xfrm>
              <a:off x="6148764" y="2888500"/>
              <a:ext cx="509373" cy="179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57"/>
            <p:cNvSpPr/>
            <p:nvPr/>
          </p:nvSpPr>
          <p:spPr>
            <a:xfrm>
              <a:off x="7023941" y="3099812"/>
              <a:ext cx="509373" cy="179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4" name="Google Shape;237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9" name="Google Shape;237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556" y="1771115"/>
            <a:ext cx="2524130" cy="2312712"/>
          </a:xfrm>
          <a:prstGeom prst="rect">
            <a:avLst/>
          </a:prstGeom>
          <a:noFill/>
          <a:ln>
            <a:noFill/>
          </a:ln>
        </p:spPr>
      </p:pic>
      <p:sp>
        <p:nvSpPr>
          <p:cNvPr id="2380" name="Google Shape;2380;p58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58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Case 2 : Binary Variabel</a:t>
            </a:r>
            <a:endParaRPr sz="2800"/>
          </a:p>
        </p:txBody>
      </p:sp>
      <p:sp>
        <p:nvSpPr>
          <p:cNvPr id="2382" name="Google Shape;2382;p58"/>
          <p:cNvSpPr txBox="1"/>
          <p:nvPr/>
        </p:nvSpPr>
        <p:spPr>
          <a:xfrm>
            <a:off x="1259556" y="862912"/>
            <a:ext cx="6624888" cy="8406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Pengukuran tinggi badan</a:t>
            </a:r>
            <a:r>
              <a:rPr b="0" i="1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(cm) dilakukan terhadap beberapa pria dan wanita. Jika </a:t>
            </a:r>
            <a:r>
              <a:rPr b="0" i="0" lang="en-US" sz="16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pria adalah baseline</a:t>
            </a: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, apakah terdapat perbedaan rata-rata berat badan pria dan wanita?</a:t>
            </a:r>
            <a:endParaRPr b="0" i="1" sz="16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83" name="Google Shape;2383;p58"/>
          <p:cNvSpPr txBox="1"/>
          <p:nvPr/>
        </p:nvSpPr>
        <p:spPr>
          <a:xfrm>
            <a:off x="3933755" y="3436585"/>
            <a:ext cx="2873881" cy="3965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6152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2384" name="Google Shape;2384;p58"/>
          <p:cNvGrpSpPr/>
          <p:nvPr/>
        </p:nvGrpSpPr>
        <p:grpSpPr>
          <a:xfrm>
            <a:off x="3932797" y="3769687"/>
            <a:ext cx="3829096" cy="641586"/>
            <a:chOff x="4714356" y="2329451"/>
            <a:chExt cx="2927512" cy="641586"/>
          </a:xfrm>
        </p:grpSpPr>
        <p:sp>
          <p:nvSpPr>
            <p:cNvPr id="2385" name="Google Shape;2385;p58"/>
            <p:cNvSpPr txBox="1"/>
            <p:nvPr/>
          </p:nvSpPr>
          <p:spPr>
            <a:xfrm>
              <a:off x="4714356" y="2329451"/>
              <a:ext cx="2927512" cy="64158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386" name="Google Shape;2386;p58"/>
            <p:cNvSpPr txBox="1"/>
            <p:nvPr/>
          </p:nvSpPr>
          <p:spPr>
            <a:xfrm>
              <a:off x="5340558" y="2362703"/>
              <a:ext cx="1871051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jika person-i wanita</a:t>
              </a:r>
              <a:endParaRPr b="0" i="0" sz="15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87" name="Google Shape;2387;p58"/>
            <p:cNvSpPr txBox="1"/>
            <p:nvPr/>
          </p:nvSpPr>
          <p:spPr>
            <a:xfrm>
              <a:off x="5340555" y="2630095"/>
              <a:ext cx="2003035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jika person-i pria</a:t>
              </a:r>
              <a:endParaRPr b="0" i="0" sz="15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388" name="Google Shape;2388;p58"/>
          <p:cNvSpPr txBox="1"/>
          <p:nvPr/>
        </p:nvSpPr>
        <p:spPr>
          <a:xfrm>
            <a:off x="4041941" y="1955210"/>
            <a:ext cx="1106713" cy="116891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389" name="Google Shape;2389;p58"/>
          <p:cNvSpPr txBox="1"/>
          <p:nvPr/>
        </p:nvSpPr>
        <p:spPr>
          <a:xfrm>
            <a:off x="5472537" y="1933566"/>
            <a:ext cx="1207703" cy="116891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390" name="Google Shape;2390;p58"/>
          <p:cNvSpPr/>
          <p:nvPr/>
        </p:nvSpPr>
        <p:spPr>
          <a:xfrm>
            <a:off x="2213812" y="2134323"/>
            <a:ext cx="644892" cy="1785802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p58"/>
          <p:cNvSpPr/>
          <p:nvPr/>
        </p:nvSpPr>
        <p:spPr>
          <a:xfrm>
            <a:off x="3053430" y="2143639"/>
            <a:ext cx="644892" cy="1785802"/>
          </a:xfrm>
          <a:prstGeom prst="rect">
            <a:avLst/>
          </a:prstGeom>
          <a:noFill/>
          <a:ln cap="flat" cmpd="sng" w="25400">
            <a:solidFill>
              <a:srgbClr val="0169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2" name="Google Shape;2392;p58"/>
          <p:cNvCxnSpPr>
            <a:stCxn id="2390" idx="0"/>
            <a:endCxn id="2388" idx="0"/>
          </p:cNvCxnSpPr>
          <p:nvPr/>
        </p:nvCxnSpPr>
        <p:spPr>
          <a:xfrm rot="-5400000">
            <a:off x="3476158" y="1015323"/>
            <a:ext cx="179100" cy="2058900"/>
          </a:xfrm>
          <a:prstGeom prst="curvedConnector3">
            <a:avLst>
              <a:gd fmla="val 227645" name="adj1"/>
            </a:avLst>
          </a:prstGeom>
          <a:noFill/>
          <a:ln cap="flat" cmpd="sng" w="28575">
            <a:solidFill>
              <a:srgbClr val="FFC000"/>
            </a:solidFill>
            <a:prstDash val="solid"/>
            <a:round/>
            <a:headEnd len="lg" w="lg" type="none"/>
            <a:tailEnd len="med" w="med" type="triangle"/>
          </a:ln>
        </p:spPr>
      </p:cxnSp>
      <p:cxnSp>
        <p:nvCxnSpPr>
          <p:cNvPr id="2393" name="Google Shape;2393;p58"/>
          <p:cNvCxnSpPr>
            <a:stCxn id="2391" idx="0"/>
            <a:endCxn id="2389" idx="0"/>
          </p:cNvCxnSpPr>
          <p:nvPr/>
        </p:nvCxnSpPr>
        <p:spPr>
          <a:xfrm rot="-5400000">
            <a:off x="4621176" y="688339"/>
            <a:ext cx="210000" cy="2700600"/>
          </a:xfrm>
          <a:prstGeom prst="curvedConnector3">
            <a:avLst>
              <a:gd fmla="val 208891" name="adj1"/>
            </a:avLst>
          </a:prstGeom>
          <a:noFill/>
          <a:ln cap="flat" cmpd="sng" w="28575">
            <a:solidFill>
              <a:srgbClr val="0169EE"/>
            </a:solidFill>
            <a:prstDash val="solid"/>
            <a:round/>
            <a:headEnd len="lg" w="lg" type="none"/>
            <a:tailEnd len="med" w="med" type="triangle"/>
          </a:ln>
        </p:spPr>
      </p:cxnSp>
      <p:sp>
        <p:nvSpPr>
          <p:cNvPr id="2394" name="Google Shape;2394;p58"/>
          <p:cNvSpPr/>
          <p:nvPr/>
        </p:nvSpPr>
        <p:spPr>
          <a:xfrm>
            <a:off x="2213813" y="2134324"/>
            <a:ext cx="644892" cy="1785802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p58"/>
          <p:cNvSpPr/>
          <p:nvPr/>
        </p:nvSpPr>
        <p:spPr>
          <a:xfrm>
            <a:off x="3053431" y="2143640"/>
            <a:ext cx="644892" cy="1785802"/>
          </a:xfrm>
          <a:prstGeom prst="rect">
            <a:avLst/>
          </a:prstGeom>
          <a:noFill/>
          <a:ln cap="flat" cmpd="sng" w="25400">
            <a:solidFill>
              <a:srgbClr val="0169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6" name="Google Shape;2396;p58"/>
          <p:cNvSpPr txBox="1"/>
          <p:nvPr/>
        </p:nvSpPr>
        <p:spPr>
          <a:xfrm>
            <a:off x="6107259" y="3143964"/>
            <a:ext cx="781047" cy="21544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714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descr="parenthesis Icon 159412" id="2397" name="Google Shape;2397;p58"/>
          <p:cNvPicPr preferRelativeResize="0"/>
          <p:nvPr/>
        </p:nvPicPr>
        <p:blipFill rotWithShape="1">
          <a:blip r:embed="rId9">
            <a:alphaModFix/>
          </a:blip>
          <a:srcRect b="15764" l="42844" r="39725" t="16216"/>
          <a:stretch/>
        </p:blipFill>
        <p:spPr>
          <a:xfrm rot="-5400000">
            <a:off x="6374773" y="3014746"/>
            <a:ext cx="94909" cy="295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98" name="Google Shape;2398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59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4" name="Google Shape;2404;p59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Case 2 : Binary Variabel</a:t>
            </a:r>
            <a:endParaRPr sz="2800"/>
          </a:p>
        </p:txBody>
      </p:sp>
      <p:grpSp>
        <p:nvGrpSpPr>
          <p:cNvPr id="2405" name="Google Shape;2405;p59"/>
          <p:cNvGrpSpPr/>
          <p:nvPr/>
        </p:nvGrpSpPr>
        <p:grpSpPr>
          <a:xfrm>
            <a:off x="2507515" y="838188"/>
            <a:ext cx="4270864" cy="1512184"/>
            <a:chOff x="2560499" y="1442252"/>
            <a:chExt cx="4270864" cy="1512184"/>
          </a:xfrm>
        </p:grpSpPr>
        <p:sp>
          <p:nvSpPr>
            <p:cNvPr id="2406" name="Google Shape;2406;p59"/>
            <p:cNvSpPr txBox="1"/>
            <p:nvPr/>
          </p:nvSpPr>
          <p:spPr>
            <a:xfrm>
              <a:off x="2560499" y="1442252"/>
              <a:ext cx="4128971" cy="103714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407" name="Google Shape;2407;p59"/>
            <p:cNvSpPr txBox="1"/>
            <p:nvPr/>
          </p:nvSpPr>
          <p:spPr>
            <a:xfrm>
              <a:off x="2899714" y="2646659"/>
              <a:ext cx="1081170" cy="30777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pic>
          <p:nvPicPr>
            <p:cNvPr descr="parenthesis Icon 159412" id="2408" name="Google Shape;2408;p59"/>
            <p:cNvPicPr preferRelativeResize="0"/>
            <p:nvPr/>
          </p:nvPicPr>
          <p:blipFill rotWithShape="1">
            <a:blip r:embed="rId5">
              <a:alphaModFix/>
            </a:blip>
            <a:srcRect b="15764" l="42844" r="39725" t="16216"/>
            <a:stretch/>
          </p:blipFill>
          <p:spPr>
            <a:xfrm rot="-5400000">
              <a:off x="4191854" y="2250587"/>
              <a:ext cx="197160" cy="614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renthesis Icon 159412" id="2409" name="Google Shape;2409;p59"/>
            <p:cNvPicPr preferRelativeResize="0"/>
            <p:nvPr/>
          </p:nvPicPr>
          <p:blipFill rotWithShape="1">
            <a:blip r:embed="rId5">
              <a:alphaModFix/>
            </a:blip>
            <a:srcRect b="15764" l="42844" r="39725" t="16216"/>
            <a:stretch/>
          </p:blipFill>
          <p:spPr>
            <a:xfrm rot="-5400000">
              <a:off x="3341719" y="2240962"/>
              <a:ext cx="197160" cy="6142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0" name="Google Shape;2410;p59"/>
            <p:cNvSpPr txBox="1"/>
            <p:nvPr/>
          </p:nvSpPr>
          <p:spPr>
            <a:xfrm>
              <a:off x="3749849" y="2646658"/>
              <a:ext cx="1081170" cy="30777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pic>
          <p:nvPicPr>
            <p:cNvPr descr="parenthesis Icon 159412" id="2411" name="Google Shape;2411;p59"/>
            <p:cNvPicPr preferRelativeResize="0"/>
            <p:nvPr/>
          </p:nvPicPr>
          <p:blipFill rotWithShape="1">
            <a:blip r:embed="rId5">
              <a:alphaModFix/>
            </a:blip>
            <a:srcRect b="15764" l="42844" r="39725" t="16216"/>
            <a:stretch/>
          </p:blipFill>
          <p:spPr>
            <a:xfrm rot="-5400000">
              <a:off x="5397856" y="2258409"/>
              <a:ext cx="197160" cy="6142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2" name="Google Shape;2412;p59"/>
            <p:cNvSpPr txBox="1"/>
            <p:nvPr/>
          </p:nvSpPr>
          <p:spPr>
            <a:xfrm>
              <a:off x="4984560" y="2646657"/>
              <a:ext cx="1081170" cy="30777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pic>
          <p:nvPicPr>
            <p:cNvPr descr="parenthesis Icon 159412" id="2413" name="Google Shape;2413;p59"/>
            <p:cNvPicPr preferRelativeResize="0"/>
            <p:nvPr/>
          </p:nvPicPr>
          <p:blipFill rotWithShape="1">
            <a:blip r:embed="rId5">
              <a:alphaModFix/>
            </a:blip>
            <a:srcRect b="15764" l="42844" r="39725" t="16216"/>
            <a:stretch/>
          </p:blipFill>
          <p:spPr>
            <a:xfrm rot="-5400000">
              <a:off x="6192198" y="2249813"/>
              <a:ext cx="197160" cy="6142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4" name="Google Shape;2414;p59"/>
            <p:cNvSpPr txBox="1"/>
            <p:nvPr/>
          </p:nvSpPr>
          <p:spPr>
            <a:xfrm>
              <a:off x="5750193" y="2646656"/>
              <a:ext cx="1081170" cy="30777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grpSp>
        <p:nvGrpSpPr>
          <p:cNvPr id="2415" name="Google Shape;2415;p59"/>
          <p:cNvGrpSpPr/>
          <p:nvPr/>
        </p:nvGrpSpPr>
        <p:grpSpPr>
          <a:xfrm>
            <a:off x="1189177" y="3303039"/>
            <a:ext cx="6784195" cy="1300605"/>
            <a:chOff x="1100249" y="4596014"/>
            <a:chExt cx="6784195" cy="1300605"/>
          </a:xfrm>
        </p:grpSpPr>
        <p:sp>
          <p:nvSpPr>
            <p:cNvPr id="2416" name="Google Shape;2416;p59"/>
            <p:cNvSpPr txBox="1"/>
            <p:nvPr/>
          </p:nvSpPr>
          <p:spPr>
            <a:xfrm>
              <a:off x="1100249" y="4798028"/>
              <a:ext cx="6784195" cy="10985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28600" lvl="0" marL="2286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oto Sans Symbols"/>
                <a:buChar char="▪"/>
              </a:pPr>
              <a:r>
                <a:rPr b="0" i="0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Rata-rata tinggi wanita adalah 169 – 13 = 156 cm, sedangkan rata-rata tinggi pria adalah 169 cm.</a:t>
              </a:r>
              <a:endParaRPr/>
            </a:p>
            <a:p>
              <a:pPr indent="-228600" lvl="0" marL="2286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oto Sans Symbols"/>
                <a:buChar char="▪"/>
              </a:pPr>
              <a:r>
                <a:rPr b="0" i="0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Rata-rata tinggi wanita diharapkan lebih rendah 13 cm dibandingkan rata-rata tinggi pria.</a:t>
              </a:r>
              <a:endParaRPr/>
            </a:p>
            <a:p>
              <a:pPr indent="-127000" lvl="0" marL="2286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oto Sans Symbols"/>
                <a:buNone/>
              </a:pPr>
              <a:r>
                <a:t/>
              </a:r>
              <a:endParaRPr b="0" i="0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-127000" lvl="0" marL="2286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oto Sans Symbols"/>
                <a:buNone/>
              </a:pPr>
              <a:r>
                <a:t/>
              </a:r>
              <a:endParaRPr b="0" i="1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17" name="Google Shape;2417;p59"/>
            <p:cNvSpPr txBox="1"/>
            <p:nvPr/>
          </p:nvSpPr>
          <p:spPr>
            <a:xfrm>
              <a:off x="1100249" y="4596014"/>
              <a:ext cx="350985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169EE"/>
                  </a:solidFill>
                  <a:latin typeface="Nunito"/>
                  <a:ea typeface="Nunito"/>
                  <a:cs typeface="Nunito"/>
                  <a:sym typeface="Nunito"/>
                </a:rPr>
                <a:t>Interpretasi Parameter</a:t>
              </a:r>
              <a:endParaRPr/>
            </a:p>
          </p:txBody>
        </p:sp>
      </p:grpSp>
      <p:grpSp>
        <p:nvGrpSpPr>
          <p:cNvPr id="2418" name="Google Shape;2418;p59"/>
          <p:cNvGrpSpPr/>
          <p:nvPr/>
        </p:nvGrpSpPr>
        <p:grpSpPr>
          <a:xfrm>
            <a:off x="1124674" y="2472394"/>
            <a:ext cx="6752256" cy="720560"/>
            <a:chOff x="1034582" y="2680857"/>
            <a:chExt cx="6752256" cy="720560"/>
          </a:xfrm>
        </p:grpSpPr>
        <p:sp>
          <p:nvSpPr>
            <p:cNvPr id="2419" name="Google Shape;2419;p59"/>
            <p:cNvSpPr txBox="1"/>
            <p:nvPr/>
          </p:nvSpPr>
          <p:spPr>
            <a:xfrm>
              <a:off x="1034582" y="2898459"/>
              <a:ext cx="3522077" cy="502958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2408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420" name="Google Shape;2420;p59"/>
            <p:cNvSpPr txBox="1"/>
            <p:nvPr/>
          </p:nvSpPr>
          <p:spPr>
            <a:xfrm>
              <a:off x="4710627" y="2951474"/>
              <a:ext cx="3076211" cy="338554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357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421" name="Google Shape;2421;p59"/>
            <p:cNvSpPr txBox="1"/>
            <p:nvPr/>
          </p:nvSpPr>
          <p:spPr>
            <a:xfrm>
              <a:off x="1053970" y="2680857"/>
              <a:ext cx="350985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169EE"/>
                  </a:solidFill>
                  <a:latin typeface="Nunito"/>
                  <a:ea typeface="Nunito"/>
                  <a:cs typeface="Nunito"/>
                  <a:sym typeface="Nunito"/>
                </a:rPr>
                <a:t>Penduga Parameter</a:t>
              </a:r>
              <a:endParaRPr/>
            </a:p>
          </p:txBody>
        </p:sp>
        <p:sp>
          <p:nvSpPr>
            <p:cNvPr id="2422" name="Google Shape;2422;p59"/>
            <p:cNvSpPr txBox="1"/>
            <p:nvPr/>
          </p:nvSpPr>
          <p:spPr>
            <a:xfrm>
              <a:off x="4691378" y="2700107"/>
              <a:ext cx="300883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169EE"/>
                  </a:solidFill>
                  <a:latin typeface="Nunito"/>
                  <a:ea typeface="Nunito"/>
                  <a:cs typeface="Nunito"/>
                  <a:sym typeface="Nunito"/>
                </a:rPr>
                <a:t>Model Regresi</a:t>
              </a:r>
              <a:endParaRPr b="1" i="0" sz="16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23" name="Google Shape;2423;p59"/>
            <p:cNvSpPr/>
            <p:nvPr/>
          </p:nvSpPr>
          <p:spPr>
            <a:xfrm>
              <a:off x="3773869" y="3170145"/>
              <a:ext cx="509373" cy="179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59"/>
            <p:cNvSpPr/>
            <p:nvPr/>
          </p:nvSpPr>
          <p:spPr>
            <a:xfrm>
              <a:off x="3784600" y="2900712"/>
              <a:ext cx="509373" cy="179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59"/>
            <p:cNvSpPr/>
            <p:nvPr/>
          </p:nvSpPr>
          <p:spPr>
            <a:xfrm>
              <a:off x="6148764" y="2888500"/>
              <a:ext cx="509373" cy="179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59"/>
            <p:cNvSpPr/>
            <p:nvPr/>
          </p:nvSpPr>
          <p:spPr>
            <a:xfrm>
              <a:off x="7023941" y="3099812"/>
              <a:ext cx="509373" cy="179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7" name="Google Shape;242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6"/>
          <p:cNvSpPr/>
          <p:nvPr/>
        </p:nvSpPr>
        <p:spPr>
          <a:xfrm>
            <a:off x="1706675" y="4937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6"/>
          <p:cNvSpPr txBox="1"/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Terminologi</a:t>
            </a:r>
            <a:endParaRPr/>
          </a:p>
        </p:txBody>
      </p:sp>
      <p:sp>
        <p:nvSpPr>
          <p:cNvPr id="1347" name="Google Shape;1347;p6"/>
          <p:cNvSpPr txBox="1"/>
          <p:nvPr>
            <p:ph idx="4294967295" type="subTitle"/>
          </p:nvPr>
        </p:nvSpPr>
        <p:spPr>
          <a:xfrm>
            <a:off x="1489775" y="1731150"/>
            <a:ext cx="59661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0" i="0" lang="en-US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Teknik mengumpulkan data, menganalisa, menyimpulkan dan menafsirkan data yang berbentuk angka (Hall, 1892)</a:t>
            </a: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0" i="0" sz="14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48" name="Google Shape;1348;p6"/>
          <p:cNvSpPr txBox="1"/>
          <p:nvPr>
            <p:ph idx="4294967295" type="subTitle"/>
          </p:nvPr>
        </p:nvSpPr>
        <p:spPr>
          <a:xfrm>
            <a:off x="1489763" y="149173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Statistika (Statistics)</a:t>
            </a:r>
            <a:endParaRPr b="0" i="0" sz="14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49" name="Google Shape;1349;p6"/>
          <p:cNvSpPr txBox="1"/>
          <p:nvPr>
            <p:ph idx="4294967295" type="subTitle"/>
          </p:nvPr>
        </p:nvSpPr>
        <p:spPr>
          <a:xfrm>
            <a:off x="5759337" y="3967576"/>
            <a:ext cx="33765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0" i="0" lang="en-US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Data hasil pengukuran dalam statistika yang dapat menggambarkan suatu keadaan atau masalah </a:t>
            </a:r>
            <a:endParaRPr b="0" i="0" sz="13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50" name="Google Shape;1350;p6"/>
          <p:cNvSpPr txBox="1"/>
          <p:nvPr>
            <p:ph idx="4294967295" type="subTitle"/>
          </p:nvPr>
        </p:nvSpPr>
        <p:spPr>
          <a:xfrm>
            <a:off x="5759325" y="362650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Statistik</a:t>
            </a:r>
            <a:endParaRPr b="0" i="0" sz="14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51" name="Google Shape;1351;p6"/>
          <p:cNvSpPr txBox="1"/>
          <p:nvPr>
            <p:ph idx="4294967295" type="subTitle"/>
          </p:nvPr>
        </p:nvSpPr>
        <p:spPr>
          <a:xfrm>
            <a:off x="1489775" y="2837863"/>
            <a:ext cx="28008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0" i="0" lang="en-US" sz="13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Keseluruhan objek penelitian yang menjadi sumber data</a:t>
            </a:r>
            <a:endParaRPr b="0" i="0" sz="13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52" name="Google Shape;1352;p6"/>
          <p:cNvSpPr txBox="1"/>
          <p:nvPr>
            <p:ph idx="4294967295" type="subTitle"/>
          </p:nvPr>
        </p:nvSpPr>
        <p:spPr>
          <a:xfrm>
            <a:off x="1489763" y="2522233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Populasi</a:t>
            </a:r>
            <a:endParaRPr b="0" i="0" sz="14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53" name="Google Shape;1353;p6"/>
          <p:cNvSpPr txBox="1"/>
          <p:nvPr>
            <p:ph idx="4294967295" type="subTitle"/>
          </p:nvPr>
        </p:nvSpPr>
        <p:spPr>
          <a:xfrm>
            <a:off x="5759324" y="2767958"/>
            <a:ext cx="3063207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0" i="0" lang="en-US" sz="1200" u="none" cap="none" strike="noStrike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Bagian dari populasi yang dipilih dengan menggunakan metode tertentu dan diharapkan dapat menggambarkan karakteristik populasi</a:t>
            </a:r>
            <a:endParaRPr b="0" i="0" sz="14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54" name="Google Shape;1354;p6"/>
          <p:cNvSpPr txBox="1"/>
          <p:nvPr>
            <p:ph idx="4294967295" type="subTitle"/>
          </p:nvPr>
        </p:nvSpPr>
        <p:spPr>
          <a:xfrm>
            <a:off x="5759313" y="2452346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Sampel</a:t>
            </a:r>
            <a:endParaRPr b="0" i="0" sz="14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55" name="Google Shape;1355;p6"/>
          <p:cNvSpPr txBox="1"/>
          <p:nvPr>
            <p:ph idx="4294967295" type="subTitle"/>
          </p:nvPr>
        </p:nvSpPr>
        <p:spPr>
          <a:xfrm>
            <a:off x="1489763" y="3809846"/>
            <a:ext cx="28008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0" i="0" lang="en-US" sz="1200" u="none" cap="none" strike="noStrike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Sama dengan statistik namun perbedaannya adalah sumber data berasal dari populasi</a:t>
            </a: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0" i="0" sz="14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56" name="Google Shape;1356;p6"/>
          <p:cNvSpPr txBox="1"/>
          <p:nvPr>
            <p:ph idx="4294967295" type="subTitle"/>
          </p:nvPr>
        </p:nvSpPr>
        <p:spPr>
          <a:xfrm>
            <a:off x="1489747" y="3626508"/>
            <a:ext cx="2156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400"/>
              <a:buFont typeface="Nunito"/>
              <a:buNone/>
            </a:pPr>
            <a:r>
              <a:rPr b="0" i="0" lang="en-US" sz="14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Parameter</a:t>
            </a:r>
            <a:endParaRPr b="0" i="0" sz="1400" u="none" cap="none" strike="noStrik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57" name="Google Shape;1357;p6"/>
          <p:cNvGrpSpPr/>
          <p:nvPr/>
        </p:nvGrpSpPr>
        <p:grpSpPr>
          <a:xfrm>
            <a:off x="506799" y="3666634"/>
            <a:ext cx="779100" cy="491100"/>
            <a:chOff x="4921190" y="2609613"/>
            <a:chExt cx="779100" cy="491100"/>
          </a:xfrm>
        </p:grpSpPr>
        <p:sp>
          <p:nvSpPr>
            <p:cNvPr id="1358" name="Google Shape;1358;p6"/>
            <p:cNvSpPr/>
            <p:nvPr/>
          </p:nvSpPr>
          <p:spPr>
            <a:xfrm>
              <a:off x="4921190" y="2609613"/>
              <a:ext cx="779100" cy="491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359" name="Google Shape;1359;p6"/>
            <p:cNvGrpSpPr/>
            <p:nvPr/>
          </p:nvGrpSpPr>
          <p:grpSpPr>
            <a:xfrm>
              <a:off x="5127851" y="2680696"/>
              <a:ext cx="365778" cy="365778"/>
              <a:chOff x="12244447" y="5145116"/>
              <a:chExt cx="579497" cy="579497"/>
            </a:xfrm>
          </p:grpSpPr>
          <p:sp>
            <p:nvSpPr>
              <p:cNvPr id="1360" name="Google Shape;1360;p6"/>
              <p:cNvSpPr/>
              <p:nvPr/>
            </p:nvSpPr>
            <p:spPr>
              <a:xfrm>
                <a:off x="12376746" y="5236990"/>
                <a:ext cx="310262" cy="396171"/>
              </a:xfrm>
              <a:custGeom>
                <a:rect b="b" l="l" r="r" t="t"/>
                <a:pathLst>
                  <a:path extrusionOk="0" h="6576" w="5150">
                    <a:moveTo>
                      <a:pt x="359" y="1"/>
                    </a:moveTo>
                    <a:cubicBezTo>
                      <a:pt x="131" y="9"/>
                      <a:pt x="1" y="260"/>
                      <a:pt x="138" y="451"/>
                    </a:cubicBezTo>
                    <a:lnTo>
                      <a:pt x="2259" y="3288"/>
                    </a:lnTo>
                    <a:lnTo>
                      <a:pt x="131" y="6125"/>
                    </a:lnTo>
                    <a:cubicBezTo>
                      <a:pt x="1" y="6309"/>
                      <a:pt x="131" y="6568"/>
                      <a:pt x="359" y="6575"/>
                    </a:cubicBezTo>
                    <a:lnTo>
                      <a:pt x="4867" y="6575"/>
                    </a:lnTo>
                    <a:cubicBezTo>
                      <a:pt x="5020" y="6575"/>
                      <a:pt x="5149" y="6446"/>
                      <a:pt x="5149" y="6286"/>
                    </a:cubicBezTo>
                    <a:lnTo>
                      <a:pt x="5149" y="5164"/>
                    </a:lnTo>
                    <a:cubicBezTo>
                      <a:pt x="5123" y="5004"/>
                      <a:pt x="4995" y="4924"/>
                      <a:pt x="4867" y="4924"/>
                    </a:cubicBezTo>
                    <a:cubicBezTo>
                      <a:pt x="4739" y="4924"/>
                      <a:pt x="4611" y="5004"/>
                      <a:pt x="4585" y="5164"/>
                    </a:cubicBezTo>
                    <a:lnTo>
                      <a:pt x="4585" y="6011"/>
                    </a:lnTo>
                    <a:lnTo>
                      <a:pt x="924" y="6011"/>
                    </a:lnTo>
                    <a:lnTo>
                      <a:pt x="2838" y="3456"/>
                    </a:lnTo>
                    <a:cubicBezTo>
                      <a:pt x="2914" y="3357"/>
                      <a:pt x="2914" y="3220"/>
                      <a:pt x="2838" y="3120"/>
                    </a:cubicBezTo>
                    <a:lnTo>
                      <a:pt x="924" y="565"/>
                    </a:lnTo>
                    <a:lnTo>
                      <a:pt x="4585" y="565"/>
                    </a:lnTo>
                    <a:lnTo>
                      <a:pt x="4585" y="1412"/>
                    </a:lnTo>
                    <a:cubicBezTo>
                      <a:pt x="4611" y="1568"/>
                      <a:pt x="4739" y="1646"/>
                      <a:pt x="4867" y="1646"/>
                    </a:cubicBezTo>
                    <a:cubicBezTo>
                      <a:pt x="4995" y="1646"/>
                      <a:pt x="5123" y="1568"/>
                      <a:pt x="5149" y="1412"/>
                    </a:cubicBezTo>
                    <a:lnTo>
                      <a:pt x="5149" y="283"/>
                    </a:lnTo>
                    <a:cubicBezTo>
                      <a:pt x="5149" y="123"/>
                      <a:pt x="5020" y="1"/>
                      <a:pt x="4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6"/>
              <p:cNvSpPr/>
              <p:nvPr/>
            </p:nvSpPr>
            <p:spPr>
              <a:xfrm>
                <a:off x="12244447" y="5145116"/>
                <a:ext cx="579497" cy="579497"/>
              </a:xfrm>
              <a:custGeom>
                <a:rect b="b" l="l" r="r" t="t"/>
                <a:pathLst>
                  <a:path extrusionOk="0" h="9619" w="9619">
                    <a:moveTo>
                      <a:pt x="8215" y="565"/>
                    </a:moveTo>
                    <a:cubicBezTo>
                      <a:pt x="8680" y="565"/>
                      <a:pt x="9054" y="946"/>
                      <a:pt x="9054" y="1412"/>
                    </a:cubicBezTo>
                    <a:lnTo>
                      <a:pt x="9054" y="8215"/>
                    </a:lnTo>
                    <a:cubicBezTo>
                      <a:pt x="9054" y="8680"/>
                      <a:pt x="8680" y="9054"/>
                      <a:pt x="8215" y="9061"/>
                    </a:cubicBezTo>
                    <a:lnTo>
                      <a:pt x="1411" y="9061"/>
                    </a:lnTo>
                    <a:cubicBezTo>
                      <a:pt x="946" y="9054"/>
                      <a:pt x="565" y="8680"/>
                      <a:pt x="565" y="8215"/>
                    </a:cubicBezTo>
                    <a:lnTo>
                      <a:pt x="565" y="1412"/>
                    </a:lnTo>
                    <a:cubicBezTo>
                      <a:pt x="565" y="946"/>
                      <a:pt x="946" y="565"/>
                      <a:pt x="1411" y="565"/>
                    </a:cubicBezTo>
                    <a:close/>
                    <a:moveTo>
                      <a:pt x="1411" y="0"/>
                    </a:moveTo>
                    <a:cubicBezTo>
                      <a:pt x="633" y="0"/>
                      <a:pt x="0" y="634"/>
                      <a:pt x="0" y="1412"/>
                    </a:cubicBezTo>
                    <a:lnTo>
                      <a:pt x="0" y="8215"/>
                    </a:lnTo>
                    <a:cubicBezTo>
                      <a:pt x="0" y="8985"/>
                      <a:pt x="633" y="9618"/>
                      <a:pt x="1411" y="9618"/>
                    </a:cubicBezTo>
                    <a:lnTo>
                      <a:pt x="8215" y="9618"/>
                    </a:lnTo>
                    <a:cubicBezTo>
                      <a:pt x="8985" y="9618"/>
                      <a:pt x="9618" y="8985"/>
                      <a:pt x="9618" y="8215"/>
                    </a:cubicBezTo>
                    <a:lnTo>
                      <a:pt x="9618" y="1412"/>
                    </a:lnTo>
                    <a:cubicBezTo>
                      <a:pt x="9618" y="634"/>
                      <a:pt x="8985" y="0"/>
                      <a:pt x="8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62" name="Google Shape;1362;p6"/>
          <p:cNvGrpSpPr/>
          <p:nvPr/>
        </p:nvGrpSpPr>
        <p:grpSpPr>
          <a:xfrm>
            <a:off x="4776365" y="2632933"/>
            <a:ext cx="779100" cy="491100"/>
            <a:chOff x="4921190" y="1519925"/>
            <a:chExt cx="779100" cy="491100"/>
          </a:xfrm>
        </p:grpSpPr>
        <p:sp>
          <p:nvSpPr>
            <p:cNvPr id="1363" name="Google Shape;1363;p6"/>
            <p:cNvSpPr/>
            <p:nvPr/>
          </p:nvSpPr>
          <p:spPr>
            <a:xfrm>
              <a:off x="4921190" y="1519925"/>
              <a:ext cx="779100" cy="4911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364" name="Google Shape;1364;p6"/>
            <p:cNvGrpSpPr/>
            <p:nvPr/>
          </p:nvGrpSpPr>
          <p:grpSpPr>
            <a:xfrm>
              <a:off x="5127864" y="1599436"/>
              <a:ext cx="365751" cy="365751"/>
              <a:chOff x="15506858" y="5179576"/>
              <a:chExt cx="454067" cy="454067"/>
            </a:xfrm>
          </p:grpSpPr>
          <p:sp>
            <p:nvSpPr>
              <p:cNvPr id="1365" name="Google Shape;1365;p6"/>
              <p:cNvSpPr/>
              <p:nvPr/>
            </p:nvSpPr>
            <p:spPr>
              <a:xfrm>
                <a:off x="15590177" y="5268980"/>
                <a:ext cx="286525" cy="275500"/>
              </a:xfrm>
              <a:custGeom>
                <a:rect b="b" l="l" r="r" t="t"/>
                <a:pathLst>
                  <a:path extrusionOk="0" h="4573" w="4756">
                    <a:moveTo>
                      <a:pt x="315" y="1"/>
                    </a:moveTo>
                    <a:cubicBezTo>
                      <a:pt x="146" y="1"/>
                      <a:pt x="1" y="220"/>
                      <a:pt x="159" y="378"/>
                    </a:cubicBezTo>
                    <a:lnTo>
                      <a:pt x="2065" y="2284"/>
                    </a:lnTo>
                    <a:lnTo>
                      <a:pt x="159" y="4191"/>
                    </a:lnTo>
                    <a:cubicBezTo>
                      <a:pt x="1" y="4355"/>
                      <a:pt x="147" y="4572"/>
                      <a:pt x="317" y="4572"/>
                    </a:cubicBezTo>
                    <a:cubicBezTo>
                      <a:pt x="369" y="4572"/>
                      <a:pt x="423" y="4552"/>
                      <a:pt x="471" y="4504"/>
                    </a:cubicBezTo>
                    <a:lnTo>
                      <a:pt x="2378" y="2597"/>
                    </a:lnTo>
                    <a:lnTo>
                      <a:pt x="4285" y="4504"/>
                    </a:lnTo>
                    <a:cubicBezTo>
                      <a:pt x="4333" y="4552"/>
                      <a:pt x="4387" y="4572"/>
                      <a:pt x="4439" y="4572"/>
                    </a:cubicBezTo>
                    <a:cubicBezTo>
                      <a:pt x="4609" y="4572"/>
                      <a:pt x="4755" y="4355"/>
                      <a:pt x="4598" y="4191"/>
                    </a:cubicBezTo>
                    <a:lnTo>
                      <a:pt x="2691" y="2284"/>
                    </a:lnTo>
                    <a:lnTo>
                      <a:pt x="4598" y="378"/>
                    </a:lnTo>
                    <a:cubicBezTo>
                      <a:pt x="4681" y="294"/>
                      <a:pt x="4681" y="156"/>
                      <a:pt x="4598" y="72"/>
                    </a:cubicBezTo>
                    <a:cubicBezTo>
                      <a:pt x="4556" y="27"/>
                      <a:pt x="4498" y="4"/>
                      <a:pt x="4441" y="4"/>
                    </a:cubicBezTo>
                    <a:cubicBezTo>
                      <a:pt x="4384" y="4"/>
                      <a:pt x="4327" y="27"/>
                      <a:pt x="4285" y="72"/>
                    </a:cubicBezTo>
                    <a:lnTo>
                      <a:pt x="2378" y="1979"/>
                    </a:lnTo>
                    <a:lnTo>
                      <a:pt x="471" y="72"/>
                    </a:lnTo>
                    <a:cubicBezTo>
                      <a:pt x="423" y="22"/>
                      <a:pt x="368" y="1"/>
                      <a:pt x="3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6"/>
              <p:cNvSpPr/>
              <p:nvPr/>
            </p:nvSpPr>
            <p:spPr>
              <a:xfrm>
                <a:off x="15506858" y="5179576"/>
                <a:ext cx="454067" cy="454067"/>
              </a:xfrm>
              <a:custGeom>
                <a:rect b="b" l="l" r="r" t="t"/>
                <a:pathLst>
                  <a:path extrusionOk="0" h="7537" w="7537">
                    <a:moveTo>
                      <a:pt x="6431" y="443"/>
                    </a:moveTo>
                    <a:cubicBezTo>
                      <a:pt x="6797" y="443"/>
                      <a:pt x="7094" y="740"/>
                      <a:pt x="7102" y="1106"/>
                    </a:cubicBezTo>
                    <a:lnTo>
                      <a:pt x="7102" y="6430"/>
                    </a:lnTo>
                    <a:cubicBezTo>
                      <a:pt x="7094" y="6796"/>
                      <a:pt x="6797" y="7094"/>
                      <a:pt x="6431" y="7094"/>
                    </a:cubicBezTo>
                    <a:lnTo>
                      <a:pt x="1107" y="7094"/>
                    </a:lnTo>
                    <a:cubicBezTo>
                      <a:pt x="741" y="7094"/>
                      <a:pt x="443" y="6796"/>
                      <a:pt x="443" y="6430"/>
                    </a:cubicBezTo>
                    <a:lnTo>
                      <a:pt x="443" y="1106"/>
                    </a:lnTo>
                    <a:cubicBezTo>
                      <a:pt x="443" y="740"/>
                      <a:pt x="741" y="443"/>
                      <a:pt x="1107" y="443"/>
                    </a:cubicBezTo>
                    <a:close/>
                    <a:moveTo>
                      <a:pt x="1107" y="1"/>
                    </a:moveTo>
                    <a:cubicBezTo>
                      <a:pt x="497" y="1"/>
                      <a:pt x="1" y="496"/>
                      <a:pt x="1" y="1106"/>
                    </a:cubicBezTo>
                    <a:lnTo>
                      <a:pt x="1" y="6430"/>
                    </a:lnTo>
                    <a:cubicBezTo>
                      <a:pt x="1" y="7040"/>
                      <a:pt x="497" y="7536"/>
                      <a:pt x="1107" y="7536"/>
                    </a:cubicBezTo>
                    <a:lnTo>
                      <a:pt x="6431" y="7536"/>
                    </a:lnTo>
                    <a:cubicBezTo>
                      <a:pt x="7041" y="7536"/>
                      <a:pt x="7536" y="7040"/>
                      <a:pt x="7536" y="6430"/>
                    </a:cubicBezTo>
                    <a:lnTo>
                      <a:pt x="7536" y="1106"/>
                    </a:lnTo>
                    <a:cubicBezTo>
                      <a:pt x="7536" y="496"/>
                      <a:pt x="7041" y="1"/>
                      <a:pt x="64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67" name="Google Shape;1367;p6"/>
          <p:cNvGrpSpPr/>
          <p:nvPr/>
        </p:nvGrpSpPr>
        <p:grpSpPr>
          <a:xfrm>
            <a:off x="492388" y="1596125"/>
            <a:ext cx="779100" cy="491100"/>
            <a:chOff x="492388" y="1596125"/>
            <a:chExt cx="779100" cy="491100"/>
          </a:xfrm>
        </p:grpSpPr>
        <p:sp>
          <p:nvSpPr>
            <p:cNvPr id="1368" name="Google Shape;1368;p6"/>
            <p:cNvSpPr/>
            <p:nvPr/>
          </p:nvSpPr>
          <p:spPr>
            <a:xfrm>
              <a:off x="492388" y="1596125"/>
              <a:ext cx="779100" cy="491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369" name="Google Shape;1369;p6"/>
            <p:cNvGrpSpPr/>
            <p:nvPr/>
          </p:nvGrpSpPr>
          <p:grpSpPr>
            <a:xfrm>
              <a:off x="699048" y="1658785"/>
              <a:ext cx="365778" cy="365778"/>
              <a:chOff x="13944573" y="3226722"/>
              <a:chExt cx="579497" cy="579497"/>
            </a:xfrm>
          </p:grpSpPr>
          <p:sp>
            <p:nvSpPr>
              <p:cNvPr id="1370" name="Google Shape;1370;p6"/>
              <p:cNvSpPr/>
              <p:nvPr/>
            </p:nvSpPr>
            <p:spPr>
              <a:xfrm>
                <a:off x="14034158" y="3340887"/>
                <a:ext cx="401714" cy="350867"/>
              </a:xfrm>
              <a:custGeom>
                <a:rect b="b" l="l" r="r" t="t"/>
                <a:pathLst>
                  <a:path extrusionOk="0" h="5824" w="6668">
                    <a:moveTo>
                      <a:pt x="6381" y="0"/>
                    </a:moveTo>
                    <a:cubicBezTo>
                      <a:pt x="6364" y="0"/>
                      <a:pt x="6348" y="2"/>
                      <a:pt x="6331" y="5"/>
                    </a:cubicBezTo>
                    <a:lnTo>
                      <a:pt x="4638" y="5"/>
                    </a:lnTo>
                    <a:cubicBezTo>
                      <a:pt x="4531" y="5"/>
                      <a:pt x="4432" y="66"/>
                      <a:pt x="4387" y="165"/>
                    </a:cubicBezTo>
                    <a:lnTo>
                      <a:pt x="2266" y="4733"/>
                    </a:lnTo>
                    <a:lnTo>
                      <a:pt x="1526" y="2087"/>
                    </a:lnTo>
                    <a:cubicBezTo>
                      <a:pt x="1496" y="1965"/>
                      <a:pt x="1381" y="1881"/>
                      <a:pt x="1259" y="1881"/>
                    </a:cubicBezTo>
                    <a:lnTo>
                      <a:pt x="321" y="1881"/>
                    </a:lnTo>
                    <a:cubicBezTo>
                      <a:pt x="1" y="1934"/>
                      <a:pt x="1" y="2392"/>
                      <a:pt x="321" y="2445"/>
                    </a:cubicBezTo>
                    <a:lnTo>
                      <a:pt x="1046" y="2445"/>
                    </a:lnTo>
                    <a:lnTo>
                      <a:pt x="1923" y="5618"/>
                    </a:lnTo>
                    <a:cubicBezTo>
                      <a:pt x="1961" y="5732"/>
                      <a:pt x="2053" y="5816"/>
                      <a:pt x="2175" y="5824"/>
                    </a:cubicBezTo>
                    <a:lnTo>
                      <a:pt x="2198" y="5824"/>
                    </a:lnTo>
                    <a:cubicBezTo>
                      <a:pt x="2304" y="5824"/>
                      <a:pt x="2403" y="5763"/>
                      <a:pt x="2449" y="5664"/>
                    </a:cubicBezTo>
                    <a:lnTo>
                      <a:pt x="4821" y="569"/>
                    </a:lnTo>
                    <a:lnTo>
                      <a:pt x="6331" y="569"/>
                    </a:lnTo>
                    <a:cubicBezTo>
                      <a:pt x="6348" y="572"/>
                      <a:pt x="6364" y="573"/>
                      <a:pt x="6381" y="573"/>
                    </a:cubicBezTo>
                    <a:cubicBezTo>
                      <a:pt x="6536" y="573"/>
                      <a:pt x="6667" y="446"/>
                      <a:pt x="6667" y="287"/>
                    </a:cubicBezTo>
                    <a:cubicBezTo>
                      <a:pt x="6667" y="128"/>
                      <a:pt x="6536" y="0"/>
                      <a:pt x="63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6"/>
              <p:cNvSpPr/>
              <p:nvPr/>
            </p:nvSpPr>
            <p:spPr>
              <a:xfrm>
                <a:off x="13944573" y="3226722"/>
                <a:ext cx="579497" cy="579497"/>
              </a:xfrm>
              <a:custGeom>
                <a:rect b="b" l="l" r="r" t="t"/>
                <a:pathLst>
                  <a:path extrusionOk="0" h="9619" w="9619">
                    <a:moveTo>
                      <a:pt x="8215" y="565"/>
                    </a:moveTo>
                    <a:cubicBezTo>
                      <a:pt x="8680" y="565"/>
                      <a:pt x="9054" y="946"/>
                      <a:pt x="9054" y="1411"/>
                    </a:cubicBezTo>
                    <a:lnTo>
                      <a:pt x="9054" y="8215"/>
                    </a:lnTo>
                    <a:cubicBezTo>
                      <a:pt x="9054" y="8680"/>
                      <a:pt x="8680" y="9054"/>
                      <a:pt x="8215" y="9061"/>
                    </a:cubicBezTo>
                    <a:lnTo>
                      <a:pt x="1412" y="9061"/>
                    </a:lnTo>
                    <a:cubicBezTo>
                      <a:pt x="946" y="9054"/>
                      <a:pt x="565" y="8680"/>
                      <a:pt x="565" y="8215"/>
                    </a:cubicBezTo>
                    <a:lnTo>
                      <a:pt x="565" y="1411"/>
                    </a:lnTo>
                    <a:cubicBezTo>
                      <a:pt x="565" y="946"/>
                      <a:pt x="946" y="565"/>
                      <a:pt x="1412" y="565"/>
                    </a:cubicBezTo>
                    <a:close/>
                    <a:moveTo>
                      <a:pt x="1412" y="0"/>
                    </a:moveTo>
                    <a:cubicBezTo>
                      <a:pt x="634" y="0"/>
                      <a:pt x="1" y="633"/>
                      <a:pt x="1" y="1411"/>
                    </a:cubicBezTo>
                    <a:lnTo>
                      <a:pt x="1" y="8215"/>
                    </a:lnTo>
                    <a:cubicBezTo>
                      <a:pt x="1" y="8985"/>
                      <a:pt x="634" y="9618"/>
                      <a:pt x="1412" y="9618"/>
                    </a:cubicBezTo>
                    <a:lnTo>
                      <a:pt x="8215" y="9618"/>
                    </a:lnTo>
                    <a:cubicBezTo>
                      <a:pt x="8985" y="9618"/>
                      <a:pt x="9618" y="8985"/>
                      <a:pt x="9618" y="8215"/>
                    </a:cubicBezTo>
                    <a:lnTo>
                      <a:pt x="9618" y="1411"/>
                    </a:lnTo>
                    <a:cubicBezTo>
                      <a:pt x="9618" y="633"/>
                      <a:pt x="8985" y="0"/>
                      <a:pt x="8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72" name="Google Shape;1372;p6"/>
          <p:cNvGrpSpPr/>
          <p:nvPr/>
        </p:nvGrpSpPr>
        <p:grpSpPr>
          <a:xfrm>
            <a:off x="4761950" y="3748164"/>
            <a:ext cx="779100" cy="491100"/>
            <a:chOff x="492388" y="2685813"/>
            <a:chExt cx="779100" cy="491100"/>
          </a:xfrm>
        </p:grpSpPr>
        <p:sp>
          <p:nvSpPr>
            <p:cNvPr id="1373" name="Google Shape;1373;p6"/>
            <p:cNvSpPr/>
            <p:nvPr/>
          </p:nvSpPr>
          <p:spPr>
            <a:xfrm>
              <a:off x="492388" y="2685813"/>
              <a:ext cx="779100" cy="4911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374" name="Google Shape;1374;p6"/>
            <p:cNvGrpSpPr/>
            <p:nvPr/>
          </p:nvGrpSpPr>
          <p:grpSpPr>
            <a:xfrm>
              <a:off x="699054" y="2756908"/>
              <a:ext cx="365766" cy="365754"/>
              <a:chOff x="699054" y="2756908"/>
              <a:chExt cx="365766" cy="365754"/>
            </a:xfrm>
          </p:grpSpPr>
          <p:sp>
            <p:nvSpPr>
              <p:cNvPr id="1375" name="Google Shape;1375;p6"/>
              <p:cNvSpPr/>
              <p:nvPr/>
            </p:nvSpPr>
            <p:spPr>
              <a:xfrm>
                <a:off x="822522" y="2814826"/>
                <a:ext cx="117012" cy="250786"/>
              </a:xfrm>
              <a:custGeom>
                <a:rect b="b" l="l" r="r" t="t"/>
                <a:pathLst>
                  <a:path extrusionOk="0" h="6062" w="2828">
                    <a:moveTo>
                      <a:pt x="2532" y="0"/>
                    </a:moveTo>
                    <a:cubicBezTo>
                      <a:pt x="2431" y="0"/>
                      <a:pt x="2334" y="59"/>
                      <a:pt x="2294" y="157"/>
                    </a:cubicBezTo>
                    <a:lnTo>
                      <a:pt x="97" y="5694"/>
                    </a:lnTo>
                    <a:cubicBezTo>
                      <a:pt x="0" y="5903"/>
                      <a:pt x="175" y="6062"/>
                      <a:pt x="344" y="6062"/>
                    </a:cubicBezTo>
                    <a:cubicBezTo>
                      <a:pt x="441" y="6062"/>
                      <a:pt x="536" y="6010"/>
                      <a:pt x="578" y="5885"/>
                    </a:cubicBezTo>
                    <a:lnTo>
                      <a:pt x="2775" y="347"/>
                    </a:lnTo>
                    <a:cubicBezTo>
                      <a:pt x="2828" y="218"/>
                      <a:pt x="2759" y="65"/>
                      <a:pt x="2630" y="12"/>
                    </a:cubicBezTo>
                    <a:lnTo>
                      <a:pt x="2630" y="19"/>
                    </a:lnTo>
                    <a:cubicBezTo>
                      <a:pt x="2598" y="6"/>
                      <a:pt x="2565" y="0"/>
                      <a:pt x="2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p6"/>
              <p:cNvSpPr/>
              <p:nvPr/>
            </p:nvSpPr>
            <p:spPr>
              <a:xfrm>
                <a:off x="753299" y="2814744"/>
                <a:ext cx="114281" cy="107149"/>
              </a:xfrm>
              <a:custGeom>
                <a:rect b="b" l="l" r="r" t="t"/>
                <a:pathLst>
                  <a:path extrusionOk="0" h="2590" w="2762">
                    <a:moveTo>
                      <a:pt x="1381" y="0"/>
                    </a:moveTo>
                    <a:cubicBezTo>
                      <a:pt x="1252" y="0"/>
                      <a:pt x="1122" y="86"/>
                      <a:pt x="1122" y="258"/>
                    </a:cubicBezTo>
                    <a:lnTo>
                      <a:pt x="1122" y="1036"/>
                    </a:lnTo>
                    <a:lnTo>
                      <a:pt x="344" y="1036"/>
                    </a:lnTo>
                    <a:cubicBezTo>
                      <a:pt x="1" y="1036"/>
                      <a:pt x="1" y="1554"/>
                      <a:pt x="344" y="1554"/>
                    </a:cubicBezTo>
                    <a:lnTo>
                      <a:pt x="1122" y="1554"/>
                    </a:lnTo>
                    <a:lnTo>
                      <a:pt x="1122" y="2332"/>
                    </a:lnTo>
                    <a:cubicBezTo>
                      <a:pt x="1122" y="2504"/>
                      <a:pt x="1252" y="2590"/>
                      <a:pt x="1381" y="2590"/>
                    </a:cubicBezTo>
                    <a:cubicBezTo>
                      <a:pt x="1511" y="2590"/>
                      <a:pt x="1641" y="2504"/>
                      <a:pt x="1641" y="2332"/>
                    </a:cubicBezTo>
                    <a:lnTo>
                      <a:pt x="1641" y="1554"/>
                    </a:lnTo>
                    <a:lnTo>
                      <a:pt x="2419" y="1554"/>
                    </a:lnTo>
                    <a:cubicBezTo>
                      <a:pt x="2762" y="1554"/>
                      <a:pt x="2762" y="1036"/>
                      <a:pt x="2419" y="1036"/>
                    </a:cubicBezTo>
                    <a:lnTo>
                      <a:pt x="1641" y="1036"/>
                    </a:lnTo>
                    <a:lnTo>
                      <a:pt x="1641" y="258"/>
                    </a:lnTo>
                    <a:cubicBezTo>
                      <a:pt x="1641" y="86"/>
                      <a:pt x="1511" y="0"/>
                      <a:pt x="1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p6"/>
              <p:cNvSpPr/>
              <p:nvPr/>
            </p:nvSpPr>
            <p:spPr>
              <a:xfrm>
                <a:off x="699054" y="2756908"/>
                <a:ext cx="365766" cy="365754"/>
              </a:xfrm>
              <a:custGeom>
                <a:rect b="b" l="l" r="r" t="t"/>
                <a:pathLst>
                  <a:path extrusionOk="0" h="8841" w="8840">
                    <a:moveTo>
                      <a:pt x="7543" y="519"/>
                    </a:moveTo>
                    <a:cubicBezTo>
                      <a:pt x="7970" y="519"/>
                      <a:pt x="8321" y="863"/>
                      <a:pt x="8321" y="1297"/>
                    </a:cubicBezTo>
                    <a:lnTo>
                      <a:pt x="8321" y="7544"/>
                    </a:lnTo>
                    <a:cubicBezTo>
                      <a:pt x="8321" y="7979"/>
                      <a:pt x="7970" y="8322"/>
                      <a:pt x="7543" y="8322"/>
                    </a:cubicBezTo>
                    <a:lnTo>
                      <a:pt x="1289" y="8322"/>
                    </a:lnTo>
                    <a:cubicBezTo>
                      <a:pt x="862" y="8322"/>
                      <a:pt x="519" y="7979"/>
                      <a:pt x="519" y="7544"/>
                    </a:cubicBezTo>
                    <a:lnTo>
                      <a:pt x="519" y="1297"/>
                    </a:lnTo>
                    <a:cubicBezTo>
                      <a:pt x="519" y="863"/>
                      <a:pt x="862" y="519"/>
                      <a:pt x="1289" y="519"/>
                    </a:cubicBezTo>
                    <a:close/>
                    <a:moveTo>
                      <a:pt x="1289" y="1"/>
                    </a:moveTo>
                    <a:cubicBezTo>
                      <a:pt x="580" y="1"/>
                      <a:pt x="0" y="580"/>
                      <a:pt x="0" y="1290"/>
                    </a:cubicBezTo>
                    <a:lnTo>
                      <a:pt x="0" y="7544"/>
                    </a:lnTo>
                    <a:cubicBezTo>
                      <a:pt x="0" y="8261"/>
                      <a:pt x="580" y="8841"/>
                      <a:pt x="1289" y="8841"/>
                    </a:cubicBezTo>
                    <a:lnTo>
                      <a:pt x="7543" y="8841"/>
                    </a:lnTo>
                    <a:cubicBezTo>
                      <a:pt x="8260" y="8841"/>
                      <a:pt x="8832" y="8261"/>
                      <a:pt x="8840" y="7544"/>
                    </a:cubicBezTo>
                    <a:lnTo>
                      <a:pt x="8840" y="1297"/>
                    </a:lnTo>
                    <a:cubicBezTo>
                      <a:pt x="8832" y="580"/>
                      <a:pt x="8253" y="1"/>
                      <a:pt x="7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p6"/>
              <p:cNvSpPr/>
              <p:nvPr/>
            </p:nvSpPr>
            <p:spPr>
              <a:xfrm>
                <a:off x="896296" y="3000497"/>
                <a:ext cx="114281" cy="21512"/>
              </a:xfrm>
              <a:custGeom>
                <a:rect b="b" l="l" r="r" t="t"/>
                <a:pathLst>
                  <a:path extrusionOk="0" h="520" w="2762">
                    <a:moveTo>
                      <a:pt x="343" y="1"/>
                    </a:moveTo>
                    <a:cubicBezTo>
                      <a:pt x="0" y="1"/>
                      <a:pt x="0" y="520"/>
                      <a:pt x="343" y="520"/>
                    </a:cubicBezTo>
                    <a:lnTo>
                      <a:pt x="2418" y="520"/>
                    </a:lnTo>
                    <a:cubicBezTo>
                      <a:pt x="2761" y="520"/>
                      <a:pt x="2761" y="1"/>
                      <a:pt x="2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79" name="Google Shape;1379;p6"/>
          <p:cNvGrpSpPr/>
          <p:nvPr/>
        </p:nvGrpSpPr>
        <p:grpSpPr>
          <a:xfrm>
            <a:off x="492388" y="2686420"/>
            <a:ext cx="779100" cy="491100"/>
            <a:chOff x="492388" y="3775500"/>
            <a:chExt cx="779100" cy="491100"/>
          </a:xfrm>
        </p:grpSpPr>
        <p:sp>
          <p:nvSpPr>
            <p:cNvPr id="1380" name="Google Shape;1380;p6"/>
            <p:cNvSpPr/>
            <p:nvPr/>
          </p:nvSpPr>
          <p:spPr>
            <a:xfrm>
              <a:off x="492388" y="3775500"/>
              <a:ext cx="779100" cy="491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381" name="Google Shape;1381;p6"/>
            <p:cNvGrpSpPr/>
            <p:nvPr/>
          </p:nvGrpSpPr>
          <p:grpSpPr>
            <a:xfrm>
              <a:off x="699063" y="3838156"/>
              <a:ext cx="365748" cy="365748"/>
              <a:chOff x="11830862" y="6908679"/>
              <a:chExt cx="643356" cy="643356"/>
            </a:xfrm>
          </p:grpSpPr>
          <p:sp>
            <p:nvSpPr>
              <p:cNvPr id="1382" name="Google Shape;1382;p6"/>
              <p:cNvSpPr/>
              <p:nvPr/>
            </p:nvSpPr>
            <p:spPr>
              <a:xfrm>
                <a:off x="11930147" y="7010193"/>
                <a:ext cx="159950" cy="440270"/>
              </a:xfrm>
              <a:custGeom>
                <a:rect b="b" l="l" r="r" t="t"/>
                <a:pathLst>
                  <a:path extrusionOk="0" h="7308" w="2655">
                    <a:moveTo>
                      <a:pt x="1610" y="1"/>
                    </a:moveTo>
                    <a:cubicBezTo>
                      <a:pt x="1091" y="1"/>
                      <a:pt x="672" y="420"/>
                      <a:pt x="672" y="939"/>
                    </a:cubicBezTo>
                    <a:lnTo>
                      <a:pt x="672" y="2487"/>
                    </a:lnTo>
                    <a:cubicBezTo>
                      <a:pt x="672" y="2853"/>
                      <a:pt x="488" y="3189"/>
                      <a:pt x="183" y="3395"/>
                    </a:cubicBezTo>
                    <a:cubicBezTo>
                      <a:pt x="0" y="3517"/>
                      <a:pt x="0" y="3792"/>
                      <a:pt x="183" y="3914"/>
                    </a:cubicBezTo>
                    <a:cubicBezTo>
                      <a:pt x="488" y="4119"/>
                      <a:pt x="672" y="4455"/>
                      <a:pt x="672" y="4821"/>
                    </a:cubicBezTo>
                    <a:lnTo>
                      <a:pt x="672" y="6369"/>
                    </a:lnTo>
                    <a:cubicBezTo>
                      <a:pt x="672" y="6880"/>
                      <a:pt x="1091" y="7308"/>
                      <a:pt x="1610" y="7308"/>
                    </a:cubicBezTo>
                    <a:lnTo>
                      <a:pt x="2235" y="7308"/>
                    </a:lnTo>
                    <a:cubicBezTo>
                      <a:pt x="2632" y="7285"/>
                      <a:pt x="2632" y="6697"/>
                      <a:pt x="2235" y="6682"/>
                    </a:cubicBezTo>
                    <a:lnTo>
                      <a:pt x="1610" y="6682"/>
                    </a:lnTo>
                    <a:cubicBezTo>
                      <a:pt x="1434" y="6675"/>
                      <a:pt x="1297" y="6537"/>
                      <a:pt x="1297" y="6369"/>
                    </a:cubicBezTo>
                    <a:lnTo>
                      <a:pt x="1297" y="4821"/>
                    </a:lnTo>
                    <a:cubicBezTo>
                      <a:pt x="1297" y="4386"/>
                      <a:pt x="1129" y="3975"/>
                      <a:pt x="839" y="3654"/>
                    </a:cubicBezTo>
                    <a:cubicBezTo>
                      <a:pt x="1129" y="3334"/>
                      <a:pt x="1297" y="2914"/>
                      <a:pt x="1297" y="2487"/>
                    </a:cubicBezTo>
                    <a:lnTo>
                      <a:pt x="1297" y="939"/>
                    </a:lnTo>
                    <a:cubicBezTo>
                      <a:pt x="1297" y="771"/>
                      <a:pt x="1434" y="626"/>
                      <a:pt x="1610" y="626"/>
                    </a:cubicBezTo>
                    <a:lnTo>
                      <a:pt x="2235" y="626"/>
                    </a:lnTo>
                    <a:cubicBezTo>
                      <a:pt x="2655" y="626"/>
                      <a:pt x="2655" y="1"/>
                      <a:pt x="22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6"/>
              <p:cNvSpPr/>
              <p:nvPr/>
            </p:nvSpPr>
            <p:spPr>
              <a:xfrm>
                <a:off x="12215469" y="7010193"/>
                <a:ext cx="160011" cy="440270"/>
              </a:xfrm>
              <a:custGeom>
                <a:rect b="b" l="l" r="r" t="t"/>
                <a:pathLst>
                  <a:path extrusionOk="0" h="7308" w="2656">
                    <a:moveTo>
                      <a:pt x="420" y="1"/>
                    </a:moveTo>
                    <a:cubicBezTo>
                      <a:pt x="1" y="1"/>
                      <a:pt x="1" y="626"/>
                      <a:pt x="420" y="626"/>
                    </a:cubicBezTo>
                    <a:lnTo>
                      <a:pt x="1046" y="626"/>
                    </a:lnTo>
                    <a:cubicBezTo>
                      <a:pt x="1221" y="626"/>
                      <a:pt x="1358" y="771"/>
                      <a:pt x="1358" y="939"/>
                    </a:cubicBezTo>
                    <a:lnTo>
                      <a:pt x="1358" y="2487"/>
                    </a:lnTo>
                    <a:cubicBezTo>
                      <a:pt x="1358" y="2914"/>
                      <a:pt x="1519" y="3334"/>
                      <a:pt x="1816" y="3654"/>
                    </a:cubicBezTo>
                    <a:cubicBezTo>
                      <a:pt x="1519" y="3975"/>
                      <a:pt x="1358" y="4386"/>
                      <a:pt x="1358" y="4821"/>
                    </a:cubicBezTo>
                    <a:lnTo>
                      <a:pt x="1358" y="6362"/>
                    </a:lnTo>
                    <a:cubicBezTo>
                      <a:pt x="1358" y="6537"/>
                      <a:pt x="1221" y="6675"/>
                      <a:pt x="1046" y="6675"/>
                    </a:cubicBezTo>
                    <a:lnTo>
                      <a:pt x="420" y="6675"/>
                    </a:lnTo>
                    <a:cubicBezTo>
                      <a:pt x="24" y="6697"/>
                      <a:pt x="24" y="7285"/>
                      <a:pt x="420" y="7308"/>
                    </a:cubicBezTo>
                    <a:lnTo>
                      <a:pt x="1046" y="7308"/>
                    </a:lnTo>
                    <a:cubicBezTo>
                      <a:pt x="1564" y="7308"/>
                      <a:pt x="1984" y="6880"/>
                      <a:pt x="1984" y="6362"/>
                    </a:cubicBezTo>
                    <a:lnTo>
                      <a:pt x="1984" y="4821"/>
                    </a:lnTo>
                    <a:cubicBezTo>
                      <a:pt x="1984" y="4455"/>
                      <a:pt x="2167" y="4119"/>
                      <a:pt x="2472" y="3914"/>
                    </a:cubicBezTo>
                    <a:cubicBezTo>
                      <a:pt x="2655" y="3792"/>
                      <a:pt x="2655" y="3517"/>
                      <a:pt x="2472" y="3395"/>
                    </a:cubicBezTo>
                    <a:cubicBezTo>
                      <a:pt x="2167" y="3189"/>
                      <a:pt x="1984" y="2853"/>
                      <a:pt x="1984" y="2487"/>
                    </a:cubicBezTo>
                    <a:lnTo>
                      <a:pt x="1984" y="939"/>
                    </a:lnTo>
                    <a:cubicBezTo>
                      <a:pt x="1984" y="420"/>
                      <a:pt x="1564" y="1"/>
                      <a:pt x="10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p6"/>
              <p:cNvSpPr/>
              <p:nvPr/>
            </p:nvSpPr>
            <p:spPr>
              <a:xfrm>
                <a:off x="11830862" y="6908679"/>
                <a:ext cx="643356" cy="643356"/>
              </a:xfrm>
              <a:custGeom>
                <a:rect b="b" l="l" r="r" t="t"/>
                <a:pathLst>
                  <a:path extrusionOk="0" h="10679" w="10679">
                    <a:moveTo>
                      <a:pt x="9115" y="626"/>
                    </a:moveTo>
                    <a:cubicBezTo>
                      <a:pt x="9634" y="626"/>
                      <a:pt x="10053" y="1045"/>
                      <a:pt x="10053" y="1564"/>
                    </a:cubicBezTo>
                    <a:lnTo>
                      <a:pt x="10053" y="9115"/>
                    </a:lnTo>
                    <a:cubicBezTo>
                      <a:pt x="10053" y="9633"/>
                      <a:pt x="9634" y="10053"/>
                      <a:pt x="9115" y="10053"/>
                    </a:cubicBezTo>
                    <a:lnTo>
                      <a:pt x="1564" y="10053"/>
                    </a:lnTo>
                    <a:cubicBezTo>
                      <a:pt x="1046" y="10053"/>
                      <a:pt x="626" y="9633"/>
                      <a:pt x="626" y="9115"/>
                    </a:cubicBezTo>
                    <a:lnTo>
                      <a:pt x="626" y="1564"/>
                    </a:lnTo>
                    <a:cubicBezTo>
                      <a:pt x="626" y="1045"/>
                      <a:pt x="1046" y="626"/>
                      <a:pt x="1564" y="626"/>
                    </a:cubicBezTo>
                    <a:close/>
                    <a:moveTo>
                      <a:pt x="1564" y="0"/>
                    </a:moveTo>
                    <a:cubicBezTo>
                      <a:pt x="703" y="0"/>
                      <a:pt x="1" y="702"/>
                      <a:pt x="1" y="1564"/>
                    </a:cubicBezTo>
                    <a:lnTo>
                      <a:pt x="1" y="9115"/>
                    </a:lnTo>
                    <a:cubicBezTo>
                      <a:pt x="1" y="9977"/>
                      <a:pt x="703" y="10678"/>
                      <a:pt x="1564" y="10678"/>
                    </a:cubicBezTo>
                    <a:lnTo>
                      <a:pt x="9115" y="10678"/>
                    </a:lnTo>
                    <a:cubicBezTo>
                      <a:pt x="9985" y="10678"/>
                      <a:pt x="10679" y="9977"/>
                      <a:pt x="10679" y="9115"/>
                    </a:cubicBezTo>
                    <a:lnTo>
                      <a:pt x="10679" y="1564"/>
                    </a:lnTo>
                    <a:cubicBezTo>
                      <a:pt x="10679" y="702"/>
                      <a:pt x="9985" y="0"/>
                      <a:pt x="9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85" name="Google Shape;1385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60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Google Shape;2433;p60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Case 3 : Categorical Variabel</a:t>
            </a:r>
            <a:endParaRPr sz="2800"/>
          </a:p>
        </p:txBody>
      </p:sp>
      <p:sp>
        <p:nvSpPr>
          <p:cNvPr id="2434" name="Google Shape;2434;p60"/>
          <p:cNvSpPr txBox="1"/>
          <p:nvPr/>
        </p:nvSpPr>
        <p:spPr>
          <a:xfrm>
            <a:off x="1259556" y="862912"/>
            <a:ext cx="6624888" cy="6867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Pengukuran terhadap suatu variabel response dilakukan pada bulan Januari, Februari, dan Maret. Jika </a:t>
            </a:r>
            <a:r>
              <a:rPr b="0" i="0" lang="en-US" sz="16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rPr>
              <a:t>Februari adalah baseline</a:t>
            </a: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, apakah terdapat perbedaan nilai response diantara ketiga bulan tersebut?</a:t>
            </a:r>
            <a:endParaRPr b="0" i="1" sz="16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35" name="Google Shape;2435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6" name="Google Shape;2436;p60"/>
          <p:cNvSpPr txBox="1"/>
          <p:nvPr/>
        </p:nvSpPr>
        <p:spPr>
          <a:xfrm>
            <a:off x="3601426" y="3235714"/>
            <a:ext cx="3996577" cy="3794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83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2437" name="Google Shape;2437;p60"/>
          <p:cNvGrpSpPr/>
          <p:nvPr/>
        </p:nvGrpSpPr>
        <p:grpSpPr>
          <a:xfrm>
            <a:off x="3615678" y="4033102"/>
            <a:ext cx="3218755" cy="607218"/>
            <a:chOff x="4695502" y="2329451"/>
            <a:chExt cx="3218755" cy="607218"/>
          </a:xfrm>
        </p:grpSpPr>
        <p:sp>
          <p:nvSpPr>
            <p:cNvPr id="2438" name="Google Shape;2438;p60"/>
            <p:cNvSpPr txBox="1"/>
            <p:nvPr/>
          </p:nvSpPr>
          <p:spPr>
            <a:xfrm>
              <a:off x="4695502" y="2329451"/>
              <a:ext cx="2755121" cy="60721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439" name="Google Shape;2439;p60"/>
            <p:cNvSpPr txBox="1"/>
            <p:nvPr/>
          </p:nvSpPr>
          <p:spPr>
            <a:xfrm>
              <a:off x="5619266" y="2387416"/>
              <a:ext cx="2117873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jika obs-i Maret</a:t>
              </a:r>
              <a:endParaRPr b="0" i="0" sz="15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40" name="Google Shape;2440;p60"/>
            <p:cNvSpPr txBox="1"/>
            <p:nvPr/>
          </p:nvSpPr>
          <p:spPr>
            <a:xfrm>
              <a:off x="5619266" y="2584991"/>
              <a:ext cx="2294991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jika obs-i bukan Maret</a:t>
              </a:r>
              <a:endParaRPr b="0" i="0" sz="15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441" name="Google Shape;2441;p60"/>
          <p:cNvGrpSpPr/>
          <p:nvPr/>
        </p:nvGrpSpPr>
        <p:grpSpPr>
          <a:xfrm>
            <a:off x="3655081" y="3548699"/>
            <a:ext cx="3462155" cy="607218"/>
            <a:chOff x="4714356" y="2329451"/>
            <a:chExt cx="3462155" cy="607218"/>
          </a:xfrm>
        </p:grpSpPr>
        <p:sp>
          <p:nvSpPr>
            <p:cNvPr id="2442" name="Google Shape;2442;p60"/>
            <p:cNvSpPr txBox="1"/>
            <p:nvPr/>
          </p:nvSpPr>
          <p:spPr>
            <a:xfrm>
              <a:off x="4714356" y="2329451"/>
              <a:ext cx="2869846" cy="60721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443" name="Google Shape;2443;p60"/>
            <p:cNvSpPr txBox="1"/>
            <p:nvPr/>
          </p:nvSpPr>
          <p:spPr>
            <a:xfrm>
              <a:off x="5606566" y="2387416"/>
              <a:ext cx="2034786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jika obs-i Januari</a:t>
              </a:r>
              <a:endParaRPr b="0" i="0" sz="15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44" name="Google Shape;2444;p60"/>
            <p:cNvSpPr txBox="1"/>
            <p:nvPr/>
          </p:nvSpPr>
          <p:spPr>
            <a:xfrm>
              <a:off x="5606566" y="2611670"/>
              <a:ext cx="2569945" cy="3231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jika obs-i bukan Januari</a:t>
              </a:r>
              <a:endParaRPr b="0" i="0" sz="15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2445" name="Google Shape;2445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7187" y="1782130"/>
            <a:ext cx="2099683" cy="2371953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p60"/>
          <p:cNvSpPr txBox="1"/>
          <p:nvPr/>
        </p:nvSpPr>
        <p:spPr>
          <a:xfrm>
            <a:off x="3813818" y="2068336"/>
            <a:ext cx="1137812" cy="102284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447" name="Google Shape;2447;p60"/>
          <p:cNvSpPr txBox="1"/>
          <p:nvPr/>
        </p:nvSpPr>
        <p:spPr>
          <a:xfrm>
            <a:off x="5344937" y="2056317"/>
            <a:ext cx="1333378" cy="102284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2448" name="Google Shape;2448;p60"/>
          <p:cNvCxnSpPr>
            <a:stCxn id="2449" idx="0"/>
            <a:endCxn id="2447" idx="0"/>
          </p:cNvCxnSpPr>
          <p:nvPr/>
        </p:nvCxnSpPr>
        <p:spPr>
          <a:xfrm rot="-5400000">
            <a:off x="4428353" y="613900"/>
            <a:ext cx="140700" cy="3025800"/>
          </a:xfrm>
          <a:prstGeom prst="curvedConnector3">
            <a:avLst>
              <a:gd fmla="val 262567" name="adj1"/>
            </a:avLst>
          </a:prstGeom>
          <a:noFill/>
          <a:ln cap="flat" cmpd="sng" w="28575">
            <a:solidFill>
              <a:srgbClr val="0169EE"/>
            </a:solidFill>
            <a:prstDash val="solid"/>
            <a:round/>
            <a:headEnd len="lg" w="lg" type="none"/>
            <a:tailEnd len="med" w="med" type="triangle"/>
          </a:ln>
        </p:spPr>
      </p:cxnSp>
      <p:cxnSp>
        <p:nvCxnSpPr>
          <p:cNvPr id="2450" name="Google Shape;2450;p60"/>
          <p:cNvCxnSpPr>
            <a:stCxn id="2451" idx="0"/>
            <a:endCxn id="2446" idx="0"/>
          </p:cNvCxnSpPr>
          <p:nvPr/>
        </p:nvCxnSpPr>
        <p:spPr>
          <a:xfrm rot="-5400000">
            <a:off x="3233097" y="1038084"/>
            <a:ext cx="119400" cy="2180100"/>
          </a:xfrm>
          <a:prstGeom prst="curvedConnector3">
            <a:avLst>
              <a:gd fmla="val 291539" name="adj1"/>
            </a:avLst>
          </a:prstGeom>
          <a:noFill/>
          <a:ln cap="flat" cmpd="sng" w="28575">
            <a:solidFill>
              <a:srgbClr val="FFC000"/>
            </a:solidFill>
            <a:prstDash val="solid"/>
            <a:round/>
            <a:headEnd len="lg" w="lg" type="none"/>
            <a:tailEnd len="med" w="med" type="triangle"/>
          </a:ln>
        </p:spPr>
      </p:cxnSp>
      <p:sp>
        <p:nvSpPr>
          <p:cNvPr id="2452" name="Google Shape;2452;p60"/>
          <p:cNvSpPr txBox="1"/>
          <p:nvPr/>
        </p:nvSpPr>
        <p:spPr>
          <a:xfrm>
            <a:off x="5995272" y="3045002"/>
            <a:ext cx="374141" cy="23057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-27024" l="-4837" r="-322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453" name="Google Shape;2453;p60"/>
          <p:cNvSpPr txBox="1"/>
          <p:nvPr/>
        </p:nvSpPr>
        <p:spPr>
          <a:xfrm>
            <a:off x="6195203" y="3053022"/>
            <a:ext cx="781047" cy="215444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-1714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451" name="Google Shape;2451;p60"/>
          <p:cNvSpPr/>
          <p:nvPr/>
        </p:nvSpPr>
        <p:spPr>
          <a:xfrm>
            <a:off x="1880301" y="2187834"/>
            <a:ext cx="644892" cy="1864270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p60"/>
          <p:cNvSpPr/>
          <p:nvPr/>
        </p:nvSpPr>
        <p:spPr>
          <a:xfrm>
            <a:off x="2663357" y="2197150"/>
            <a:ext cx="644892" cy="1864270"/>
          </a:xfrm>
          <a:prstGeom prst="rect">
            <a:avLst/>
          </a:prstGeom>
          <a:noFill/>
          <a:ln cap="flat" cmpd="sng" w="25400">
            <a:solidFill>
              <a:srgbClr val="0169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renthesis Icon 159412" id="2454" name="Google Shape;2454;p60"/>
          <p:cNvPicPr preferRelativeResize="0"/>
          <p:nvPr/>
        </p:nvPicPr>
        <p:blipFill rotWithShape="1">
          <a:blip r:embed="rId11">
            <a:alphaModFix/>
          </a:blip>
          <a:srcRect b="15764" l="42844" r="39725" t="16216"/>
          <a:stretch/>
        </p:blipFill>
        <p:spPr>
          <a:xfrm rot="-5400000">
            <a:off x="6134363" y="2927529"/>
            <a:ext cx="94909" cy="295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renthesis Icon 159412" id="2455" name="Google Shape;2455;p60"/>
          <p:cNvPicPr preferRelativeResize="0"/>
          <p:nvPr/>
        </p:nvPicPr>
        <p:blipFill rotWithShape="1">
          <a:blip r:embed="rId11">
            <a:alphaModFix/>
          </a:blip>
          <a:srcRect b="15764" l="42844" r="39725" t="16216"/>
          <a:stretch/>
        </p:blipFill>
        <p:spPr>
          <a:xfrm rot="-5400000">
            <a:off x="6434802" y="2924372"/>
            <a:ext cx="94909" cy="29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61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61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Case 3 : Categorical Variabel</a:t>
            </a:r>
            <a:endParaRPr sz="2800"/>
          </a:p>
        </p:txBody>
      </p:sp>
      <p:grpSp>
        <p:nvGrpSpPr>
          <p:cNvPr id="2462" name="Google Shape;2462;p61"/>
          <p:cNvGrpSpPr/>
          <p:nvPr/>
        </p:nvGrpSpPr>
        <p:grpSpPr>
          <a:xfrm>
            <a:off x="2507515" y="838188"/>
            <a:ext cx="4704007" cy="1512184"/>
            <a:chOff x="2560499" y="1442252"/>
            <a:chExt cx="4704007" cy="1512184"/>
          </a:xfrm>
        </p:grpSpPr>
        <p:sp>
          <p:nvSpPr>
            <p:cNvPr id="2463" name="Google Shape;2463;p61"/>
            <p:cNvSpPr txBox="1"/>
            <p:nvPr/>
          </p:nvSpPr>
          <p:spPr>
            <a:xfrm>
              <a:off x="2560499" y="1442252"/>
              <a:ext cx="4128971" cy="104958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-7373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464" name="Google Shape;2464;p61"/>
            <p:cNvSpPr txBox="1"/>
            <p:nvPr/>
          </p:nvSpPr>
          <p:spPr>
            <a:xfrm>
              <a:off x="2899714" y="2646659"/>
              <a:ext cx="1081170" cy="30777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pic>
          <p:nvPicPr>
            <p:cNvPr descr="parenthesis Icon 159412" id="2465" name="Google Shape;2465;p61"/>
            <p:cNvPicPr preferRelativeResize="0"/>
            <p:nvPr/>
          </p:nvPicPr>
          <p:blipFill rotWithShape="1">
            <a:blip r:embed="rId5">
              <a:alphaModFix/>
            </a:blip>
            <a:srcRect b="15764" l="42844" r="39725" t="16216"/>
            <a:stretch/>
          </p:blipFill>
          <p:spPr>
            <a:xfrm rot="-5400000">
              <a:off x="4330826" y="2250585"/>
              <a:ext cx="197160" cy="614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renthesis Icon 159412" id="2466" name="Google Shape;2466;p61"/>
            <p:cNvPicPr preferRelativeResize="0"/>
            <p:nvPr/>
          </p:nvPicPr>
          <p:blipFill rotWithShape="1">
            <a:blip r:embed="rId5">
              <a:alphaModFix/>
            </a:blip>
            <a:srcRect b="15764" l="42844" r="39725" t="16216"/>
            <a:stretch/>
          </p:blipFill>
          <p:spPr>
            <a:xfrm rot="-5400000">
              <a:off x="3341719" y="2240962"/>
              <a:ext cx="197160" cy="6142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7" name="Google Shape;2467;p61"/>
            <p:cNvSpPr txBox="1"/>
            <p:nvPr/>
          </p:nvSpPr>
          <p:spPr>
            <a:xfrm>
              <a:off x="3888821" y="2646656"/>
              <a:ext cx="1081170" cy="307777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pic>
          <p:nvPicPr>
            <p:cNvPr descr="parenthesis Icon 159412" id="2468" name="Google Shape;2468;p61"/>
            <p:cNvPicPr preferRelativeResize="0"/>
            <p:nvPr/>
          </p:nvPicPr>
          <p:blipFill rotWithShape="1">
            <a:blip r:embed="rId5">
              <a:alphaModFix/>
            </a:blip>
            <a:srcRect b="15764" l="42844" r="39725" t="16216"/>
            <a:stretch/>
          </p:blipFill>
          <p:spPr>
            <a:xfrm rot="-5400000">
              <a:off x="5671235" y="2258409"/>
              <a:ext cx="197160" cy="6142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9" name="Google Shape;2469;p61"/>
            <p:cNvSpPr txBox="1"/>
            <p:nvPr/>
          </p:nvSpPr>
          <p:spPr>
            <a:xfrm>
              <a:off x="5257939" y="2646657"/>
              <a:ext cx="1081170" cy="30777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pic>
          <p:nvPicPr>
            <p:cNvPr descr="parenthesis Icon 159412" id="2470" name="Google Shape;2470;p61"/>
            <p:cNvPicPr preferRelativeResize="0"/>
            <p:nvPr/>
          </p:nvPicPr>
          <p:blipFill rotWithShape="1">
            <a:blip r:embed="rId5">
              <a:alphaModFix/>
            </a:blip>
            <a:srcRect b="15764" l="42844" r="39725" t="16216"/>
            <a:stretch/>
          </p:blipFill>
          <p:spPr>
            <a:xfrm rot="-5400000">
              <a:off x="6625341" y="2249813"/>
              <a:ext cx="197160" cy="6142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1" name="Google Shape;2471;p61"/>
            <p:cNvSpPr txBox="1"/>
            <p:nvPr/>
          </p:nvSpPr>
          <p:spPr>
            <a:xfrm>
              <a:off x="6183336" y="2646656"/>
              <a:ext cx="1081170" cy="30777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2472" name="Google Shape;247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73" name="Google Shape;2473;p61"/>
          <p:cNvGrpSpPr/>
          <p:nvPr/>
        </p:nvGrpSpPr>
        <p:grpSpPr>
          <a:xfrm>
            <a:off x="1189177" y="3303039"/>
            <a:ext cx="6685699" cy="1300605"/>
            <a:chOff x="1100249" y="4596014"/>
            <a:chExt cx="6266699" cy="1300605"/>
          </a:xfrm>
        </p:grpSpPr>
        <p:sp>
          <p:nvSpPr>
            <p:cNvPr id="2474" name="Google Shape;2474;p61"/>
            <p:cNvSpPr txBox="1"/>
            <p:nvPr/>
          </p:nvSpPr>
          <p:spPr>
            <a:xfrm>
              <a:off x="1100250" y="4798028"/>
              <a:ext cx="6266698" cy="10985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28600" lvl="0" marL="2286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oto Sans Symbols"/>
                <a:buChar char="▪"/>
              </a:pPr>
              <a:r>
                <a:rPr b="0" i="0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Perbedaan rata-rata response antara Februari dan Januari adalah -1.07, sedangkan antara Februari dan Maret adalah 0.85.</a:t>
              </a:r>
              <a:endParaRPr/>
            </a:p>
            <a:p>
              <a:pPr indent="-228600" lvl="0" marL="2286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oto Sans Symbols"/>
                <a:buChar char="▪"/>
              </a:pPr>
              <a:r>
                <a:rPr b="0" i="0" lang="en-US" sz="1600" u="none" cap="none" strike="noStrike">
                  <a:solidFill>
                    <a:srgbClr val="374151"/>
                  </a:solidFill>
                  <a:latin typeface="Nunito"/>
                  <a:ea typeface="Nunito"/>
                  <a:cs typeface="Nunito"/>
                  <a:sym typeface="Nunito"/>
                </a:rPr>
                <a:t>Perbedaan rata-rata response antara Januari dan Maret adalah -1.07 – 0.85 = -1.92.</a:t>
              </a:r>
              <a:endParaRPr/>
            </a:p>
            <a:p>
              <a:pPr indent="-127000" lvl="0" marL="2286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oto Sans Symbols"/>
                <a:buNone/>
              </a:pPr>
              <a:r>
                <a:t/>
              </a:r>
              <a:endParaRPr b="0" i="0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-127000" lvl="0" marL="2286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Noto Sans Symbols"/>
                <a:buNone/>
              </a:pPr>
              <a:r>
                <a:t/>
              </a:r>
              <a:endParaRPr b="0" i="1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75" name="Google Shape;2475;p61"/>
            <p:cNvSpPr txBox="1"/>
            <p:nvPr/>
          </p:nvSpPr>
          <p:spPr>
            <a:xfrm>
              <a:off x="1100249" y="4596014"/>
              <a:ext cx="350985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169EE"/>
                  </a:solidFill>
                  <a:latin typeface="Nunito"/>
                  <a:ea typeface="Nunito"/>
                  <a:cs typeface="Nunito"/>
                  <a:sym typeface="Nunito"/>
                </a:rPr>
                <a:t>Interpretasi Parameter</a:t>
              </a:r>
              <a:endParaRPr/>
            </a:p>
          </p:txBody>
        </p:sp>
      </p:grpSp>
      <p:grpSp>
        <p:nvGrpSpPr>
          <p:cNvPr id="2476" name="Google Shape;2476;p61"/>
          <p:cNvGrpSpPr/>
          <p:nvPr/>
        </p:nvGrpSpPr>
        <p:grpSpPr>
          <a:xfrm>
            <a:off x="1124674" y="2340416"/>
            <a:ext cx="7424413" cy="959536"/>
            <a:chOff x="1034582" y="2614868"/>
            <a:chExt cx="7086071" cy="959536"/>
          </a:xfrm>
        </p:grpSpPr>
        <p:sp>
          <p:nvSpPr>
            <p:cNvPr id="2477" name="Google Shape;2477;p61"/>
            <p:cNvSpPr txBox="1"/>
            <p:nvPr/>
          </p:nvSpPr>
          <p:spPr>
            <a:xfrm>
              <a:off x="1034582" y="2832470"/>
              <a:ext cx="3522077" cy="741934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478" name="Google Shape;2478;p61"/>
            <p:cNvSpPr txBox="1"/>
            <p:nvPr/>
          </p:nvSpPr>
          <p:spPr>
            <a:xfrm>
              <a:off x="4463054" y="2895089"/>
              <a:ext cx="3657599" cy="362663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1694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479" name="Google Shape;2479;p61"/>
            <p:cNvSpPr txBox="1"/>
            <p:nvPr/>
          </p:nvSpPr>
          <p:spPr>
            <a:xfrm>
              <a:off x="1053970" y="2614868"/>
              <a:ext cx="350985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169EE"/>
                  </a:solidFill>
                  <a:latin typeface="Nunito"/>
                  <a:ea typeface="Nunito"/>
                  <a:cs typeface="Nunito"/>
                  <a:sym typeface="Nunito"/>
                </a:rPr>
                <a:t>Penduga Parameter</a:t>
              </a:r>
              <a:endParaRPr/>
            </a:p>
          </p:txBody>
        </p:sp>
        <p:sp>
          <p:nvSpPr>
            <p:cNvPr id="2480" name="Google Shape;2480;p61"/>
            <p:cNvSpPr txBox="1"/>
            <p:nvPr/>
          </p:nvSpPr>
          <p:spPr>
            <a:xfrm>
              <a:off x="4471272" y="2643722"/>
              <a:ext cx="300883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0169EE"/>
                  </a:solidFill>
                  <a:latin typeface="Nunito"/>
                  <a:ea typeface="Nunito"/>
                  <a:cs typeface="Nunito"/>
                  <a:sym typeface="Nunito"/>
                </a:rPr>
                <a:t>Model Regresi</a:t>
              </a:r>
              <a:endParaRPr b="1" i="0" sz="1600" u="none" cap="none" strike="noStrike">
                <a:solidFill>
                  <a:srgbClr val="0169EE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81" name="Google Shape;2481;p61"/>
            <p:cNvSpPr/>
            <p:nvPr/>
          </p:nvSpPr>
          <p:spPr>
            <a:xfrm>
              <a:off x="3773869" y="3170145"/>
              <a:ext cx="509373" cy="179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p61"/>
            <p:cNvSpPr/>
            <p:nvPr/>
          </p:nvSpPr>
          <p:spPr>
            <a:xfrm>
              <a:off x="3784600" y="2900712"/>
              <a:ext cx="509373" cy="179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61"/>
            <p:cNvSpPr/>
            <p:nvPr/>
          </p:nvSpPr>
          <p:spPr>
            <a:xfrm>
              <a:off x="6148764" y="2888500"/>
              <a:ext cx="509373" cy="179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61"/>
            <p:cNvSpPr/>
            <p:nvPr/>
          </p:nvSpPr>
          <p:spPr>
            <a:xfrm>
              <a:off x="7023941" y="3099812"/>
              <a:ext cx="509373" cy="179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62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62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3588" l="0" r="0" t="-1538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2491" name="Google Shape;2491;p62"/>
          <p:cNvSpPr txBox="1"/>
          <p:nvPr/>
        </p:nvSpPr>
        <p:spPr>
          <a:xfrm>
            <a:off x="1219955" y="1666930"/>
            <a:ext cx="2534358" cy="96577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0558" l="0" r="0" t="-2138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492" name="Google Shape;2492;p62"/>
          <p:cNvSpPr txBox="1"/>
          <p:nvPr/>
        </p:nvSpPr>
        <p:spPr>
          <a:xfrm>
            <a:off x="1213826" y="2657703"/>
            <a:ext cx="2360304" cy="96577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91763" l="0" r="-515" t="-215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493" name="Google Shape;2493;p62"/>
          <p:cNvSpPr txBox="1"/>
          <p:nvPr/>
        </p:nvSpPr>
        <p:spPr>
          <a:xfrm>
            <a:off x="1221450" y="3615646"/>
            <a:ext cx="2591720" cy="965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90558" l="0" r="0" t="-2138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494" name="Google Shape;2494;p62"/>
          <p:cNvSpPr txBox="1"/>
          <p:nvPr/>
        </p:nvSpPr>
        <p:spPr>
          <a:xfrm>
            <a:off x="1181101" y="827884"/>
            <a:ext cx="6791324" cy="617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Persentase (range nilai 0 -1) keragaman variable respon (Y) yang dapat dijelaskan oleh model melalui penambahan variable independent (X)</a:t>
            </a:r>
            <a:endParaRPr/>
          </a:p>
        </p:txBody>
      </p:sp>
      <p:grpSp>
        <p:nvGrpSpPr>
          <p:cNvPr id="2495" name="Google Shape;2495;p62"/>
          <p:cNvGrpSpPr/>
          <p:nvPr/>
        </p:nvGrpSpPr>
        <p:grpSpPr>
          <a:xfrm>
            <a:off x="3815762" y="1670359"/>
            <a:ext cx="2661698" cy="2782808"/>
            <a:chOff x="3414884" y="1604737"/>
            <a:chExt cx="2661698" cy="3170460"/>
          </a:xfrm>
        </p:grpSpPr>
        <p:grpSp>
          <p:nvGrpSpPr>
            <p:cNvPr id="2496" name="Google Shape;2496;p62"/>
            <p:cNvGrpSpPr/>
            <p:nvPr/>
          </p:nvGrpSpPr>
          <p:grpSpPr>
            <a:xfrm>
              <a:off x="3414884" y="1604737"/>
              <a:ext cx="2661698" cy="3170460"/>
              <a:chOff x="5079571" y="1490302"/>
              <a:chExt cx="2657455" cy="2472754"/>
            </a:xfrm>
          </p:grpSpPr>
          <p:cxnSp>
            <p:nvCxnSpPr>
              <p:cNvPr id="2497" name="Google Shape;2497;p62"/>
              <p:cNvCxnSpPr/>
              <p:nvPr/>
            </p:nvCxnSpPr>
            <p:spPr>
              <a:xfrm>
                <a:off x="5307125" y="1993052"/>
                <a:ext cx="2026483" cy="2076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839DAA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98" name="Google Shape;2498;p62"/>
              <p:cNvCxnSpPr/>
              <p:nvPr/>
            </p:nvCxnSpPr>
            <p:spPr>
              <a:xfrm flipH="1" rot="10800000">
                <a:off x="5317066" y="2191473"/>
                <a:ext cx="2081788" cy="1212128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499" name="Google Shape;2499;p62"/>
              <p:cNvCxnSpPr/>
              <p:nvPr/>
            </p:nvCxnSpPr>
            <p:spPr>
              <a:xfrm rot="10800000">
                <a:off x="5317067" y="1718733"/>
                <a:ext cx="0" cy="202471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500" name="Google Shape;2500;p62"/>
              <p:cNvCxnSpPr/>
              <p:nvPr/>
            </p:nvCxnSpPr>
            <p:spPr>
              <a:xfrm flipH="1" rot="10800000">
                <a:off x="5317067" y="3736797"/>
                <a:ext cx="2235200" cy="6646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501" name="Google Shape;2501;p62"/>
              <p:cNvCxnSpPr/>
              <p:nvPr/>
            </p:nvCxnSpPr>
            <p:spPr>
              <a:xfrm>
                <a:off x="5315589" y="3081504"/>
                <a:ext cx="2121736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502" name="Google Shape;2502;p62"/>
              <p:cNvCxnSpPr/>
              <p:nvPr/>
            </p:nvCxnSpPr>
            <p:spPr>
              <a:xfrm flipH="1">
                <a:off x="6733620" y="2571750"/>
                <a:ext cx="3088" cy="509754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accent2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2503" name="Google Shape;2503;p62"/>
              <p:cNvSpPr/>
              <p:nvPr/>
            </p:nvSpPr>
            <p:spPr>
              <a:xfrm>
                <a:off x="6711307" y="1955800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 cap="flat" cmpd="sng" w="25400">
                <a:solidFill>
                  <a:srgbClr val="002C6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04" name="Google Shape;2504;p62"/>
              <p:cNvCxnSpPr/>
              <p:nvPr/>
            </p:nvCxnSpPr>
            <p:spPr>
              <a:xfrm>
                <a:off x="6736708" y="2001519"/>
                <a:ext cx="0" cy="570231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accent2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cxnSp>
            <p:nvCxnSpPr>
              <p:cNvPr id="2505" name="Google Shape;2505;p62"/>
              <p:cNvCxnSpPr/>
              <p:nvPr/>
            </p:nvCxnSpPr>
            <p:spPr>
              <a:xfrm flipH="1" rot="10800000">
                <a:off x="5315589" y="2571750"/>
                <a:ext cx="2018019" cy="550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839DAA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sp>
            <p:nvSpPr>
              <p:cNvPr id="2506" name="Google Shape;2506;p62"/>
              <p:cNvSpPr txBox="1"/>
              <p:nvPr/>
            </p:nvSpPr>
            <p:spPr>
              <a:xfrm>
                <a:off x="5083163" y="1870937"/>
                <a:ext cx="203645" cy="215444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-12498" l="-2121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sp>
            <p:nvSpPr>
              <p:cNvPr id="2507" name="Google Shape;2507;p62"/>
              <p:cNvSpPr txBox="1"/>
              <p:nvPr/>
            </p:nvSpPr>
            <p:spPr>
              <a:xfrm>
                <a:off x="5083163" y="2398252"/>
                <a:ext cx="203645" cy="215444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 b="-12818" l="-21209" r="-54543" t="-1282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sp>
            <p:nvSpPr>
              <p:cNvPr id="2508" name="Google Shape;2508;p62"/>
              <p:cNvSpPr txBox="1"/>
              <p:nvPr/>
            </p:nvSpPr>
            <p:spPr>
              <a:xfrm>
                <a:off x="5079571" y="2841676"/>
                <a:ext cx="153760" cy="215444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 b="-12498" l="-23074" r="-38457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cxnSp>
            <p:nvCxnSpPr>
              <p:cNvPr id="2509" name="Google Shape;2509;p62"/>
              <p:cNvCxnSpPr/>
              <p:nvPr/>
            </p:nvCxnSpPr>
            <p:spPr>
              <a:xfrm>
                <a:off x="5850531" y="3081503"/>
                <a:ext cx="0" cy="66194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839DAA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sp>
            <p:nvSpPr>
              <p:cNvPr id="2510" name="Google Shape;2510;p62"/>
              <p:cNvSpPr txBox="1"/>
              <p:nvPr/>
            </p:nvSpPr>
            <p:spPr>
              <a:xfrm>
                <a:off x="5777494" y="3747612"/>
                <a:ext cx="151323" cy="215444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 b="0" l="-11998" r="-83998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sp>
            <p:nvSpPr>
              <p:cNvPr id="2511" name="Google Shape;2511;p62"/>
              <p:cNvSpPr txBox="1"/>
              <p:nvPr/>
            </p:nvSpPr>
            <p:spPr>
              <a:xfrm>
                <a:off x="7585703" y="3648748"/>
                <a:ext cx="151323" cy="215444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 b="0" l="-11998" r="-7997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sp>
            <p:nvSpPr>
              <p:cNvPr id="2512" name="Google Shape;2512;p62"/>
              <p:cNvSpPr txBox="1"/>
              <p:nvPr/>
            </p:nvSpPr>
            <p:spPr>
              <a:xfrm>
                <a:off x="5255912" y="1490302"/>
                <a:ext cx="153760" cy="215444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 b="-12498" l="-23076" r="-19229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sp>
            <p:nvSpPr>
              <p:cNvPr id="2513" name="Google Shape;2513;p62"/>
              <p:cNvSpPr txBox="1"/>
              <p:nvPr/>
            </p:nvSpPr>
            <p:spPr>
              <a:xfrm>
                <a:off x="6200034" y="2773726"/>
                <a:ext cx="60960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MSS</a:t>
                </a:r>
                <a:endParaRPr b="0" i="0" sz="14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cxnSp>
            <p:nvCxnSpPr>
              <p:cNvPr id="2514" name="Google Shape;2514;p62"/>
              <p:cNvCxnSpPr/>
              <p:nvPr/>
            </p:nvCxnSpPr>
            <p:spPr>
              <a:xfrm>
                <a:off x="7333608" y="1993052"/>
                <a:ext cx="0" cy="1088451"/>
              </a:xfrm>
              <a:prstGeom prst="straightConnector1">
                <a:avLst/>
              </a:prstGeom>
              <a:noFill/>
              <a:ln cap="flat" cmpd="sng" w="15875">
                <a:solidFill>
                  <a:schemeClr val="accent2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2515" name="Google Shape;2515;p62"/>
              <p:cNvSpPr txBox="1"/>
              <p:nvPr/>
            </p:nvSpPr>
            <p:spPr>
              <a:xfrm>
                <a:off x="6866651" y="2567527"/>
                <a:ext cx="60960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TSS</a:t>
                </a:r>
                <a:endParaRPr b="0" i="0" sz="14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2516" name="Google Shape;2516;p62"/>
              <p:cNvSpPr txBox="1"/>
              <p:nvPr/>
            </p:nvSpPr>
            <p:spPr>
              <a:xfrm>
                <a:off x="6463008" y="1701710"/>
                <a:ext cx="570797" cy="215444"/>
              </a:xfrm>
              <a:prstGeom prst="rect">
                <a:avLst/>
              </a:prstGeom>
              <a:blipFill rotWithShape="1">
                <a:blip r:embed="rId13">
                  <a:alphaModFix/>
                </a:blip>
                <a:stretch>
                  <a:fillRect b="-19999" l="-9675" r="-9675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cxnSp>
            <p:nvCxnSpPr>
              <p:cNvPr id="2517" name="Google Shape;2517;p62"/>
              <p:cNvCxnSpPr/>
              <p:nvPr/>
            </p:nvCxnSpPr>
            <p:spPr>
              <a:xfrm>
                <a:off x="6735868" y="2973985"/>
                <a:ext cx="0" cy="76099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839DAA"/>
                </a:solidFill>
                <a:prstDash val="dot"/>
                <a:round/>
                <a:headEnd len="sm" w="sm" type="none"/>
                <a:tailEnd len="sm" w="sm" type="none"/>
              </a:ln>
            </p:spPr>
          </p:cxnSp>
          <p:sp>
            <p:nvSpPr>
              <p:cNvPr id="2518" name="Google Shape;2518;p62"/>
              <p:cNvSpPr txBox="1"/>
              <p:nvPr/>
            </p:nvSpPr>
            <p:spPr>
              <a:xfrm>
                <a:off x="6632343" y="3738042"/>
                <a:ext cx="202556" cy="215444"/>
              </a:xfrm>
              <a:prstGeom prst="rect">
                <a:avLst/>
              </a:prstGeom>
              <a:blipFill rotWithShape="1">
                <a:blip r:embed="rId14">
                  <a:alphaModFix/>
                </a:blip>
                <a:stretch>
                  <a:fillRect b="-2498" l="-8823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sp>
            <p:nvSpPr>
              <p:cNvPr id="2519" name="Google Shape;2519;p62"/>
              <p:cNvSpPr txBox="1"/>
              <p:nvPr/>
            </p:nvSpPr>
            <p:spPr>
              <a:xfrm>
                <a:off x="6225297" y="2142182"/>
                <a:ext cx="60960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RSS</a:t>
                </a:r>
                <a:endParaRPr b="0" i="0" sz="14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</p:grpSp>
        <p:sp>
          <p:nvSpPr>
            <p:cNvPr id="2520" name="Google Shape;2520;p62"/>
            <p:cNvSpPr txBox="1"/>
            <p:nvPr/>
          </p:nvSpPr>
          <p:spPr>
            <a:xfrm>
              <a:off x="4142352" y="3638918"/>
              <a:ext cx="789566" cy="315586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-6666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521" name="Google Shape;2521;p62"/>
            <p:cNvSpPr txBox="1"/>
            <p:nvPr/>
          </p:nvSpPr>
          <p:spPr>
            <a:xfrm>
              <a:off x="3754127" y="2939676"/>
              <a:ext cx="1090117" cy="315586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-652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2522" name="Google Shape;2522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3" name="Google Shape;2523;p62"/>
          <p:cNvSpPr txBox="1"/>
          <p:nvPr/>
        </p:nvSpPr>
        <p:spPr>
          <a:xfrm>
            <a:off x="6462815" y="2673573"/>
            <a:ext cx="1660367" cy="55496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63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9" name="Google Shape;2529;p63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Model Evaluation : t-statistic</a:t>
            </a:r>
            <a:endParaRPr sz="2800"/>
          </a:p>
        </p:txBody>
      </p:sp>
      <p:sp>
        <p:nvSpPr>
          <p:cNvPr id="2530" name="Google Shape;2530;p63"/>
          <p:cNvSpPr txBox="1"/>
          <p:nvPr/>
        </p:nvSpPr>
        <p:spPr>
          <a:xfrm>
            <a:off x="1214046" y="1451797"/>
            <a:ext cx="6791324" cy="9105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447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531" name="Google Shape;2531;p63"/>
          <p:cNvSpPr txBox="1"/>
          <p:nvPr/>
        </p:nvSpPr>
        <p:spPr>
          <a:xfrm>
            <a:off x="1239973" y="2268606"/>
            <a:ext cx="6791324" cy="3198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C000"/>
                </a:solidFill>
                <a:latin typeface="Nunito"/>
                <a:ea typeface="Nunito"/>
                <a:cs typeface="Nunito"/>
                <a:sym typeface="Nunito"/>
              </a:rPr>
              <a:t>t-statistic</a:t>
            </a:r>
            <a:endParaRPr/>
          </a:p>
        </p:txBody>
      </p:sp>
      <p:grpSp>
        <p:nvGrpSpPr>
          <p:cNvPr id="2532" name="Google Shape;2532;p63"/>
          <p:cNvGrpSpPr/>
          <p:nvPr/>
        </p:nvGrpSpPr>
        <p:grpSpPr>
          <a:xfrm>
            <a:off x="1214046" y="2614270"/>
            <a:ext cx="5756650" cy="1020052"/>
            <a:chOff x="928928" y="2116988"/>
            <a:chExt cx="5596353" cy="1020052"/>
          </a:xfrm>
        </p:grpSpPr>
        <p:grpSp>
          <p:nvGrpSpPr>
            <p:cNvPr id="2533" name="Google Shape;2533;p63"/>
            <p:cNvGrpSpPr/>
            <p:nvPr/>
          </p:nvGrpSpPr>
          <p:grpSpPr>
            <a:xfrm>
              <a:off x="928928" y="2116988"/>
              <a:ext cx="5586991" cy="1020052"/>
              <a:chOff x="1159928" y="2184363"/>
              <a:chExt cx="5586991" cy="1020052"/>
            </a:xfrm>
          </p:grpSpPr>
          <p:cxnSp>
            <p:nvCxnSpPr>
              <p:cNvPr id="2534" name="Google Shape;2534;p63"/>
              <p:cNvCxnSpPr/>
              <p:nvPr/>
            </p:nvCxnSpPr>
            <p:spPr>
              <a:xfrm>
                <a:off x="1270000" y="2184363"/>
                <a:ext cx="5277100" cy="21782"/>
              </a:xfrm>
              <a:prstGeom prst="straightConnector1">
                <a:avLst/>
              </a:prstGeom>
              <a:noFill/>
              <a:ln cap="flat" cmpd="sng" w="22225">
                <a:solidFill>
                  <a:srgbClr val="70777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35" name="Google Shape;2535;p63"/>
              <p:cNvSpPr txBox="1"/>
              <p:nvPr/>
            </p:nvSpPr>
            <p:spPr>
              <a:xfrm>
                <a:off x="1159928" y="2216775"/>
                <a:ext cx="11355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component</a:t>
                </a:r>
                <a:endParaRPr b="1" i="0" sz="14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2536" name="Google Shape;2536;p63"/>
              <p:cNvSpPr txBox="1"/>
              <p:nvPr/>
            </p:nvSpPr>
            <p:spPr>
              <a:xfrm>
                <a:off x="1807480" y="2216610"/>
                <a:ext cx="190783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coef.</a:t>
                </a:r>
                <a:endParaRPr b="1" i="0" sz="14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2537" name="Google Shape;2537;p63"/>
              <p:cNvSpPr txBox="1"/>
              <p:nvPr/>
            </p:nvSpPr>
            <p:spPr>
              <a:xfrm>
                <a:off x="3086573" y="2223095"/>
                <a:ext cx="1129943" cy="3160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std. error</a:t>
                </a:r>
                <a:endParaRPr b="1" i="0" sz="14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2538" name="Google Shape;2538;p63"/>
              <p:cNvSpPr txBox="1"/>
              <p:nvPr/>
            </p:nvSpPr>
            <p:spPr>
              <a:xfrm>
                <a:off x="4118773" y="2215414"/>
                <a:ext cx="164253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t-statistic</a:t>
                </a:r>
                <a:endParaRPr b="1" i="0" sz="14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2539" name="Google Shape;2539;p63"/>
              <p:cNvSpPr txBox="1"/>
              <p:nvPr/>
            </p:nvSpPr>
            <p:spPr>
              <a:xfrm>
                <a:off x="5733274" y="2206145"/>
                <a:ext cx="87621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p-value</a:t>
                </a:r>
                <a:endParaRPr b="1" i="0" sz="14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cxnSp>
            <p:nvCxnSpPr>
              <p:cNvPr id="2540" name="Google Shape;2540;p63"/>
              <p:cNvCxnSpPr/>
              <p:nvPr/>
            </p:nvCxnSpPr>
            <p:spPr>
              <a:xfrm>
                <a:off x="1261532" y="2489162"/>
                <a:ext cx="5291757" cy="18091"/>
              </a:xfrm>
              <a:prstGeom prst="straightConnector1">
                <a:avLst/>
              </a:prstGeom>
              <a:noFill/>
              <a:ln cap="flat" cmpd="sng" w="22225">
                <a:solidFill>
                  <a:srgbClr val="70777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541" name="Google Shape;2541;p63"/>
              <p:cNvSpPr txBox="1"/>
              <p:nvPr/>
            </p:nvSpPr>
            <p:spPr>
              <a:xfrm>
                <a:off x="1185330" y="2521574"/>
                <a:ext cx="103293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Intercept</a:t>
                </a:r>
                <a:endParaRPr b="0" i="0" sz="14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2542" name="Google Shape;2542;p63"/>
              <p:cNvSpPr txBox="1"/>
              <p:nvPr/>
            </p:nvSpPr>
            <p:spPr>
              <a:xfrm>
                <a:off x="1819595" y="2521971"/>
                <a:ext cx="1907830" cy="307777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sp>
            <p:nvSpPr>
              <p:cNvPr id="2543" name="Google Shape;2543;p63"/>
              <p:cNvSpPr txBox="1"/>
              <p:nvPr/>
            </p:nvSpPr>
            <p:spPr>
              <a:xfrm>
                <a:off x="4149060" y="2540014"/>
                <a:ext cx="1642530" cy="307777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b="-149007" l="0" r="0" t="-96069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sp>
            <p:nvSpPr>
              <p:cNvPr id="2544" name="Google Shape;2544;p63"/>
              <p:cNvSpPr txBox="1"/>
              <p:nvPr/>
            </p:nvSpPr>
            <p:spPr>
              <a:xfrm>
                <a:off x="5632696" y="2545717"/>
                <a:ext cx="1114223" cy="334835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sp>
            <p:nvSpPr>
              <p:cNvPr id="2545" name="Google Shape;2545;p63"/>
              <p:cNvSpPr txBox="1"/>
              <p:nvPr/>
            </p:nvSpPr>
            <p:spPr>
              <a:xfrm>
                <a:off x="1185133" y="2801735"/>
                <a:ext cx="103293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Nunito"/>
                    <a:ea typeface="Nunito"/>
                    <a:cs typeface="Nunito"/>
                    <a:sym typeface="Nunito"/>
                  </a:rPr>
                  <a:t>Slope</a:t>
                </a:r>
                <a:endParaRPr b="0" i="0" sz="14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endParaRPr>
              </a:p>
            </p:txBody>
          </p:sp>
          <p:sp>
            <p:nvSpPr>
              <p:cNvPr id="2546" name="Google Shape;2546;p63"/>
              <p:cNvSpPr txBox="1"/>
              <p:nvPr/>
            </p:nvSpPr>
            <p:spPr>
              <a:xfrm>
                <a:off x="1816295" y="2813680"/>
                <a:ext cx="1907830" cy="307777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 b="0" l="0" r="0" t="0"/>
                </a:stretch>
              </a:blip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cxnSp>
            <p:nvCxnSpPr>
              <p:cNvPr id="2547" name="Google Shape;2547;p63"/>
              <p:cNvCxnSpPr/>
              <p:nvPr/>
            </p:nvCxnSpPr>
            <p:spPr>
              <a:xfrm>
                <a:off x="1270000" y="3204415"/>
                <a:ext cx="5277100" cy="0"/>
              </a:xfrm>
              <a:prstGeom prst="straightConnector1">
                <a:avLst/>
              </a:prstGeom>
              <a:noFill/>
              <a:ln cap="flat" cmpd="sng" w="22225">
                <a:solidFill>
                  <a:srgbClr val="70777E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548" name="Google Shape;2548;p63"/>
            <p:cNvSpPr txBox="1"/>
            <p:nvPr/>
          </p:nvSpPr>
          <p:spPr>
            <a:xfrm>
              <a:off x="2503371" y="2448877"/>
              <a:ext cx="1907830" cy="30777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3919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549" name="Google Shape;2549;p63"/>
            <p:cNvSpPr txBox="1"/>
            <p:nvPr/>
          </p:nvSpPr>
          <p:spPr>
            <a:xfrm>
              <a:off x="2506837" y="2751599"/>
              <a:ext cx="1907830" cy="307777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-5999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550" name="Google Shape;2550;p63"/>
            <p:cNvSpPr txBox="1"/>
            <p:nvPr/>
          </p:nvSpPr>
          <p:spPr>
            <a:xfrm>
              <a:off x="3910867" y="2776118"/>
              <a:ext cx="1642530" cy="307777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-153995" l="0" r="0" t="-97993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2551" name="Google Shape;2551;p63"/>
            <p:cNvSpPr txBox="1"/>
            <p:nvPr/>
          </p:nvSpPr>
          <p:spPr>
            <a:xfrm>
              <a:off x="5411059" y="2768986"/>
              <a:ext cx="1114222" cy="334835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2552" name="Google Shape;2552;p63"/>
          <p:cNvSpPr txBox="1"/>
          <p:nvPr/>
        </p:nvSpPr>
        <p:spPr>
          <a:xfrm>
            <a:off x="1246954" y="3696006"/>
            <a:ext cx="6564368" cy="584775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-13541" l="-557" r="0" t="-208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553" name="Google Shape;2553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4" name="Google Shape;2554;p63"/>
          <p:cNvSpPr txBox="1"/>
          <p:nvPr/>
        </p:nvSpPr>
        <p:spPr>
          <a:xfrm>
            <a:off x="1181101" y="827884"/>
            <a:ext cx="6791324" cy="6170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Pengujian koefisien (penduga parameter) regresi yang mengukur level signifikansi hubungan variable X dan Y dalam model.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64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0" name="Google Shape;2560;p64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Example : Regression Output</a:t>
            </a:r>
            <a:endParaRPr sz="2800"/>
          </a:p>
        </p:txBody>
      </p:sp>
      <p:sp>
        <p:nvSpPr>
          <p:cNvPr id="2561" name="Google Shape;2561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inear Regression in Python using Statsmodels" id="2562" name="Google Shape;2562;p64"/>
          <p:cNvPicPr preferRelativeResize="0"/>
          <p:nvPr/>
        </p:nvPicPr>
        <p:blipFill rotWithShape="1">
          <a:blip r:embed="rId3">
            <a:alphaModFix/>
          </a:blip>
          <a:srcRect b="15500" l="7821" r="15396" t="0"/>
          <a:stretch/>
        </p:blipFill>
        <p:spPr>
          <a:xfrm>
            <a:off x="2005862" y="1345817"/>
            <a:ext cx="5132276" cy="2850625"/>
          </a:xfrm>
          <a:prstGeom prst="rect">
            <a:avLst/>
          </a:prstGeom>
          <a:noFill/>
          <a:ln cap="flat" cmpd="sng" w="9525">
            <a:solidFill>
              <a:srgbClr val="70777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63" name="Google Shape;2563;p64"/>
          <p:cNvSpPr/>
          <p:nvPr/>
        </p:nvSpPr>
        <p:spPr>
          <a:xfrm>
            <a:off x="4465864" y="1592038"/>
            <a:ext cx="2514600" cy="293912"/>
          </a:xfrm>
          <a:prstGeom prst="rect">
            <a:avLst/>
          </a:prstGeom>
          <a:noFill/>
          <a:ln cap="flat" cmpd="sng" w="127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p64"/>
          <p:cNvSpPr/>
          <p:nvPr/>
        </p:nvSpPr>
        <p:spPr>
          <a:xfrm>
            <a:off x="2988129" y="2771129"/>
            <a:ext cx="563336" cy="644979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64"/>
          <p:cNvSpPr/>
          <p:nvPr/>
        </p:nvSpPr>
        <p:spPr>
          <a:xfrm>
            <a:off x="5063133" y="2794765"/>
            <a:ext cx="563336" cy="644979"/>
          </a:xfrm>
          <a:prstGeom prst="rect">
            <a:avLst/>
          </a:prstGeom>
          <a:noFill/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6" name="Google Shape;2566;p64"/>
          <p:cNvCxnSpPr>
            <a:stCxn id="2564" idx="1"/>
          </p:cNvCxnSpPr>
          <p:nvPr/>
        </p:nvCxnSpPr>
        <p:spPr>
          <a:xfrm rot="10800000">
            <a:off x="1706529" y="3093619"/>
            <a:ext cx="1281600" cy="0"/>
          </a:xfrm>
          <a:prstGeom prst="straightConnector1">
            <a:avLst/>
          </a:prstGeom>
          <a:noFill/>
          <a:ln cap="flat" cmpd="sng" w="127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67" name="Google Shape;2567;p64"/>
          <p:cNvSpPr txBox="1"/>
          <p:nvPr/>
        </p:nvSpPr>
        <p:spPr>
          <a:xfrm>
            <a:off x="880467" y="2571750"/>
            <a:ext cx="1191985" cy="73866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7436" l="-1529" r="0" t="-165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2568" name="Google Shape;2568;p64"/>
          <p:cNvCxnSpPr>
            <a:stCxn id="2563" idx="3"/>
          </p:cNvCxnSpPr>
          <p:nvPr/>
        </p:nvCxnSpPr>
        <p:spPr>
          <a:xfrm flipH="1" rot="10800000">
            <a:off x="6980464" y="1352894"/>
            <a:ext cx="343500" cy="386100"/>
          </a:xfrm>
          <a:prstGeom prst="straightConnector1">
            <a:avLst/>
          </a:prstGeom>
          <a:noFill/>
          <a:ln cap="flat" cmpd="sng" w="127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69" name="Google Shape;2569;p64"/>
          <p:cNvSpPr txBox="1"/>
          <p:nvPr/>
        </p:nvSpPr>
        <p:spPr>
          <a:xfrm>
            <a:off x="7323979" y="1119813"/>
            <a:ext cx="11919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Nilai R-squared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70" name="Google Shape;2570;p64"/>
          <p:cNvCxnSpPr>
            <a:stCxn id="2565" idx="3"/>
            <a:endCxn id="2571" idx="1"/>
          </p:cNvCxnSpPr>
          <p:nvPr/>
        </p:nvCxnSpPr>
        <p:spPr>
          <a:xfrm flipH="1" rot="10800000">
            <a:off x="5626469" y="3110655"/>
            <a:ext cx="1650600" cy="6600"/>
          </a:xfrm>
          <a:prstGeom prst="straightConnector1">
            <a:avLst/>
          </a:prstGeom>
          <a:noFill/>
          <a:ln cap="flat" cmpd="sng" w="12700">
            <a:solidFill>
              <a:srgbClr val="FFC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71" name="Google Shape;2571;p64"/>
          <p:cNvSpPr txBox="1"/>
          <p:nvPr/>
        </p:nvSpPr>
        <p:spPr>
          <a:xfrm>
            <a:off x="7277100" y="2849188"/>
            <a:ext cx="103625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Nilai p-value uji-t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65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65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Discussion (4)</a:t>
            </a:r>
            <a:endParaRPr sz="2800"/>
          </a:p>
        </p:txBody>
      </p:sp>
      <p:sp>
        <p:nvSpPr>
          <p:cNvPr id="2578" name="Google Shape;2578;p65"/>
          <p:cNvSpPr txBox="1"/>
          <p:nvPr/>
        </p:nvSpPr>
        <p:spPr>
          <a:xfrm>
            <a:off x="1238249" y="912019"/>
            <a:ext cx="6581776" cy="8852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275" l="-462" r="-46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579" name="Google Shape;2579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0" name="Google Shape;2580;p65"/>
          <p:cNvSpPr txBox="1"/>
          <p:nvPr/>
        </p:nvSpPr>
        <p:spPr>
          <a:xfrm>
            <a:off x="1323975" y="1855052"/>
            <a:ext cx="6399439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56.25% dari % poverty diprediksi oleh HS grad dengan benar</a:t>
            </a:r>
            <a:endParaRPr b="0" i="0" sz="16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413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43.75% keragaman dari % poverty di antara negara-negara bagian dapat dijelaskan oleh model</a:t>
            </a:r>
            <a:endParaRPr/>
          </a:p>
          <a:p>
            <a:pPr indent="-2413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56.25% variabilitas dari % HS grad di antara negara-negara bagian dapat dijelaskan oleh model</a:t>
            </a:r>
            <a:endParaRPr/>
          </a:p>
          <a:p>
            <a:pPr indent="-2413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arenR"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56.25% keragaman dari % poverty diantara negara-negara bagian dapat dijelaskan oleh model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66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p66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Discussion (4)</a:t>
            </a:r>
            <a:endParaRPr sz="2800"/>
          </a:p>
        </p:txBody>
      </p:sp>
      <p:sp>
        <p:nvSpPr>
          <p:cNvPr id="2587" name="Google Shape;2587;p66"/>
          <p:cNvSpPr txBox="1"/>
          <p:nvPr/>
        </p:nvSpPr>
        <p:spPr>
          <a:xfrm>
            <a:off x="1238249" y="912019"/>
            <a:ext cx="6581776" cy="8852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8275" l="-462" r="-46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588" name="Google Shape;2588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89" name="Google Shape;258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845" y="1790627"/>
            <a:ext cx="6293030" cy="2433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67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5" name="Google Shape;2595;p67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Discussion (5)</a:t>
            </a:r>
            <a:endParaRPr sz="2800"/>
          </a:p>
        </p:txBody>
      </p:sp>
      <p:sp>
        <p:nvSpPr>
          <p:cNvPr id="2596" name="Google Shape;2596;p67"/>
          <p:cNvSpPr txBox="1"/>
          <p:nvPr/>
        </p:nvSpPr>
        <p:spPr>
          <a:xfrm>
            <a:off x="1152903" y="897673"/>
            <a:ext cx="3729838" cy="96122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Manakah jawaban yang tidak tepat dalam menginterpretasikan output dari model regresi berikut</a:t>
            </a:r>
            <a:endParaRPr b="0" i="0" sz="18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97" name="Google Shape;2597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98" name="Google Shape;259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473" y="1871185"/>
            <a:ext cx="3372802" cy="1749906"/>
          </a:xfrm>
          <a:prstGeom prst="rect">
            <a:avLst/>
          </a:prstGeom>
          <a:noFill/>
          <a:ln>
            <a:noFill/>
          </a:ln>
        </p:spPr>
      </p:pic>
      <p:sp>
        <p:nvSpPr>
          <p:cNvPr id="2599" name="Google Shape;2599;p67"/>
          <p:cNvSpPr txBox="1"/>
          <p:nvPr/>
        </p:nvSpPr>
        <p:spPr>
          <a:xfrm>
            <a:off x="4882741" y="976423"/>
            <a:ext cx="2940459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AutoNum type="alphaLcParenR"/>
            </a:pPr>
            <a:r>
              <a:rPr b="0" i="0" lang="en-US" sz="135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variabel sales berperan sebagai respon dalam model regresi</a:t>
            </a:r>
            <a:endParaRPr b="0" i="0" sz="135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57175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AutoNum type="alphaLcParenR"/>
            </a:pPr>
            <a:r>
              <a:rPr b="0" i="0" lang="en-US" sz="135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kenaikan 1 unit satuan variable radio berpengaruh terhadap kenaikan sales secara rata-rata sebesar 18.9 satuan</a:t>
            </a:r>
            <a:endParaRPr b="0" i="0" sz="135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57175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AutoNum type="alphaLcParenR"/>
            </a:pPr>
            <a:r>
              <a:rPr b="0" i="0" lang="en-US" sz="135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semua variable independent signifikan secara statistik pada taraf signifikansi 5%</a:t>
            </a:r>
            <a:endParaRPr/>
          </a:p>
          <a:p>
            <a:pPr indent="-257175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AutoNum type="alphaLcParenR"/>
            </a:pPr>
            <a:r>
              <a:rPr b="0" i="0" lang="en-US" sz="135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variabel newspaper tidak signifikan secara statistik pada taraf signifikansi 5%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68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5" name="Google Shape;2605;p68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Discussion (5)</a:t>
            </a:r>
            <a:endParaRPr sz="2800"/>
          </a:p>
        </p:txBody>
      </p:sp>
      <p:sp>
        <p:nvSpPr>
          <p:cNvPr id="2606" name="Google Shape;2606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07" name="Google Shape;260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629" y="896490"/>
            <a:ext cx="6625527" cy="3412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69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3" name="Google Shape;2613;p69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Assumptions Checking</a:t>
            </a:r>
            <a:endParaRPr sz="2800"/>
          </a:p>
        </p:txBody>
      </p:sp>
      <p:sp>
        <p:nvSpPr>
          <p:cNvPr id="2614" name="Google Shape;2614;p69"/>
          <p:cNvSpPr txBox="1"/>
          <p:nvPr/>
        </p:nvSpPr>
        <p:spPr>
          <a:xfrm>
            <a:off x="-1317554" y="5462410"/>
            <a:ext cx="2189140" cy="6388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615" name="Google Shape;2615;p69"/>
          <p:cNvSpPr txBox="1"/>
          <p:nvPr/>
        </p:nvSpPr>
        <p:spPr>
          <a:xfrm>
            <a:off x="635492" y="5462410"/>
            <a:ext cx="1642529" cy="7288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616" name="Google Shape;2616;p69"/>
          <p:cNvSpPr txBox="1"/>
          <p:nvPr/>
        </p:nvSpPr>
        <p:spPr>
          <a:xfrm>
            <a:off x="1181101" y="853284"/>
            <a:ext cx="6791324" cy="21401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Pengecekan asumsi bertujuan untuk memastikan hasil analisis valid yang didasarkan pada nilai residual (error).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17" name="Google Shape;2617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18" name="Google Shape;2618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675" y="1814829"/>
            <a:ext cx="5749200" cy="1681904"/>
          </a:xfrm>
          <a:prstGeom prst="rect">
            <a:avLst/>
          </a:prstGeom>
          <a:noFill/>
          <a:ln cap="flat" cmpd="sng" w="9525">
            <a:solidFill>
              <a:srgbClr val="839DA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7"/>
          <p:cNvSpPr/>
          <p:nvPr/>
        </p:nvSpPr>
        <p:spPr>
          <a:xfrm>
            <a:off x="1706675" y="4937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7"/>
          <p:cNvSpPr txBox="1"/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700"/>
              <a:t>Konsep Populasi &amp; Sampel</a:t>
            </a:r>
            <a:endParaRPr sz="2700"/>
          </a:p>
        </p:txBody>
      </p:sp>
      <p:pic>
        <p:nvPicPr>
          <p:cNvPr id="1392" name="Google Shape;13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113" y="1068842"/>
            <a:ext cx="7504334" cy="3796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7"/>
          <p:cNvSpPr txBox="1"/>
          <p:nvPr/>
        </p:nvSpPr>
        <p:spPr>
          <a:xfrm>
            <a:off x="4313528" y="3983638"/>
            <a:ext cx="400135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Seringkali tidak mungkin mengamati seluruh anggota populasi, karena keterbatasan waktu, tenaga, dan biaya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✔"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Oleh karena itu Statistika tertarik pada Populasi, namun bekerja menggunakan data sampel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70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4" name="Google Shape;2624;p70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Model Assumption (1)</a:t>
            </a:r>
            <a:endParaRPr sz="2800"/>
          </a:p>
        </p:txBody>
      </p:sp>
      <p:sp>
        <p:nvSpPr>
          <p:cNvPr id="2625" name="Google Shape;2625;p70"/>
          <p:cNvSpPr txBox="1"/>
          <p:nvPr/>
        </p:nvSpPr>
        <p:spPr>
          <a:xfrm>
            <a:off x="-1317554" y="5462410"/>
            <a:ext cx="2189140" cy="6388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626" name="Google Shape;2626;p70"/>
          <p:cNvSpPr txBox="1"/>
          <p:nvPr/>
        </p:nvSpPr>
        <p:spPr>
          <a:xfrm>
            <a:off x="635492" y="5462410"/>
            <a:ext cx="1642529" cy="7288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627" name="Google Shape;2627;p70"/>
          <p:cNvSpPr txBox="1"/>
          <p:nvPr/>
        </p:nvSpPr>
        <p:spPr>
          <a:xfrm>
            <a:off x="1312578" y="861506"/>
            <a:ext cx="6518844" cy="916493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Normalitas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Residual terdistribusi secara normal (mengikuti sebaran normal) jika berada di sekitar garis lurus.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28" name="Google Shape;2628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06675" y="1901829"/>
            <a:ext cx="2616379" cy="260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9" name="Google Shape;2629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0947" y="1901829"/>
            <a:ext cx="2616378" cy="2601897"/>
          </a:xfrm>
          <a:prstGeom prst="rect">
            <a:avLst/>
          </a:prstGeom>
          <a:noFill/>
          <a:ln>
            <a:noFill/>
          </a:ln>
        </p:spPr>
      </p:pic>
      <p:sp>
        <p:nvSpPr>
          <p:cNvPr id="2630" name="Google Shape;2630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71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6" name="Google Shape;2636;p71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Model Assumption (2)</a:t>
            </a:r>
            <a:endParaRPr sz="2800"/>
          </a:p>
        </p:txBody>
      </p:sp>
      <p:sp>
        <p:nvSpPr>
          <p:cNvPr id="2637" name="Google Shape;2637;p71"/>
          <p:cNvSpPr txBox="1"/>
          <p:nvPr/>
        </p:nvSpPr>
        <p:spPr>
          <a:xfrm>
            <a:off x="1275949" y="5372385"/>
            <a:ext cx="1642529" cy="7288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638" name="Google Shape;2638;p71"/>
          <p:cNvSpPr txBox="1"/>
          <p:nvPr/>
        </p:nvSpPr>
        <p:spPr>
          <a:xfrm>
            <a:off x="1312578" y="853284"/>
            <a:ext cx="6518844" cy="937416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Homoskedastisitas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Residual memenuhi asumsi homoskedastisitas jika terdistribusi secara acak di sekitar nilai 0 dengan varian konstan.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39" name="Google Shape;2639;p71"/>
          <p:cNvPicPr preferRelativeResize="0"/>
          <p:nvPr/>
        </p:nvPicPr>
        <p:blipFill rotWithShape="1">
          <a:blip r:embed="rId4">
            <a:alphaModFix/>
          </a:blip>
          <a:srcRect b="0" l="0" r="0" t="7146"/>
          <a:stretch/>
        </p:blipFill>
        <p:spPr>
          <a:xfrm>
            <a:off x="1705868" y="2021532"/>
            <a:ext cx="2761910" cy="2499147"/>
          </a:xfrm>
          <a:prstGeom prst="rect">
            <a:avLst/>
          </a:prstGeom>
          <a:noFill/>
          <a:ln>
            <a:noFill/>
          </a:ln>
        </p:spPr>
      </p:pic>
      <p:sp>
        <p:nvSpPr>
          <p:cNvPr id="2640" name="Google Shape;2640;p71"/>
          <p:cNvSpPr txBox="1"/>
          <p:nvPr/>
        </p:nvSpPr>
        <p:spPr>
          <a:xfrm>
            <a:off x="2026529" y="1790700"/>
            <a:ext cx="2416305" cy="2308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Residuals vs Fitted -- Constant Variance</a:t>
            </a:r>
            <a:endParaRPr b="1" i="0" sz="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41" name="Google Shape;2641;p71"/>
          <p:cNvSpPr txBox="1"/>
          <p:nvPr/>
        </p:nvSpPr>
        <p:spPr>
          <a:xfrm>
            <a:off x="5030918" y="1809950"/>
            <a:ext cx="2800503" cy="23083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Residuals vs Fitted -- Non-Constant Variance</a:t>
            </a:r>
            <a:endParaRPr b="1" i="0" sz="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42" name="Google Shape;2642;p71"/>
          <p:cNvPicPr preferRelativeResize="0"/>
          <p:nvPr/>
        </p:nvPicPr>
        <p:blipFill rotWithShape="1">
          <a:blip r:embed="rId5">
            <a:alphaModFix/>
          </a:blip>
          <a:srcRect b="0" l="0" r="0" t="8625"/>
          <a:stretch/>
        </p:blipFill>
        <p:spPr>
          <a:xfrm>
            <a:off x="4709874" y="2021532"/>
            <a:ext cx="2774876" cy="2577417"/>
          </a:xfrm>
          <a:prstGeom prst="rect">
            <a:avLst/>
          </a:prstGeom>
          <a:noFill/>
          <a:ln>
            <a:noFill/>
          </a:ln>
        </p:spPr>
      </p:pic>
      <p:sp>
        <p:nvSpPr>
          <p:cNvPr id="2643" name="Google Shape;2643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p72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p72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Model Assumption (3)</a:t>
            </a:r>
            <a:endParaRPr sz="2800"/>
          </a:p>
        </p:txBody>
      </p:sp>
      <p:sp>
        <p:nvSpPr>
          <p:cNvPr id="2650" name="Google Shape;2650;p72"/>
          <p:cNvSpPr txBox="1"/>
          <p:nvPr/>
        </p:nvSpPr>
        <p:spPr>
          <a:xfrm>
            <a:off x="1312578" y="853284"/>
            <a:ext cx="6518844" cy="937416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Identifikasi struktur non-acak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Variabel Y memiliki hubungan linear dengan X jika residual tersebar secara acak di sekitar nilai 0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651" name="Google Shape;2651;p72"/>
          <p:cNvGrpSpPr/>
          <p:nvPr/>
        </p:nvGrpSpPr>
        <p:grpSpPr>
          <a:xfrm>
            <a:off x="1677800" y="1929496"/>
            <a:ext cx="2833958" cy="2652849"/>
            <a:chOff x="3058697" y="1906308"/>
            <a:chExt cx="2961622" cy="2755004"/>
          </a:xfrm>
        </p:grpSpPr>
        <p:pic>
          <p:nvPicPr>
            <p:cNvPr id="2652" name="Google Shape;2652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58697" y="1906308"/>
              <a:ext cx="2961622" cy="26731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3" name="Google Shape;2653;p72"/>
            <p:cNvSpPr txBox="1"/>
            <p:nvPr/>
          </p:nvSpPr>
          <p:spPr>
            <a:xfrm>
              <a:off x="3375935" y="1906308"/>
              <a:ext cx="2556458" cy="239721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Residuals vs Variabel X -- random</a:t>
              </a:r>
              <a:endParaRPr b="1" i="0" sz="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54" name="Google Shape;2654;p72"/>
            <p:cNvSpPr txBox="1"/>
            <p:nvPr/>
          </p:nvSpPr>
          <p:spPr>
            <a:xfrm>
              <a:off x="4267883" y="4422139"/>
              <a:ext cx="891948" cy="23917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Variabel X</a:t>
              </a:r>
              <a:endParaRPr b="1" i="0" sz="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655" name="Google Shape;2655;p72"/>
          <p:cNvSpPr txBox="1"/>
          <p:nvPr/>
        </p:nvSpPr>
        <p:spPr>
          <a:xfrm>
            <a:off x="5588673" y="4352040"/>
            <a:ext cx="827902" cy="23030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Variabel X</a:t>
            </a:r>
            <a:endParaRPr b="1" i="0" sz="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656" name="Google Shape;2656;p72"/>
          <p:cNvGrpSpPr/>
          <p:nvPr/>
        </p:nvGrpSpPr>
        <p:grpSpPr>
          <a:xfrm>
            <a:off x="4703276" y="1957093"/>
            <a:ext cx="2993138" cy="2548217"/>
            <a:chOff x="4655151" y="1957093"/>
            <a:chExt cx="2993138" cy="2548217"/>
          </a:xfrm>
        </p:grpSpPr>
        <p:pic>
          <p:nvPicPr>
            <p:cNvPr id="2657" name="Google Shape;2657;p72"/>
            <p:cNvPicPr preferRelativeResize="0"/>
            <p:nvPr/>
          </p:nvPicPr>
          <p:blipFill rotWithShape="1">
            <a:blip r:embed="rId4">
              <a:alphaModFix/>
            </a:blip>
            <a:srcRect b="0" l="0" r="0" t="7561"/>
            <a:stretch/>
          </p:blipFill>
          <p:spPr>
            <a:xfrm>
              <a:off x="4655151" y="2134652"/>
              <a:ext cx="2621949" cy="23706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8" name="Google Shape;2658;p72"/>
            <p:cNvSpPr txBox="1"/>
            <p:nvPr/>
          </p:nvSpPr>
          <p:spPr>
            <a:xfrm>
              <a:off x="4814331" y="1957093"/>
              <a:ext cx="2833958" cy="230832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900" u="none" cap="none" strike="noStrike">
                  <a:solidFill>
                    <a:srgbClr val="000000"/>
                  </a:solidFill>
                  <a:latin typeface="Nunito"/>
                  <a:ea typeface="Nunito"/>
                  <a:cs typeface="Nunito"/>
                  <a:sym typeface="Nunito"/>
                </a:rPr>
                <a:t>Residuals vs Variabel X -- curvature</a:t>
              </a:r>
              <a:endParaRPr b="1" i="0" sz="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659" name="Google Shape;2659;p72"/>
          <p:cNvSpPr txBox="1"/>
          <p:nvPr/>
        </p:nvSpPr>
        <p:spPr>
          <a:xfrm>
            <a:off x="5668821" y="4356205"/>
            <a:ext cx="853500" cy="23030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Variabel X</a:t>
            </a:r>
            <a:endParaRPr b="1" i="0" sz="9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60" name="Google Shape;2660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73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Google Shape;2666;p73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Model Assumption (4)</a:t>
            </a:r>
            <a:endParaRPr sz="2800"/>
          </a:p>
        </p:txBody>
      </p:sp>
      <p:sp>
        <p:nvSpPr>
          <p:cNvPr id="2667" name="Google Shape;2667;p73"/>
          <p:cNvSpPr txBox="1"/>
          <p:nvPr/>
        </p:nvSpPr>
        <p:spPr>
          <a:xfrm>
            <a:off x="1275949" y="5372385"/>
            <a:ext cx="1642529" cy="7288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668" name="Google Shape;2668;p73"/>
          <p:cNvSpPr txBox="1"/>
          <p:nvPr/>
        </p:nvSpPr>
        <p:spPr>
          <a:xfrm>
            <a:off x="1312578" y="853284"/>
            <a:ext cx="6518844" cy="937416"/>
          </a:xfrm>
          <a:prstGeom prst="rect">
            <a:avLst/>
          </a:prstGeom>
          <a:solidFill>
            <a:srgbClr val="E4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Independensi</a:t>
            </a:r>
            <a:endParaRPr b="1" i="0" sz="16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74151"/>
                </a:solidFill>
                <a:latin typeface="Nunito"/>
                <a:ea typeface="Nunito"/>
                <a:cs typeface="Nunito"/>
                <a:sym typeface="Nunito"/>
              </a:rPr>
              <a:t>Residual tidak berkorelasi dengan nilai pengamatan sebelumnya (independent) jika terdistribusi secara acak di sekitar nilai nol.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3741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69" name="Google Shape;2669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5486" y="1906308"/>
            <a:ext cx="2787894" cy="26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0" name="Google Shape;2670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8803" y="1906309"/>
            <a:ext cx="2787894" cy="2685713"/>
          </a:xfrm>
          <a:prstGeom prst="rect">
            <a:avLst/>
          </a:prstGeom>
          <a:noFill/>
          <a:ln>
            <a:noFill/>
          </a:ln>
        </p:spPr>
      </p:pic>
      <p:sp>
        <p:nvSpPr>
          <p:cNvPr id="2671" name="Google Shape;267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p74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7" name="Google Shape;2677;p74"/>
          <p:cNvSpPr txBox="1"/>
          <p:nvPr>
            <p:ph type="title"/>
          </p:nvPr>
        </p:nvSpPr>
        <p:spPr>
          <a:xfrm>
            <a:off x="1781176" y="226800"/>
            <a:ext cx="5495924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2800"/>
              <a:t>Regression Analysis Pipeline</a:t>
            </a:r>
            <a:endParaRPr sz="2800"/>
          </a:p>
        </p:txBody>
      </p:sp>
      <p:sp>
        <p:nvSpPr>
          <p:cNvPr id="2678" name="Google Shape;2678;p74"/>
          <p:cNvSpPr txBox="1"/>
          <p:nvPr/>
        </p:nvSpPr>
        <p:spPr>
          <a:xfrm flipH="1">
            <a:off x="1167182" y="1660975"/>
            <a:ext cx="1258343" cy="565688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Visualisasi</a:t>
            </a:r>
            <a:endParaRPr b="1" i="0" sz="1600" u="none" cap="none" strike="noStrike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Data</a:t>
            </a:r>
            <a:endParaRPr/>
          </a:p>
        </p:txBody>
      </p:sp>
      <p:sp>
        <p:nvSpPr>
          <p:cNvPr id="2679" name="Google Shape;2679;p74"/>
          <p:cNvSpPr/>
          <p:nvPr/>
        </p:nvSpPr>
        <p:spPr>
          <a:xfrm>
            <a:off x="1300275" y="2509107"/>
            <a:ext cx="1016272" cy="79247"/>
          </a:xfrm>
          <a:prstGeom prst="rect">
            <a:avLst/>
          </a:prstGeom>
          <a:solidFill>
            <a:srgbClr val="FFC000"/>
          </a:solidFill>
          <a:ln cap="flat" cmpd="sng" w="9525">
            <a:solidFill>
              <a:srgbClr val="0856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0" name="Google Shape;2680;p74"/>
          <p:cNvSpPr/>
          <p:nvPr/>
        </p:nvSpPr>
        <p:spPr>
          <a:xfrm>
            <a:off x="2299557" y="2510784"/>
            <a:ext cx="1016272" cy="77569"/>
          </a:xfrm>
          <a:prstGeom prst="rect">
            <a:avLst/>
          </a:prstGeom>
          <a:solidFill>
            <a:srgbClr val="FEFEFE"/>
          </a:solidFill>
          <a:ln cap="flat" cmpd="sng" w="9525">
            <a:solidFill>
              <a:srgbClr val="0856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1" name="Google Shape;2681;p74"/>
          <p:cNvSpPr/>
          <p:nvPr/>
        </p:nvSpPr>
        <p:spPr>
          <a:xfrm>
            <a:off x="3315829" y="2507211"/>
            <a:ext cx="1016272" cy="79247"/>
          </a:xfrm>
          <a:prstGeom prst="rect">
            <a:avLst/>
          </a:prstGeom>
          <a:solidFill>
            <a:srgbClr val="FFC000"/>
          </a:solidFill>
          <a:ln cap="flat" cmpd="sng" w="9525">
            <a:solidFill>
              <a:srgbClr val="0856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2" name="Google Shape;2682;p74"/>
          <p:cNvSpPr/>
          <p:nvPr/>
        </p:nvSpPr>
        <p:spPr>
          <a:xfrm>
            <a:off x="4315111" y="2507211"/>
            <a:ext cx="1016272" cy="79247"/>
          </a:xfrm>
          <a:prstGeom prst="rect">
            <a:avLst/>
          </a:prstGeom>
          <a:solidFill>
            <a:srgbClr val="FEFEFE"/>
          </a:solidFill>
          <a:ln cap="flat" cmpd="sng" w="9525">
            <a:solidFill>
              <a:srgbClr val="0856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3" name="Google Shape;2683;p74"/>
          <p:cNvSpPr/>
          <p:nvPr/>
        </p:nvSpPr>
        <p:spPr>
          <a:xfrm>
            <a:off x="5340060" y="2507212"/>
            <a:ext cx="1016272" cy="79247"/>
          </a:xfrm>
          <a:prstGeom prst="rect">
            <a:avLst/>
          </a:prstGeom>
          <a:solidFill>
            <a:srgbClr val="FFC000"/>
          </a:solidFill>
          <a:ln cap="flat" cmpd="sng" w="9525">
            <a:solidFill>
              <a:srgbClr val="0856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4" name="Google Shape;2684;p74"/>
          <p:cNvSpPr/>
          <p:nvPr/>
        </p:nvSpPr>
        <p:spPr>
          <a:xfrm>
            <a:off x="1419468" y="3401130"/>
            <a:ext cx="881600" cy="763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4D7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33" u="none" cap="none" strike="noStrike">
                <a:solidFill>
                  <a:srgbClr val="839DAA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i="0" sz="2133" u="none" cap="none" strike="noStrike">
              <a:solidFill>
                <a:srgbClr val="839DA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685" name="Google Shape;2685;p74"/>
          <p:cNvCxnSpPr/>
          <p:nvPr/>
        </p:nvCxnSpPr>
        <p:spPr>
          <a:xfrm flipH="1" rot="-5400000">
            <a:off x="1765568" y="2423883"/>
            <a:ext cx="188700" cy="900"/>
          </a:xfrm>
          <a:prstGeom prst="bentConnector3">
            <a:avLst>
              <a:gd fmla="val 50026" name="adj1"/>
            </a:avLst>
          </a:prstGeom>
          <a:noFill/>
          <a:ln cap="flat" cmpd="sng" w="9525">
            <a:solidFill>
              <a:srgbClr val="08568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6" name="Google Shape;2686;p74"/>
          <p:cNvCxnSpPr/>
          <p:nvPr/>
        </p:nvCxnSpPr>
        <p:spPr>
          <a:xfrm flipH="1" rot="-5400000">
            <a:off x="1461868" y="3002198"/>
            <a:ext cx="797700" cy="9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08568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87" name="Google Shape;2687;p74"/>
          <p:cNvSpPr/>
          <p:nvPr/>
        </p:nvSpPr>
        <p:spPr>
          <a:xfrm>
            <a:off x="2320957" y="1086042"/>
            <a:ext cx="881600" cy="763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4D7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33"/>
              <a:buFont typeface="Arial"/>
              <a:buNone/>
            </a:pPr>
            <a:r>
              <a:rPr b="1" i="0" lang="en-US" sz="2133" u="none" cap="none" strike="noStrike">
                <a:solidFill>
                  <a:srgbClr val="839DAA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i="0" sz="2133" u="none" cap="none" strike="noStrike">
              <a:solidFill>
                <a:srgbClr val="839DA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688" name="Google Shape;2688;p74"/>
          <p:cNvCxnSpPr/>
          <p:nvPr/>
        </p:nvCxnSpPr>
        <p:spPr>
          <a:xfrm rot="-5400000">
            <a:off x="2428157" y="2178610"/>
            <a:ext cx="668100" cy="9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08568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9" name="Google Shape;2689;p74"/>
          <p:cNvCxnSpPr/>
          <p:nvPr/>
        </p:nvCxnSpPr>
        <p:spPr>
          <a:xfrm rot="5400000">
            <a:off x="2666657" y="2700910"/>
            <a:ext cx="188700" cy="15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0" name="Google Shape;2690;p74"/>
          <p:cNvSpPr txBox="1"/>
          <p:nvPr/>
        </p:nvSpPr>
        <p:spPr>
          <a:xfrm flipH="1">
            <a:off x="2113079" y="2764315"/>
            <a:ext cx="1372228" cy="646218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Identifikasi</a:t>
            </a:r>
            <a:endParaRPr b="1" i="0" sz="1600" u="none" cap="none" strike="noStrike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Model</a:t>
            </a:r>
            <a:endParaRPr/>
          </a:p>
        </p:txBody>
      </p:sp>
      <p:sp>
        <p:nvSpPr>
          <p:cNvPr id="2691" name="Google Shape;2691;p74"/>
          <p:cNvSpPr/>
          <p:nvPr/>
        </p:nvSpPr>
        <p:spPr>
          <a:xfrm>
            <a:off x="3414475" y="3404642"/>
            <a:ext cx="881600" cy="763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4D7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33" u="none" cap="none" strike="noStrike">
                <a:solidFill>
                  <a:srgbClr val="839DAA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 i="0" sz="2133" u="none" cap="none" strike="noStrike">
              <a:solidFill>
                <a:srgbClr val="839DA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692" name="Google Shape;2692;p74"/>
          <p:cNvCxnSpPr/>
          <p:nvPr/>
        </p:nvCxnSpPr>
        <p:spPr>
          <a:xfrm flipH="1" rot="-5400000">
            <a:off x="3447726" y="2996006"/>
            <a:ext cx="816000" cy="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8568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3" name="Google Shape;2693;p74"/>
          <p:cNvSpPr txBox="1"/>
          <p:nvPr/>
        </p:nvSpPr>
        <p:spPr>
          <a:xfrm flipH="1">
            <a:off x="3186604" y="1634898"/>
            <a:ext cx="1304704" cy="654686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Estimasi</a:t>
            </a:r>
            <a:endParaRPr b="1" i="0" sz="1600" u="none" cap="none" strike="noStrike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Parameter</a:t>
            </a:r>
            <a:endParaRPr/>
          </a:p>
        </p:txBody>
      </p:sp>
      <p:sp>
        <p:nvSpPr>
          <p:cNvPr id="2694" name="Google Shape;2694;p74"/>
          <p:cNvSpPr/>
          <p:nvPr/>
        </p:nvSpPr>
        <p:spPr>
          <a:xfrm>
            <a:off x="4356331" y="1073350"/>
            <a:ext cx="881600" cy="763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4D7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33" u="none" cap="none" strike="noStrike">
                <a:solidFill>
                  <a:srgbClr val="839DAA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b="1" i="0" sz="2133" u="none" cap="none" strike="noStrike">
              <a:solidFill>
                <a:srgbClr val="839DA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695" name="Google Shape;2695;p74"/>
          <p:cNvCxnSpPr/>
          <p:nvPr/>
        </p:nvCxnSpPr>
        <p:spPr>
          <a:xfrm flipH="1" rot="-5400000">
            <a:off x="4704310" y="2682058"/>
            <a:ext cx="188700" cy="15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08568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6" name="Google Shape;2696;p74"/>
          <p:cNvSpPr txBox="1"/>
          <p:nvPr/>
        </p:nvSpPr>
        <p:spPr>
          <a:xfrm flipH="1">
            <a:off x="4229546" y="2777230"/>
            <a:ext cx="1165696" cy="635204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Evaluasi</a:t>
            </a:r>
            <a:endParaRPr b="1" i="0" sz="1600" u="none" cap="none" strike="noStrike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Model</a:t>
            </a:r>
            <a:endParaRPr/>
          </a:p>
        </p:txBody>
      </p:sp>
      <p:sp>
        <p:nvSpPr>
          <p:cNvPr id="2697" name="Google Shape;2697;p74"/>
          <p:cNvSpPr/>
          <p:nvPr/>
        </p:nvSpPr>
        <p:spPr>
          <a:xfrm>
            <a:off x="5328712" y="3402289"/>
            <a:ext cx="881600" cy="763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4D7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33" u="none" cap="none" strike="noStrike">
                <a:solidFill>
                  <a:srgbClr val="839DAA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b="1" i="0" sz="2133" u="none" cap="none" strike="noStrike">
              <a:solidFill>
                <a:srgbClr val="839DA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698" name="Google Shape;2698;p74"/>
          <p:cNvCxnSpPr/>
          <p:nvPr/>
        </p:nvCxnSpPr>
        <p:spPr>
          <a:xfrm rot="-5400000">
            <a:off x="5653114" y="2399355"/>
            <a:ext cx="236700" cy="39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rgbClr val="08568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9" name="Google Shape;2699;p74"/>
          <p:cNvCxnSpPr/>
          <p:nvPr/>
        </p:nvCxnSpPr>
        <p:spPr>
          <a:xfrm flipH="1" rot="-5400000">
            <a:off x="5361964" y="3003080"/>
            <a:ext cx="816000" cy="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8568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0" name="Google Shape;2700;p74"/>
          <p:cNvSpPr txBox="1"/>
          <p:nvPr/>
        </p:nvSpPr>
        <p:spPr>
          <a:xfrm flipH="1">
            <a:off x="5082207" y="1633923"/>
            <a:ext cx="1374610" cy="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Pengujian Asumsi</a:t>
            </a:r>
            <a:endParaRPr b="1" i="0" sz="1600" u="none" cap="none" strike="noStrike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01" name="Google Shape;2701;p74"/>
          <p:cNvSpPr/>
          <p:nvPr/>
        </p:nvSpPr>
        <p:spPr>
          <a:xfrm>
            <a:off x="6362564" y="2510680"/>
            <a:ext cx="1016272" cy="79247"/>
          </a:xfrm>
          <a:prstGeom prst="rect">
            <a:avLst/>
          </a:prstGeom>
          <a:solidFill>
            <a:srgbClr val="FEFEFE"/>
          </a:solidFill>
          <a:ln cap="flat" cmpd="sng" w="9525">
            <a:solidFill>
              <a:srgbClr val="0856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t/>
            </a:r>
            <a:endParaRPr b="0" i="0" sz="18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2" name="Google Shape;2702;p74"/>
          <p:cNvSpPr/>
          <p:nvPr/>
        </p:nvSpPr>
        <p:spPr>
          <a:xfrm>
            <a:off x="6408102" y="1073350"/>
            <a:ext cx="881600" cy="763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D4D7D9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33" u="none" cap="none" strike="noStrike">
                <a:solidFill>
                  <a:srgbClr val="839DAA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b="1" i="0" sz="2133" u="none" cap="none" strike="noStrike">
              <a:solidFill>
                <a:srgbClr val="839DA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2703" name="Google Shape;2703;p74"/>
          <p:cNvCxnSpPr/>
          <p:nvPr/>
        </p:nvCxnSpPr>
        <p:spPr>
          <a:xfrm rot="-5400000">
            <a:off x="6515302" y="2165918"/>
            <a:ext cx="668100" cy="9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08568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4" name="Google Shape;2704;p74"/>
          <p:cNvCxnSpPr/>
          <p:nvPr/>
        </p:nvCxnSpPr>
        <p:spPr>
          <a:xfrm rot="5400000">
            <a:off x="6753802" y="2688218"/>
            <a:ext cx="188700" cy="15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5" name="Google Shape;2705;p74"/>
          <p:cNvSpPr txBox="1"/>
          <p:nvPr/>
        </p:nvSpPr>
        <p:spPr>
          <a:xfrm flipH="1">
            <a:off x="6239441" y="2802778"/>
            <a:ext cx="1369810" cy="428122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Interpretasi</a:t>
            </a:r>
            <a:endParaRPr b="1" i="0" sz="1600" u="none" cap="none" strike="noStrike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Model</a:t>
            </a:r>
            <a:endParaRPr/>
          </a:p>
        </p:txBody>
      </p:sp>
      <p:cxnSp>
        <p:nvCxnSpPr>
          <p:cNvPr id="2706" name="Google Shape;2706;p74"/>
          <p:cNvCxnSpPr/>
          <p:nvPr/>
        </p:nvCxnSpPr>
        <p:spPr>
          <a:xfrm rot="-5400000">
            <a:off x="4472857" y="2153210"/>
            <a:ext cx="668100" cy="9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08568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7" name="Google Shape;2707;p74"/>
          <p:cNvCxnSpPr/>
          <p:nvPr/>
        </p:nvCxnSpPr>
        <p:spPr>
          <a:xfrm rot="-5400000">
            <a:off x="3738688" y="2380109"/>
            <a:ext cx="236700" cy="3900"/>
          </a:xfrm>
          <a:prstGeom prst="bentConnector3">
            <a:avLst>
              <a:gd fmla="val 49986" name="adj1"/>
            </a:avLst>
          </a:prstGeom>
          <a:noFill/>
          <a:ln cap="flat" cmpd="sng" w="9525">
            <a:solidFill>
              <a:srgbClr val="08568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08" name="Google Shape;2708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3" name="Google Shape;2713;p75"/>
          <p:cNvGrpSpPr/>
          <p:nvPr/>
        </p:nvGrpSpPr>
        <p:grpSpPr>
          <a:xfrm>
            <a:off x="1204440" y="1398736"/>
            <a:ext cx="2628066" cy="2998583"/>
            <a:chOff x="5076209" y="600200"/>
            <a:chExt cx="3337227" cy="3807724"/>
          </a:xfrm>
        </p:grpSpPr>
        <p:grpSp>
          <p:nvGrpSpPr>
            <p:cNvPr id="2714" name="Google Shape;2714;p75"/>
            <p:cNvGrpSpPr/>
            <p:nvPr/>
          </p:nvGrpSpPr>
          <p:grpSpPr>
            <a:xfrm flipH="1" rot="-615709">
              <a:off x="5208565" y="2456902"/>
              <a:ext cx="1338507" cy="1606115"/>
              <a:chOff x="7241678" y="3995311"/>
              <a:chExt cx="952278" cy="1142587"/>
            </a:xfrm>
          </p:grpSpPr>
          <p:sp>
            <p:nvSpPr>
              <p:cNvPr id="2715" name="Google Shape;2715;p75"/>
              <p:cNvSpPr/>
              <p:nvPr/>
            </p:nvSpPr>
            <p:spPr>
              <a:xfrm>
                <a:off x="7241678" y="4183425"/>
                <a:ext cx="152638" cy="119477"/>
              </a:xfrm>
              <a:custGeom>
                <a:rect b="b" l="l" r="r" t="t"/>
                <a:pathLst>
                  <a:path extrusionOk="0" h="980" w="1252">
                    <a:moveTo>
                      <a:pt x="385" y="0"/>
                    </a:moveTo>
                    <a:cubicBezTo>
                      <a:pt x="371" y="0"/>
                      <a:pt x="357" y="1"/>
                      <a:pt x="344" y="3"/>
                    </a:cubicBezTo>
                    <a:cubicBezTo>
                      <a:pt x="138" y="33"/>
                      <a:pt x="1" y="247"/>
                      <a:pt x="62" y="453"/>
                    </a:cubicBezTo>
                    <a:cubicBezTo>
                      <a:pt x="108" y="659"/>
                      <a:pt x="321" y="811"/>
                      <a:pt x="504" y="895"/>
                    </a:cubicBezTo>
                    <a:cubicBezTo>
                      <a:pt x="694" y="974"/>
                      <a:pt x="1107" y="979"/>
                      <a:pt x="1222" y="979"/>
                    </a:cubicBezTo>
                    <a:cubicBezTo>
                      <a:pt x="1241" y="979"/>
                      <a:pt x="1252" y="979"/>
                      <a:pt x="1252" y="979"/>
                    </a:cubicBezTo>
                    <a:cubicBezTo>
                      <a:pt x="1252" y="979"/>
                      <a:pt x="1137" y="628"/>
                      <a:pt x="1130" y="605"/>
                    </a:cubicBezTo>
                    <a:cubicBezTo>
                      <a:pt x="1020" y="372"/>
                      <a:pt x="675" y="0"/>
                      <a:pt x="3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6" name="Google Shape;2716;p75"/>
              <p:cNvSpPr/>
              <p:nvPr/>
            </p:nvSpPr>
            <p:spPr>
              <a:xfrm>
                <a:off x="7249115" y="3995311"/>
                <a:ext cx="944841" cy="1142587"/>
              </a:xfrm>
              <a:custGeom>
                <a:rect b="b" l="l" r="r" t="t"/>
                <a:pathLst>
                  <a:path extrusionOk="0" h="9372" w="7750">
                    <a:moveTo>
                      <a:pt x="1643" y="0"/>
                    </a:moveTo>
                    <a:cubicBezTo>
                      <a:pt x="1591" y="0"/>
                      <a:pt x="1538" y="12"/>
                      <a:pt x="1488" y="36"/>
                    </a:cubicBezTo>
                    <a:cubicBezTo>
                      <a:pt x="1221" y="173"/>
                      <a:pt x="1152" y="715"/>
                      <a:pt x="1191" y="982"/>
                    </a:cubicBezTo>
                    <a:cubicBezTo>
                      <a:pt x="1191" y="1004"/>
                      <a:pt x="1297" y="1355"/>
                      <a:pt x="1305" y="1355"/>
                    </a:cubicBezTo>
                    <a:cubicBezTo>
                      <a:pt x="1290" y="1439"/>
                      <a:pt x="1282" y="1531"/>
                      <a:pt x="1267" y="1630"/>
                    </a:cubicBezTo>
                    <a:cubicBezTo>
                      <a:pt x="1252" y="1821"/>
                      <a:pt x="1229" y="2026"/>
                      <a:pt x="1229" y="2255"/>
                    </a:cubicBezTo>
                    <a:cubicBezTo>
                      <a:pt x="1221" y="2507"/>
                      <a:pt x="1221" y="2751"/>
                      <a:pt x="1244" y="2995"/>
                    </a:cubicBezTo>
                    <a:cubicBezTo>
                      <a:pt x="1267" y="3270"/>
                      <a:pt x="1313" y="3544"/>
                      <a:pt x="1381" y="3811"/>
                    </a:cubicBezTo>
                    <a:lnTo>
                      <a:pt x="1381" y="3826"/>
                    </a:lnTo>
                    <a:cubicBezTo>
                      <a:pt x="1336" y="3750"/>
                      <a:pt x="1191" y="3544"/>
                      <a:pt x="1183" y="3529"/>
                    </a:cubicBezTo>
                    <a:cubicBezTo>
                      <a:pt x="1035" y="3355"/>
                      <a:pt x="681" y="3122"/>
                      <a:pt x="409" y="3122"/>
                    </a:cubicBezTo>
                    <a:cubicBezTo>
                      <a:pt x="358" y="3122"/>
                      <a:pt x="311" y="3130"/>
                      <a:pt x="268" y="3148"/>
                    </a:cubicBezTo>
                    <a:cubicBezTo>
                      <a:pt x="77" y="3239"/>
                      <a:pt x="1" y="3476"/>
                      <a:pt x="108" y="3659"/>
                    </a:cubicBezTo>
                    <a:cubicBezTo>
                      <a:pt x="184" y="3849"/>
                      <a:pt x="428" y="3941"/>
                      <a:pt x="626" y="3971"/>
                    </a:cubicBezTo>
                    <a:cubicBezTo>
                      <a:pt x="649" y="3974"/>
                      <a:pt x="674" y="3976"/>
                      <a:pt x="701" y="3976"/>
                    </a:cubicBezTo>
                    <a:cubicBezTo>
                      <a:pt x="945" y="3976"/>
                      <a:pt x="1332" y="3864"/>
                      <a:pt x="1366" y="3857"/>
                    </a:cubicBezTo>
                    <a:cubicBezTo>
                      <a:pt x="1442" y="4124"/>
                      <a:pt x="1534" y="4391"/>
                      <a:pt x="1648" y="4650"/>
                    </a:cubicBezTo>
                    <a:cubicBezTo>
                      <a:pt x="1709" y="4803"/>
                      <a:pt x="1778" y="4948"/>
                      <a:pt x="1854" y="5100"/>
                    </a:cubicBezTo>
                    <a:cubicBezTo>
                      <a:pt x="1816" y="5039"/>
                      <a:pt x="1778" y="4978"/>
                      <a:pt x="1770" y="4970"/>
                    </a:cubicBezTo>
                    <a:cubicBezTo>
                      <a:pt x="1621" y="4802"/>
                      <a:pt x="1261" y="4566"/>
                      <a:pt x="988" y="4566"/>
                    </a:cubicBezTo>
                    <a:cubicBezTo>
                      <a:pt x="941" y="4566"/>
                      <a:pt x="896" y="4573"/>
                      <a:pt x="855" y="4589"/>
                    </a:cubicBezTo>
                    <a:cubicBezTo>
                      <a:pt x="657" y="4681"/>
                      <a:pt x="588" y="4917"/>
                      <a:pt x="695" y="5100"/>
                    </a:cubicBezTo>
                    <a:cubicBezTo>
                      <a:pt x="794" y="5291"/>
                      <a:pt x="1046" y="5382"/>
                      <a:pt x="1244" y="5405"/>
                    </a:cubicBezTo>
                    <a:cubicBezTo>
                      <a:pt x="1268" y="5409"/>
                      <a:pt x="1296" y="5411"/>
                      <a:pt x="1326" y="5411"/>
                    </a:cubicBezTo>
                    <a:cubicBezTo>
                      <a:pt x="1539" y="5411"/>
                      <a:pt x="1867" y="5325"/>
                      <a:pt x="1961" y="5298"/>
                    </a:cubicBezTo>
                    <a:lnTo>
                      <a:pt x="2045" y="5474"/>
                    </a:lnTo>
                    <a:cubicBezTo>
                      <a:pt x="2182" y="5741"/>
                      <a:pt x="2319" y="6015"/>
                      <a:pt x="2441" y="6282"/>
                    </a:cubicBezTo>
                    <a:cubicBezTo>
                      <a:pt x="2487" y="6382"/>
                      <a:pt x="2533" y="6473"/>
                      <a:pt x="2571" y="6572"/>
                    </a:cubicBezTo>
                    <a:cubicBezTo>
                      <a:pt x="2533" y="6519"/>
                      <a:pt x="2502" y="6465"/>
                      <a:pt x="2495" y="6465"/>
                    </a:cubicBezTo>
                    <a:cubicBezTo>
                      <a:pt x="2347" y="6292"/>
                      <a:pt x="1992" y="6058"/>
                      <a:pt x="1720" y="6058"/>
                    </a:cubicBezTo>
                    <a:cubicBezTo>
                      <a:pt x="1670" y="6058"/>
                      <a:pt x="1622" y="6066"/>
                      <a:pt x="1580" y="6084"/>
                    </a:cubicBezTo>
                    <a:cubicBezTo>
                      <a:pt x="1381" y="6176"/>
                      <a:pt x="1313" y="6412"/>
                      <a:pt x="1419" y="6595"/>
                    </a:cubicBezTo>
                    <a:cubicBezTo>
                      <a:pt x="1526" y="6786"/>
                      <a:pt x="1770" y="6870"/>
                      <a:pt x="1969" y="6900"/>
                    </a:cubicBezTo>
                    <a:cubicBezTo>
                      <a:pt x="1994" y="6904"/>
                      <a:pt x="2023" y="6906"/>
                      <a:pt x="2054" y="6906"/>
                    </a:cubicBezTo>
                    <a:cubicBezTo>
                      <a:pt x="2260" y="6906"/>
                      <a:pt x="2557" y="6828"/>
                      <a:pt x="2663" y="6801"/>
                    </a:cubicBezTo>
                    <a:cubicBezTo>
                      <a:pt x="2701" y="6893"/>
                      <a:pt x="2739" y="6999"/>
                      <a:pt x="2777" y="7091"/>
                    </a:cubicBezTo>
                    <a:cubicBezTo>
                      <a:pt x="2800" y="7159"/>
                      <a:pt x="2823" y="7220"/>
                      <a:pt x="2838" y="7297"/>
                    </a:cubicBezTo>
                    <a:cubicBezTo>
                      <a:pt x="2853" y="7365"/>
                      <a:pt x="2876" y="7426"/>
                      <a:pt x="2899" y="7495"/>
                    </a:cubicBezTo>
                    <a:cubicBezTo>
                      <a:pt x="2930" y="7625"/>
                      <a:pt x="2960" y="7754"/>
                      <a:pt x="2991" y="7884"/>
                    </a:cubicBezTo>
                    <a:cubicBezTo>
                      <a:pt x="3013" y="7968"/>
                      <a:pt x="3029" y="8052"/>
                      <a:pt x="3044" y="8143"/>
                    </a:cubicBezTo>
                    <a:cubicBezTo>
                      <a:pt x="2998" y="8044"/>
                      <a:pt x="2914" y="7854"/>
                      <a:pt x="2907" y="7846"/>
                    </a:cubicBezTo>
                    <a:cubicBezTo>
                      <a:pt x="2775" y="7638"/>
                      <a:pt x="2425" y="7324"/>
                      <a:pt x="2138" y="7324"/>
                    </a:cubicBezTo>
                    <a:cubicBezTo>
                      <a:pt x="2109" y="7324"/>
                      <a:pt x="2080" y="7328"/>
                      <a:pt x="2052" y="7335"/>
                    </a:cubicBezTo>
                    <a:cubicBezTo>
                      <a:pt x="1854" y="7388"/>
                      <a:pt x="1740" y="7609"/>
                      <a:pt x="1824" y="7808"/>
                    </a:cubicBezTo>
                    <a:cubicBezTo>
                      <a:pt x="1892" y="8014"/>
                      <a:pt x="2121" y="8136"/>
                      <a:pt x="2319" y="8197"/>
                    </a:cubicBezTo>
                    <a:cubicBezTo>
                      <a:pt x="2388" y="8220"/>
                      <a:pt x="2486" y="8227"/>
                      <a:pt x="2589" y="8227"/>
                    </a:cubicBezTo>
                    <a:cubicBezTo>
                      <a:pt x="2795" y="8227"/>
                      <a:pt x="3019" y="8197"/>
                      <a:pt x="3059" y="8197"/>
                    </a:cubicBezTo>
                    <a:cubicBezTo>
                      <a:pt x="3082" y="8342"/>
                      <a:pt x="3113" y="8479"/>
                      <a:pt x="3136" y="8609"/>
                    </a:cubicBezTo>
                    <a:cubicBezTo>
                      <a:pt x="3181" y="8891"/>
                      <a:pt x="3219" y="9150"/>
                      <a:pt x="3250" y="9364"/>
                    </a:cubicBezTo>
                    <a:lnTo>
                      <a:pt x="3448" y="9364"/>
                    </a:lnTo>
                    <a:cubicBezTo>
                      <a:pt x="3418" y="9143"/>
                      <a:pt x="3372" y="8876"/>
                      <a:pt x="3311" y="8570"/>
                    </a:cubicBezTo>
                    <a:cubicBezTo>
                      <a:pt x="3280" y="8433"/>
                      <a:pt x="3250" y="8281"/>
                      <a:pt x="3212" y="8120"/>
                    </a:cubicBezTo>
                    <a:cubicBezTo>
                      <a:pt x="3357" y="8067"/>
                      <a:pt x="3494" y="8006"/>
                      <a:pt x="3624" y="7930"/>
                    </a:cubicBezTo>
                    <a:cubicBezTo>
                      <a:pt x="3784" y="8098"/>
                      <a:pt x="4180" y="8296"/>
                      <a:pt x="4226" y="8319"/>
                    </a:cubicBezTo>
                    <a:cubicBezTo>
                      <a:pt x="4173" y="8456"/>
                      <a:pt x="4119" y="8578"/>
                      <a:pt x="4066" y="8700"/>
                    </a:cubicBezTo>
                    <a:cubicBezTo>
                      <a:pt x="3959" y="8952"/>
                      <a:pt x="3852" y="9181"/>
                      <a:pt x="3761" y="9371"/>
                    </a:cubicBezTo>
                    <a:lnTo>
                      <a:pt x="3974" y="9371"/>
                    </a:lnTo>
                    <a:cubicBezTo>
                      <a:pt x="4058" y="9196"/>
                      <a:pt x="4142" y="8998"/>
                      <a:pt x="4234" y="8776"/>
                    </a:cubicBezTo>
                    <a:cubicBezTo>
                      <a:pt x="4287" y="8639"/>
                      <a:pt x="4348" y="8494"/>
                      <a:pt x="4402" y="8342"/>
                    </a:cubicBezTo>
                    <a:cubicBezTo>
                      <a:pt x="4444" y="8354"/>
                      <a:pt x="4753" y="8415"/>
                      <a:pt x="4988" y="8415"/>
                    </a:cubicBezTo>
                    <a:cubicBezTo>
                      <a:pt x="5045" y="8415"/>
                      <a:pt x="5098" y="8412"/>
                      <a:pt x="5141" y="8403"/>
                    </a:cubicBezTo>
                    <a:cubicBezTo>
                      <a:pt x="5340" y="8357"/>
                      <a:pt x="5576" y="8250"/>
                      <a:pt x="5660" y="8052"/>
                    </a:cubicBezTo>
                    <a:cubicBezTo>
                      <a:pt x="5759" y="7861"/>
                      <a:pt x="5668" y="7632"/>
                      <a:pt x="5469" y="7556"/>
                    </a:cubicBezTo>
                    <a:cubicBezTo>
                      <a:pt x="5435" y="7545"/>
                      <a:pt x="5398" y="7540"/>
                      <a:pt x="5359" y="7540"/>
                    </a:cubicBezTo>
                    <a:cubicBezTo>
                      <a:pt x="5079" y="7540"/>
                      <a:pt x="4726" y="7811"/>
                      <a:pt x="4585" y="8006"/>
                    </a:cubicBezTo>
                    <a:cubicBezTo>
                      <a:pt x="4569" y="8014"/>
                      <a:pt x="4486" y="8166"/>
                      <a:pt x="4432" y="8265"/>
                    </a:cubicBezTo>
                    <a:cubicBezTo>
                      <a:pt x="4455" y="8204"/>
                      <a:pt x="4478" y="8143"/>
                      <a:pt x="4501" y="8082"/>
                    </a:cubicBezTo>
                    <a:cubicBezTo>
                      <a:pt x="4547" y="7953"/>
                      <a:pt x="4585" y="7831"/>
                      <a:pt x="4630" y="7701"/>
                    </a:cubicBezTo>
                    <a:lnTo>
                      <a:pt x="4691" y="7495"/>
                    </a:lnTo>
                    <a:cubicBezTo>
                      <a:pt x="4714" y="7434"/>
                      <a:pt x="4730" y="7358"/>
                      <a:pt x="4745" y="7289"/>
                    </a:cubicBezTo>
                    <a:cubicBezTo>
                      <a:pt x="4783" y="7129"/>
                      <a:pt x="4821" y="6961"/>
                      <a:pt x="4844" y="6786"/>
                    </a:cubicBezTo>
                    <a:cubicBezTo>
                      <a:pt x="4945" y="6829"/>
                      <a:pt x="5298" y="6947"/>
                      <a:pt x="5510" y="6947"/>
                    </a:cubicBezTo>
                    <a:cubicBezTo>
                      <a:pt x="5522" y="6947"/>
                      <a:pt x="5534" y="6947"/>
                      <a:pt x="5546" y="6946"/>
                    </a:cubicBezTo>
                    <a:cubicBezTo>
                      <a:pt x="5744" y="6938"/>
                      <a:pt x="5996" y="6862"/>
                      <a:pt x="6118" y="6687"/>
                    </a:cubicBezTo>
                    <a:cubicBezTo>
                      <a:pt x="6240" y="6511"/>
                      <a:pt x="6179" y="6267"/>
                      <a:pt x="5996" y="6168"/>
                    </a:cubicBezTo>
                    <a:cubicBezTo>
                      <a:pt x="5941" y="6138"/>
                      <a:pt x="5878" y="6126"/>
                      <a:pt x="5810" y="6126"/>
                    </a:cubicBezTo>
                    <a:cubicBezTo>
                      <a:pt x="5545" y="6126"/>
                      <a:pt x="5209" y="6321"/>
                      <a:pt x="5058" y="6473"/>
                    </a:cubicBezTo>
                    <a:cubicBezTo>
                      <a:pt x="5042" y="6481"/>
                      <a:pt x="4920" y="6633"/>
                      <a:pt x="4852" y="6717"/>
                    </a:cubicBezTo>
                    <a:cubicBezTo>
                      <a:pt x="4874" y="6618"/>
                      <a:pt x="4890" y="6519"/>
                      <a:pt x="4897" y="6412"/>
                    </a:cubicBezTo>
                    <a:cubicBezTo>
                      <a:pt x="4936" y="6115"/>
                      <a:pt x="4966" y="5809"/>
                      <a:pt x="4997" y="5504"/>
                    </a:cubicBezTo>
                    <a:cubicBezTo>
                      <a:pt x="5004" y="5413"/>
                      <a:pt x="5012" y="5321"/>
                      <a:pt x="5027" y="5230"/>
                    </a:cubicBezTo>
                    <a:cubicBezTo>
                      <a:pt x="5064" y="5244"/>
                      <a:pt x="5484" y="5399"/>
                      <a:pt x="5721" y="5399"/>
                    </a:cubicBezTo>
                    <a:cubicBezTo>
                      <a:pt x="5731" y="5399"/>
                      <a:pt x="5742" y="5398"/>
                      <a:pt x="5752" y="5398"/>
                    </a:cubicBezTo>
                    <a:cubicBezTo>
                      <a:pt x="5950" y="5382"/>
                      <a:pt x="6202" y="5306"/>
                      <a:pt x="6324" y="5131"/>
                    </a:cubicBezTo>
                    <a:cubicBezTo>
                      <a:pt x="6446" y="4955"/>
                      <a:pt x="6385" y="4711"/>
                      <a:pt x="6202" y="4612"/>
                    </a:cubicBezTo>
                    <a:cubicBezTo>
                      <a:pt x="6148" y="4585"/>
                      <a:pt x="6087" y="4573"/>
                      <a:pt x="6020" y="4573"/>
                    </a:cubicBezTo>
                    <a:cubicBezTo>
                      <a:pt x="5754" y="4573"/>
                      <a:pt x="5416" y="4764"/>
                      <a:pt x="5263" y="4917"/>
                    </a:cubicBezTo>
                    <a:cubicBezTo>
                      <a:pt x="5248" y="4932"/>
                      <a:pt x="5073" y="5154"/>
                      <a:pt x="5027" y="5207"/>
                    </a:cubicBezTo>
                    <a:cubicBezTo>
                      <a:pt x="5050" y="5001"/>
                      <a:pt x="5073" y="4795"/>
                      <a:pt x="5103" y="4597"/>
                    </a:cubicBezTo>
                    <a:cubicBezTo>
                      <a:pt x="5149" y="4330"/>
                      <a:pt x="5202" y="4063"/>
                      <a:pt x="5279" y="3804"/>
                    </a:cubicBezTo>
                    <a:cubicBezTo>
                      <a:pt x="5293" y="3811"/>
                      <a:pt x="5720" y="3973"/>
                      <a:pt x="5967" y="3973"/>
                    </a:cubicBezTo>
                    <a:cubicBezTo>
                      <a:pt x="5982" y="3973"/>
                      <a:pt x="5997" y="3973"/>
                      <a:pt x="6011" y="3971"/>
                    </a:cubicBezTo>
                    <a:cubicBezTo>
                      <a:pt x="6209" y="3956"/>
                      <a:pt x="6461" y="3887"/>
                      <a:pt x="6583" y="3704"/>
                    </a:cubicBezTo>
                    <a:cubicBezTo>
                      <a:pt x="6705" y="3529"/>
                      <a:pt x="6644" y="3293"/>
                      <a:pt x="6461" y="3186"/>
                    </a:cubicBezTo>
                    <a:cubicBezTo>
                      <a:pt x="6409" y="3159"/>
                      <a:pt x="6348" y="3147"/>
                      <a:pt x="6283" y="3147"/>
                    </a:cubicBezTo>
                    <a:cubicBezTo>
                      <a:pt x="6017" y="3147"/>
                      <a:pt x="5676" y="3344"/>
                      <a:pt x="5523" y="3491"/>
                    </a:cubicBezTo>
                    <a:cubicBezTo>
                      <a:pt x="5508" y="3506"/>
                      <a:pt x="5317" y="3743"/>
                      <a:pt x="5286" y="3788"/>
                    </a:cubicBezTo>
                    <a:cubicBezTo>
                      <a:pt x="5286" y="3773"/>
                      <a:pt x="5294" y="3758"/>
                      <a:pt x="5294" y="3743"/>
                    </a:cubicBezTo>
                    <a:cubicBezTo>
                      <a:pt x="5378" y="3483"/>
                      <a:pt x="5485" y="3232"/>
                      <a:pt x="5614" y="2987"/>
                    </a:cubicBezTo>
                    <a:cubicBezTo>
                      <a:pt x="5683" y="2858"/>
                      <a:pt x="5752" y="2728"/>
                      <a:pt x="5828" y="2606"/>
                    </a:cubicBezTo>
                    <a:cubicBezTo>
                      <a:pt x="5912" y="2652"/>
                      <a:pt x="6308" y="2843"/>
                      <a:pt x="6522" y="2850"/>
                    </a:cubicBezTo>
                    <a:cubicBezTo>
                      <a:pt x="6536" y="2851"/>
                      <a:pt x="6550" y="2851"/>
                      <a:pt x="6565" y="2851"/>
                    </a:cubicBezTo>
                    <a:cubicBezTo>
                      <a:pt x="6762" y="2851"/>
                      <a:pt x="6989" y="2801"/>
                      <a:pt x="7117" y="2644"/>
                    </a:cubicBezTo>
                    <a:cubicBezTo>
                      <a:pt x="7254" y="2484"/>
                      <a:pt x="7224" y="2240"/>
                      <a:pt x="7048" y="2118"/>
                    </a:cubicBezTo>
                    <a:cubicBezTo>
                      <a:pt x="6982" y="2074"/>
                      <a:pt x="6898" y="2056"/>
                      <a:pt x="6807" y="2056"/>
                    </a:cubicBezTo>
                    <a:cubicBezTo>
                      <a:pt x="6549" y="2056"/>
                      <a:pt x="6231" y="2200"/>
                      <a:pt x="6080" y="2324"/>
                    </a:cubicBezTo>
                    <a:cubicBezTo>
                      <a:pt x="6072" y="2332"/>
                      <a:pt x="5965" y="2438"/>
                      <a:pt x="5889" y="2515"/>
                    </a:cubicBezTo>
                    <a:cubicBezTo>
                      <a:pt x="5927" y="2461"/>
                      <a:pt x="5958" y="2400"/>
                      <a:pt x="5996" y="2354"/>
                    </a:cubicBezTo>
                    <a:cubicBezTo>
                      <a:pt x="6118" y="2164"/>
                      <a:pt x="6247" y="1996"/>
                      <a:pt x="6362" y="1851"/>
                    </a:cubicBezTo>
                    <a:cubicBezTo>
                      <a:pt x="6430" y="1767"/>
                      <a:pt x="6491" y="1691"/>
                      <a:pt x="6545" y="1622"/>
                    </a:cubicBezTo>
                    <a:cubicBezTo>
                      <a:pt x="6652" y="1622"/>
                      <a:pt x="7079" y="1607"/>
                      <a:pt x="7269" y="1523"/>
                    </a:cubicBezTo>
                    <a:cubicBezTo>
                      <a:pt x="7452" y="1432"/>
                      <a:pt x="7658" y="1271"/>
                      <a:pt x="7704" y="1065"/>
                    </a:cubicBezTo>
                    <a:cubicBezTo>
                      <a:pt x="7750" y="859"/>
                      <a:pt x="7613" y="654"/>
                      <a:pt x="7399" y="623"/>
                    </a:cubicBezTo>
                    <a:cubicBezTo>
                      <a:pt x="7389" y="622"/>
                      <a:pt x="7378" y="621"/>
                      <a:pt x="7367" y="621"/>
                    </a:cubicBezTo>
                    <a:cubicBezTo>
                      <a:pt x="7077" y="621"/>
                      <a:pt x="6739" y="1013"/>
                      <a:pt x="6636" y="1248"/>
                    </a:cubicBezTo>
                    <a:cubicBezTo>
                      <a:pt x="6629" y="1271"/>
                      <a:pt x="6522" y="1622"/>
                      <a:pt x="6530" y="1622"/>
                    </a:cubicBezTo>
                    <a:cubicBezTo>
                      <a:pt x="6476" y="1691"/>
                      <a:pt x="6415" y="1759"/>
                      <a:pt x="6354" y="1836"/>
                    </a:cubicBezTo>
                    <a:cubicBezTo>
                      <a:pt x="6232" y="1981"/>
                      <a:pt x="6102" y="2141"/>
                      <a:pt x="5973" y="2332"/>
                    </a:cubicBezTo>
                    <a:cubicBezTo>
                      <a:pt x="5828" y="2530"/>
                      <a:pt x="5698" y="2743"/>
                      <a:pt x="5576" y="2957"/>
                    </a:cubicBezTo>
                    <a:cubicBezTo>
                      <a:pt x="5439" y="3201"/>
                      <a:pt x="5332" y="3453"/>
                      <a:pt x="5241" y="3720"/>
                    </a:cubicBezTo>
                    <a:lnTo>
                      <a:pt x="5241" y="3369"/>
                    </a:lnTo>
                    <a:cubicBezTo>
                      <a:pt x="5202" y="3102"/>
                      <a:pt x="4981" y="2606"/>
                      <a:pt x="4684" y="2553"/>
                    </a:cubicBezTo>
                    <a:cubicBezTo>
                      <a:pt x="4665" y="2550"/>
                      <a:pt x="4647" y="2549"/>
                      <a:pt x="4629" y="2549"/>
                    </a:cubicBezTo>
                    <a:cubicBezTo>
                      <a:pt x="4439" y="2549"/>
                      <a:pt x="4279" y="2693"/>
                      <a:pt x="4272" y="2888"/>
                    </a:cubicBezTo>
                    <a:cubicBezTo>
                      <a:pt x="4257" y="3102"/>
                      <a:pt x="4409" y="3315"/>
                      <a:pt x="4554" y="3445"/>
                    </a:cubicBezTo>
                    <a:cubicBezTo>
                      <a:pt x="4730" y="3598"/>
                      <a:pt x="5195" y="3750"/>
                      <a:pt x="5233" y="3758"/>
                    </a:cubicBezTo>
                    <a:cubicBezTo>
                      <a:pt x="5149" y="4025"/>
                      <a:pt x="5080" y="4299"/>
                      <a:pt x="5035" y="4582"/>
                    </a:cubicBezTo>
                    <a:cubicBezTo>
                      <a:pt x="5004" y="4742"/>
                      <a:pt x="4981" y="4902"/>
                      <a:pt x="4958" y="5070"/>
                    </a:cubicBezTo>
                    <a:lnTo>
                      <a:pt x="4958" y="4917"/>
                    </a:lnTo>
                    <a:cubicBezTo>
                      <a:pt x="4928" y="4650"/>
                      <a:pt x="4699" y="4154"/>
                      <a:pt x="4402" y="4093"/>
                    </a:cubicBezTo>
                    <a:cubicBezTo>
                      <a:pt x="4384" y="4091"/>
                      <a:pt x="4366" y="4089"/>
                      <a:pt x="4349" y="4089"/>
                    </a:cubicBezTo>
                    <a:cubicBezTo>
                      <a:pt x="4164" y="4089"/>
                      <a:pt x="4004" y="4234"/>
                      <a:pt x="3990" y="4429"/>
                    </a:cubicBezTo>
                    <a:cubicBezTo>
                      <a:pt x="3974" y="4643"/>
                      <a:pt x="4127" y="4856"/>
                      <a:pt x="4280" y="4993"/>
                    </a:cubicBezTo>
                    <a:cubicBezTo>
                      <a:pt x="4424" y="5123"/>
                      <a:pt x="4829" y="5260"/>
                      <a:pt x="4936" y="5291"/>
                    </a:cubicBezTo>
                    <a:cubicBezTo>
                      <a:pt x="4928" y="5359"/>
                      <a:pt x="4920" y="5420"/>
                      <a:pt x="4913" y="5482"/>
                    </a:cubicBezTo>
                    <a:cubicBezTo>
                      <a:pt x="4874" y="5787"/>
                      <a:pt x="4836" y="6092"/>
                      <a:pt x="4798" y="6389"/>
                    </a:cubicBezTo>
                    <a:cubicBezTo>
                      <a:pt x="4783" y="6488"/>
                      <a:pt x="4760" y="6595"/>
                      <a:pt x="4745" y="6694"/>
                    </a:cubicBezTo>
                    <a:lnTo>
                      <a:pt x="4745" y="6565"/>
                    </a:lnTo>
                    <a:cubicBezTo>
                      <a:pt x="4707" y="6298"/>
                      <a:pt x="4486" y="5802"/>
                      <a:pt x="4188" y="5741"/>
                    </a:cubicBezTo>
                    <a:cubicBezTo>
                      <a:pt x="4170" y="5738"/>
                      <a:pt x="4153" y="5737"/>
                      <a:pt x="4135" y="5737"/>
                    </a:cubicBezTo>
                    <a:cubicBezTo>
                      <a:pt x="3950" y="5737"/>
                      <a:pt x="3783" y="5881"/>
                      <a:pt x="3776" y="6076"/>
                    </a:cubicBezTo>
                    <a:cubicBezTo>
                      <a:pt x="3761" y="6290"/>
                      <a:pt x="3913" y="6504"/>
                      <a:pt x="4058" y="6641"/>
                    </a:cubicBezTo>
                    <a:cubicBezTo>
                      <a:pt x="4211" y="6770"/>
                      <a:pt x="4577" y="6893"/>
                      <a:pt x="4699" y="6938"/>
                    </a:cubicBezTo>
                    <a:cubicBezTo>
                      <a:pt x="4676" y="7037"/>
                      <a:pt x="4653" y="7144"/>
                      <a:pt x="4630" y="7243"/>
                    </a:cubicBezTo>
                    <a:cubicBezTo>
                      <a:pt x="4608" y="7312"/>
                      <a:pt x="4600" y="7381"/>
                      <a:pt x="4577" y="7442"/>
                    </a:cubicBezTo>
                    <a:cubicBezTo>
                      <a:pt x="4554" y="7510"/>
                      <a:pt x="4531" y="7579"/>
                      <a:pt x="4508" y="7648"/>
                    </a:cubicBezTo>
                    <a:cubicBezTo>
                      <a:pt x="4463" y="7770"/>
                      <a:pt x="4417" y="7899"/>
                      <a:pt x="4371" y="8021"/>
                    </a:cubicBezTo>
                    <a:cubicBezTo>
                      <a:pt x="4341" y="8105"/>
                      <a:pt x="4302" y="8181"/>
                      <a:pt x="4272" y="8265"/>
                    </a:cubicBezTo>
                    <a:cubicBezTo>
                      <a:pt x="4295" y="8159"/>
                      <a:pt x="4318" y="7953"/>
                      <a:pt x="4318" y="7937"/>
                    </a:cubicBezTo>
                    <a:cubicBezTo>
                      <a:pt x="4318" y="7701"/>
                      <a:pt x="4257" y="7465"/>
                      <a:pt x="4135" y="7266"/>
                    </a:cubicBezTo>
                    <a:cubicBezTo>
                      <a:pt x="4135" y="7236"/>
                      <a:pt x="4135" y="7213"/>
                      <a:pt x="4127" y="7182"/>
                    </a:cubicBezTo>
                    <a:cubicBezTo>
                      <a:pt x="4107" y="6997"/>
                      <a:pt x="3949" y="6868"/>
                      <a:pt x="3772" y="6868"/>
                    </a:cubicBezTo>
                    <a:cubicBezTo>
                      <a:pt x="3746" y="6868"/>
                      <a:pt x="3719" y="6871"/>
                      <a:pt x="3692" y="6877"/>
                    </a:cubicBezTo>
                    <a:cubicBezTo>
                      <a:pt x="3402" y="6961"/>
                      <a:pt x="3212" y="7472"/>
                      <a:pt x="3204" y="7739"/>
                    </a:cubicBezTo>
                    <a:cubicBezTo>
                      <a:pt x="3204" y="7754"/>
                      <a:pt x="3212" y="7930"/>
                      <a:pt x="3219" y="8037"/>
                    </a:cubicBezTo>
                    <a:cubicBezTo>
                      <a:pt x="3204" y="7976"/>
                      <a:pt x="3189" y="7915"/>
                      <a:pt x="3174" y="7846"/>
                    </a:cubicBezTo>
                    <a:cubicBezTo>
                      <a:pt x="3143" y="7716"/>
                      <a:pt x="3113" y="7587"/>
                      <a:pt x="3074" y="7449"/>
                    </a:cubicBezTo>
                    <a:lnTo>
                      <a:pt x="3013" y="7251"/>
                    </a:lnTo>
                    <a:cubicBezTo>
                      <a:pt x="2991" y="7182"/>
                      <a:pt x="2968" y="7114"/>
                      <a:pt x="2945" y="7045"/>
                    </a:cubicBezTo>
                    <a:cubicBezTo>
                      <a:pt x="2884" y="6885"/>
                      <a:pt x="2815" y="6732"/>
                      <a:pt x="2754" y="6572"/>
                    </a:cubicBezTo>
                    <a:cubicBezTo>
                      <a:pt x="2869" y="6549"/>
                      <a:pt x="3265" y="6443"/>
                      <a:pt x="3425" y="6320"/>
                    </a:cubicBezTo>
                    <a:cubicBezTo>
                      <a:pt x="3586" y="6198"/>
                      <a:pt x="3753" y="6000"/>
                      <a:pt x="3753" y="5787"/>
                    </a:cubicBezTo>
                    <a:cubicBezTo>
                      <a:pt x="3761" y="5582"/>
                      <a:pt x="3593" y="5420"/>
                      <a:pt x="3391" y="5420"/>
                    </a:cubicBezTo>
                    <a:cubicBezTo>
                      <a:pt x="3382" y="5420"/>
                      <a:pt x="3373" y="5420"/>
                      <a:pt x="3364" y="5420"/>
                    </a:cubicBezTo>
                    <a:cubicBezTo>
                      <a:pt x="3067" y="5451"/>
                      <a:pt x="2808" y="5932"/>
                      <a:pt x="2754" y="6191"/>
                    </a:cubicBezTo>
                    <a:cubicBezTo>
                      <a:pt x="2754" y="6214"/>
                      <a:pt x="2731" y="6404"/>
                      <a:pt x="2724" y="6511"/>
                    </a:cubicBezTo>
                    <a:cubicBezTo>
                      <a:pt x="2678" y="6420"/>
                      <a:pt x="2640" y="6320"/>
                      <a:pt x="2594" y="6229"/>
                    </a:cubicBezTo>
                    <a:cubicBezTo>
                      <a:pt x="2457" y="5962"/>
                      <a:pt x="2312" y="5687"/>
                      <a:pt x="2167" y="5420"/>
                    </a:cubicBezTo>
                    <a:lnTo>
                      <a:pt x="2037" y="5176"/>
                    </a:lnTo>
                    <a:cubicBezTo>
                      <a:pt x="2083" y="5161"/>
                      <a:pt x="2556" y="5054"/>
                      <a:pt x="2739" y="4917"/>
                    </a:cubicBezTo>
                    <a:cubicBezTo>
                      <a:pt x="2899" y="4795"/>
                      <a:pt x="3067" y="4589"/>
                      <a:pt x="3067" y="4376"/>
                    </a:cubicBezTo>
                    <a:cubicBezTo>
                      <a:pt x="3074" y="4171"/>
                      <a:pt x="2907" y="4009"/>
                      <a:pt x="2705" y="4009"/>
                    </a:cubicBezTo>
                    <a:cubicBezTo>
                      <a:pt x="2696" y="4009"/>
                      <a:pt x="2687" y="4009"/>
                      <a:pt x="2678" y="4009"/>
                    </a:cubicBezTo>
                    <a:cubicBezTo>
                      <a:pt x="2380" y="4048"/>
                      <a:pt x="2121" y="4520"/>
                      <a:pt x="2068" y="4787"/>
                    </a:cubicBezTo>
                    <a:cubicBezTo>
                      <a:pt x="2068" y="4810"/>
                      <a:pt x="2037" y="5085"/>
                      <a:pt x="2030" y="5161"/>
                    </a:cubicBezTo>
                    <a:cubicBezTo>
                      <a:pt x="1938" y="4978"/>
                      <a:pt x="1839" y="4795"/>
                      <a:pt x="1763" y="4612"/>
                    </a:cubicBezTo>
                    <a:cubicBezTo>
                      <a:pt x="1648" y="4360"/>
                      <a:pt x="1549" y="4109"/>
                      <a:pt x="1465" y="3849"/>
                    </a:cubicBezTo>
                    <a:cubicBezTo>
                      <a:pt x="1488" y="3849"/>
                      <a:pt x="1984" y="3727"/>
                      <a:pt x="2167" y="3590"/>
                    </a:cubicBezTo>
                    <a:cubicBezTo>
                      <a:pt x="2327" y="3468"/>
                      <a:pt x="2495" y="3262"/>
                      <a:pt x="2495" y="3048"/>
                    </a:cubicBezTo>
                    <a:cubicBezTo>
                      <a:pt x="2502" y="2847"/>
                      <a:pt x="2335" y="2682"/>
                      <a:pt x="2127" y="2682"/>
                    </a:cubicBezTo>
                    <a:cubicBezTo>
                      <a:pt x="2123" y="2682"/>
                      <a:pt x="2118" y="2682"/>
                      <a:pt x="2113" y="2682"/>
                    </a:cubicBezTo>
                    <a:cubicBezTo>
                      <a:pt x="1816" y="2721"/>
                      <a:pt x="1557" y="3193"/>
                      <a:pt x="1503" y="3460"/>
                    </a:cubicBezTo>
                    <a:cubicBezTo>
                      <a:pt x="1503" y="3483"/>
                      <a:pt x="1465" y="3781"/>
                      <a:pt x="1465" y="3834"/>
                    </a:cubicBezTo>
                    <a:cubicBezTo>
                      <a:pt x="1465" y="3819"/>
                      <a:pt x="1458" y="3804"/>
                      <a:pt x="1450" y="3788"/>
                    </a:cubicBezTo>
                    <a:cubicBezTo>
                      <a:pt x="1381" y="3529"/>
                      <a:pt x="1328" y="3262"/>
                      <a:pt x="1297" y="2987"/>
                    </a:cubicBezTo>
                    <a:cubicBezTo>
                      <a:pt x="1282" y="2835"/>
                      <a:pt x="1274" y="2690"/>
                      <a:pt x="1267" y="2553"/>
                    </a:cubicBezTo>
                    <a:cubicBezTo>
                      <a:pt x="1366" y="2537"/>
                      <a:pt x="1801" y="2484"/>
                      <a:pt x="1976" y="2377"/>
                    </a:cubicBezTo>
                    <a:cubicBezTo>
                      <a:pt x="2159" y="2263"/>
                      <a:pt x="2342" y="2087"/>
                      <a:pt x="2358" y="1874"/>
                    </a:cubicBezTo>
                    <a:cubicBezTo>
                      <a:pt x="2388" y="1668"/>
                      <a:pt x="2228" y="1477"/>
                      <a:pt x="2014" y="1470"/>
                    </a:cubicBezTo>
                    <a:cubicBezTo>
                      <a:pt x="1717" y="1470"/>
                      <a:pt x="1404" y="1920"/>
                      <a:pt x="1320" y="2171"/>
                    </a:cubicBezTo>
                    <a:cubicBezTo>
                      <a:pt x="1320" y="2187"/>
                      <a:pt x="1282" y="2332"/>
                      <a:pt x="1267" y="2438"/>
                    </a:cubicBezTo>
                    <a:lnTo>
                      <a:pt x="1267" y="2248"/>
                    </a:lnTo>
                    <a:cubicBezTo>
                      <a:pt x="1267" y="2019"/>
                      <a:pt x="1282" y="1813"/>
                      <a:pt x="1297" y="1630"/>
                    </a:cubicBezTo>
                    <a:cubicBezTo>
                      <a:pt x="1305" y="1523"/>
                      <a:pt x="1313" y="1432"/>
                      <a:pt x="1320" y="1340"/>
                    </a:cubicBezTo>
                    <a:cubicBezTo>
                      <a:pt x="1412" y="1279"/>
                      <a:pt x="1763" y="1035"/>
                      <a:pt x="1869" y="859"/>
                    </a:cubicBezTo>
                    <a:cubicBezTo>
                      <a:pt x="1976" y="684"/>
                      <a:pt x="2060" y="440"/>
                      <a:pt x="1984" y="242"/>
                    </a:cubicBezTo>
                    <a:cubicBezTo>
                      <a:pt x="1928" y="90"/>
                      <a:pt x="1789" y="0"/>
                      <a:pt x="16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7" name="Google Shape;2717;p75"/>
              <p:cNvSpPr/>
              <p:nvPr/>
            </p:nvSpPr>
            <p:spPr>
              <a:xfrm>
                <a:off x="7861980" y="4142462"/>
                <a:ext cx="111674" cy="164098"/>
              </a:xfrm>
              <a:custGeom>
                <a:rect b="b" l="l" r="r" t="t"/>
                <a:pathLst>
                  <a:path extrusionOk="0" h="1346" w="916">
                    <a:moveTo>
                      <a:pt x="411" y="1"/>
                    </a:moveTo>
                    <a:cubicBezTo>
                      <a:pt x="263" y="1"/>
                      <a:pt x="120" y="98"/>
                      <a:pt x="69" y="247"/>
                    </a:cubicBezTo>
                    <a:cubicBezTo>
                      <a:pt x="0" y="446"/>
                      <a:pt x="92" y="697"/>
                      <a:pt x="198" y="865"/>
                    </a:cubicBezTo>
                    <a:cubicBezTo>
                      <a:pt x="336" y="1064"/>
                      <a:pt x="778" y="1346"/>
                      <a:pt x="778" y="1346"/>
                    </a:cubicBezTo>
                    <a:cubicBezTo>
                      <a:pt x="778" y="1346"/>
                      <a:pt x="877" y="995"/>
                      <a:pt x="877" y="972"/>
                    </a:cubicBezTo>
                    <a:cubicBezTo>
                      <a:pt x="915" y="705"/>
                      <a:pt x="831" y="164"/>
                      <a:pt x="557" y="34"/>
                    </a:cubicBezTo>
                    <a:cubicBezTo>
                      <a:pt x="510" y="11"/>
                      <a:pt x="460" y="1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18" name="Google Shape;2718;p75"/>
            <p:cNvSpPr/>
            <p:nvPr/>
          </p:nvSpPr>
          <p:spPr>
            <a:xfrm rot="5400000">
              <a:off x="5042654" y="1319353"/>
              <a:ext cx="3807724" cy="2369418"/>
            </a:xfrm>
            <a:custGeom>
              <a:rect b="b" l="l" r="r" t="t"/>
              <a:pathLst>
                <a:path extrusionOk="0" h="19435" w="31448">
                  <a:moveTo>
                    <a:pt x="916" y="0"/>
                  </a:moveTo>
                  <a:cubicBezTo>
                    <a:pt x="413" y="0"/>
                    <a:pt x="1" y="412"/>
                    <a:pt x="1" y="916"/>
                  </a:cubicBezTo>
                  <a:lnTo>
                    <a:pt x="1" y="18527"/>
                  </a:lnTo>
                  <a:cubicBezTo>
                    <a:pt x="1" y="19030"/>
                    <a:pt x="413" y="19434"/>
                    <a:pt x="916" y="19434"/>
                  </a:cubicBezTo>
                  <a:lnTo>
                    <a:pt x="30532" y="19434"/>
                  </a:lnTo>
                  <a:cubicBezTo>
                    <a:pt x="31036" y="19434"/>
                    <a:pt x="31448" y="19030"/>
                    <a:pt x="31448" y="18527"/>
                  </a:cubicBezTo>
                  <a:lnTo>
                    <a:pt x="31448" y="916"/>
                  </a:lnTo>
                  <a:cubicBezTo>
                    <a:pt x="31448" y="412"/>
                    <a:pt x="31036" y="0"/>
                    <a:pt x="30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75"/>
            <p:cNvSpPr/>
            <p:nvPr/>
          </p:nvSpPr>
          <p:spPr>
            <a:xfrm rot="5400000">
              <a:off x="5177165" y="1448978"/>
              <a:ext cx="3538713" cy="2109008"/>
            </a:xfrm>
            <a:custGeom>
              <a:rect b="b" l="l" r="r" t="t"/>
              <a:pathLst>
                <a:path extrusionOk="0" h="17299" w="29251">
                  <a:moveTo>
                    <a:pt x="916" y="0"/>
                  </a:moveTo>
                  <a:cubicBezTo>
                    <a:pt x="412" y="0"/>
                    <a:pt x="0" y="412"/>
                    <a:pt x="0" y="915"/>
                  </a:cubicBezTo>
                  <a:lnTo>
                    <a:pt x="0" y="16383"/>
                  </a:lnTo>
                  <a:cubicBezTo>
                    <a:pt x="0" y="16894"/>
                    <a:pt x="412" y="17298"/>
                    <a:pt x="916" y="17298"/>
                  </a:cubicBezTo>
                  <a:lnTo>
                    <a:pt x="28335" y="17298"/>
                  </a:lnTo>
                  <a:cubicBezTo>
                    <a:pt x="28838" y="17298"/>
                    <a:pt x="29250" y="16894"/>
                    <a:pt x="29250" y="16383"/>
                  </a:cubicBezTo>
                  <a:lnTo>
                    <a:pt x="29250" y="915"/>
                  </a:lnTo>
                  <a:cubicBezTo>
                    <a:pt x="29250" y="412"/>
                    <a:pt x="28838" y="0"/>
                    <a:pt x="28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75"/>
            <p:cNvSpPr/>
            <p:nvPr/>
          </p:nvSpPr>
          <p:spPr>
            <a:xfrm>
              <a:off x="6324796" y="2419430"/>
              <a:ext cx="1603194" cy="1854619"/>
            </a:xfrm>
            <a:custGeom>
              <a:rect b="b" l="l" r="r" t="t"/>
              <a:pathLst>
                <a:path extrusionOk="0" h="11366" w="9825">
                  <a:moveTo>
                    <a:pt x="4768" y="1"/>
                  </a:moveTo>
                  <a:cubicBezTo>
                    <a:pt x="4676" y="1"/>
                    <a:pt x="2891" y="176"/>
                    <a:pt x="2891" y="176"/>
                  </a:cubicBezTo>
                  <a:lnTo>
                    <a:pt x="1" y="1930"/>
                  </a:lnTo>
                  <a:lnTo>
                    <a:pt x="436" y="11365"/>
                  </a:lnTo>
                  <a:lnTo>
                    <a:pt x="7575" y="11357"/>
                  </a:lnTo>
                  <a:lnTo>
                    <a:pt x="7750" y="8642"/>
                  </a:lnTo>
                  <a:cubicBezTo>
                    <a:pt x="7803" y="8863"/>
                    <a:pt x="7872" y="9077"/>
                    <a:pt x="7956" y="9283"/>
                  </a:cubicBezTo>
                  <a:cubicBezTo>
                    <a:pt x="7964" y="9300"/>
                    <a:pt x="7988" y="9308"/>
                    <a:pt x="8025" y="9308"/>
                  </a:cubicBezTo>
                  <a:cubicBezTo>
                    <a:pt x="8369" y="9308"/>
                    <a:pt x="9825" y="8642"/>
                    <a:pt x="9825" y="8642"/>
                  </a:cubicBezTo>
                  <a:cubicBezTo>
                    <a:pt x="9825" y="8642"/>
                    <a:pt x="9352" y="5485"/>
                    <a:pt x="9062" y="4356"/>
                  </a:cubicBezTo>
                  <a:cubicBezTo>
                    <a:pt x="8764" y="3219"/>
                    <a:pt x="8680" y="1724"/>
                    <a:pt x="8414" y="1633"/>
                  </a:cubicBezTo>
                  <a:cubicBezTo>
                    <a:pt x="8154" y="1549"/>
                    <a:pt x="4852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75"/>
            <p:cNvSpPr/>
            <p:nvPr/>
          </p:nvSpPr>
          <p:spPr>
            <a:xfrm>
              <a:off x="6317453" y="2410782"/>
              <a:ext cx="1618043" cy="1870610"/>
            </a:xfrm>
            <a:custGeom>
              <a:rect b="b" l="l" r="r" t="t"/>
              <a:pathLst>
                <a:path extrusionOk="0" h="11464" w="9916">
                  <a:moveTo>
                    <a:pt x="4805" y="100"/>
                  </a:moveTo>
                  <a:cubicBezTo>
                    <a:pt x="4881" y="115"/>
                    <a:pt x="5842" y="557"/>
                    <a:pt x="6689" y="938"/>
                  </a:cubicBezTo>
                  <a:cubicBezTo>
                    <a:pt x="7528" y="1327"/>
                    <a:pt x="8321" y="1686"/>
                    <a:pt x="8451" y="1732"/>
                  </a:cubicBezTo>
                  <a:cubicBezTo>
                    <a:pt x="8581" y="1777"/>
                    <a:pt x="8687" y="2411"/>
                    <a:pt x="8786" y="3021"/>
                  </a:cubicBezTo>
                  <a:cubicBezTo>
                    <a:pt x="8863" y="3463"/>
                    <a:pt x="8947" y="3966"/>
                    <a:pt x="9061" y="4416"/>
                  </a:cubicBezTo>
                  <a:cubicBezTo>
                    <a:pt x="9336" y="5477"/>
                    <a:pt x="9763" y="8322"/>
                    <a:pt x="9816" y="8672"/>
                  </a:cubicBezTo>
                  <a:cubicBezTo>
                    <a:pt x="9071" y="9006"/>
                    <a:pt x="8260" y="9326"/>
                    <a:pt x="8071" y="9326"/>
                  </a:cubicBezTo>
                  <a:cubicBezTo>
                    <a:pt x="8057" y="9326"/>
                    <a:pt x="8046" y="9324"/>
                    <a:pt x="8039" y="9321"/>
                  </a:cubicBezTo>
                  <a:cubicBezTo>
                    <a:pt x="7955" y="9115"/>
                    <a:pt x="7894" y="8901"/>
                    <a:pt x="7841" y="8688"/>
                  </a:cubicBezTo>
                  <a:cubicBezTo>
                    <a:pt x="7833" y="8665"/>
                    <a:pt x="7810" y="8649"/>
                    <a:pt x="7787" y="8649"/>
                  </a:cubicBezTo>
                  <a:cubicBezTo>
                    <a:pt x="7764" y="8649"/>
                    <a:pt x="7749" y="8672"/>
                    <a:pt x="7749" y="8695"/>
                  </a:cubicBezTo>
                  <a:lnTo>
                    <a:pt x="7574" y="11365"/>
                  </a:lnTo>
                  <a:lnTo>
                    <a:pt x="526" y="11365"/>
                  </a:lnTo>
                  <a:lnTo>
                    <a:pt x="99" y="2006"/>
                  </a:lnTo>
                  <a:lnTo>
                    <a:pt x="2959" y="275"/>
                  </a:lnTo>
                  <a:cubicBezTo>
                    <a:pt x="3463" y="222"/>
                    <a:pt x="4744" y="100"/>
                    <a:pt x="4805" y="100"/>
                  </a:cubicBezTo>
                  <a:close/>
                  <a:moveTo>
                    <a:pt x="4813" y="0"/>
                  </a:moveTo>
                  <a:cubicBezTo>
                    <a:pt x="4721" y="0"/>
                    <a:pt x="3013" y="168"/>
                    <a:pt x="2936" y="176"/>
                  </a:cubicBezTo>
                  <a:cubicBezTo>
                    <a:pt x="2929" y="176"/>
                    <a:pt x="2921" y="176"/>
                    <a:pt x="2921" y="183"/>
                  </a:cubicBezTo>
                  <a:lnTo>
                    <a:pt x="23" y="1930"/>
                  </a:lnTo>
                  <a:cubicBezTo>
                    <a:pt x="8" y="1945"/>
                    <a:pt x="0" y="1961"/>
                    <a:pt x="0" y="1976"/>
                  </a:cubicBezTo>
                  <a:lnTo>
                    <a:pt x="435" y="11418"/>
                  </a:lnTo>
                  <a:cubicBezTo>
                    <a:pt x="435" y="11441"/>
                    <a:pt x="458" y="11464"/>
                    <a:pt x="481" y="11464"/>
                  </a:cubicBezTo>
                  <a:lnTo>
                    <a:pt x="7620" y="11464"/>
                  </a:lnTo>
                  <a:cubicBezTo>
                    <a:pt x="7642" y="11464"/>
                    <a:pt x="7665" y="11441"/>
                    <a:pt x="7665" y="11418"/>
                  </a:cubicBezTo>
                  <a:lnTo>
                    <a:pt x="7825" y="8985"/>
                  </a:lnTo>
                  <a:cubicBezTo>
                    <a:pt x="7856" y="9107"/>
                    <a:pt x="7902" y="9237"/>
                    <a:pt x="7955" y="9359"/>
                  </a:cubicBezTo>
                  <a:cubicBezTo>
                    <a:pt x="7970" y="9387"/>
                    <a:pt x="8008" y="9400"/>
                    <a:pt x="8066" y="9400"/>
                  </a:cubicBezTo>
                  <a:cubicBezTo>
                    <a:pt x="8367" y="9400"/>
                    <a:pt x="9189" y="9053"/>
                    <a:pt x="9892" y="8733"/>
                  </a:cubicBezTo>
                  <a:cubicBezTo>
                    <a:pt x="9908" y="8726"/>
                    <a:pt x="9915" y="8711"/>
                    <a:pt x="9915" y="8688"/>
                  </a:cubicBezTo>
                  <a:cubicBezTo>
                    <a:pt x="9908" y="8657"/>
                    <a:pt x="9442" y="5515"/>
                    <a:pt x="9153" y="4386"/>
                  </a:cubicBezTo>
                  <a:cubicBezTo>
                    <a:pt x="9038" y="3944"/>
                    <a:pt x="8954" y="3440"/>
                    <a:pt x="8886" y="2998"/>
                  </a:cubicBezTo>
                  <a:cubicBezTo>
                    <a:pt x="8748" y="2166"/>
                    <a:pt x="8657" y="1694"/>
                    <a:pt x="8481" y="1633"/>
                  </a:cubicBezTo>
                  <a:cubicBezTo>
                    <a:pt x="8359" y="1594"/>
                    <a:pt x="7528" y="1213"/>
                    <a:pt x="6727" y="847"/>
                  </a:cubicBezTo>
                  <a:cubicBezTo>
                    <a:pt x="5309" y="199"/>
                    <a:pt x="4859" y="0"/>
                    <a:pt x="4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75"/>
            <p:cNvSpPr/>
            <p:nvPr/>
          </p:nvSpPr>
          <p:spPr>
            <a:xfrm>
              <a:off x="7176080" y="3074080"/>
              <a:ext cx="18928" cy="61190"/>
            </a:xfrm>
            <a:custGeom>
              <a:rect b="b" l="l" r="r" t="t"/>
              <a:pathLst>
                <a:path extrusionOk="0" h="375" w="116">
                  <a:moveTo>
                    <a:pt x="69" y="1"/>
                  </a:moveTo>
                  <a:cubicBezTo>
                    <a:pt x="47" y="1"/>
                    <a:pt x="24" y="16"/>
                    <a:pt x="24" y="46"/>
                  </a:cubicBezTo>
                  <a:cubicBezTo>
                    <a:pt x="16" y="138"/>
                    <a:pt x="16" y="237"/>
                    <a:pt x="8" y="321"/>
                  </a:cubicBezTo>
                  <a:cubicBezTo>
                    <a:pt x="1" y="351"/>
                    <a:pt x="24" y="374"/>
                    <a:pt x="47" y="374"/>
                  </a:cubicBezTo>
                  <a:cubicBezTo>
                    <a:pt x="77" y="374"/>
                    <a:pt x="100" y="359"/>
                    <a:pt x="100" y="336"/>
                  </a:cubicBezTo>
                  <a:cubicBezTo>
                    <a:pt x="108" y="237"/>
                    <a:pt x="115" y="146"/>
                    <a:pt x="115" y="46"/>
                  </a:cubicBezTo>
                  <a:cubicBezTo>
                    <a:pt x="115" y="23"/>
                    <a:pt x="100" y="1"/>
                    <a:pt x="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75"/>
            <p:cNvSpPr/>
            <p:nvPr/>
          </p:nvSpPr>
          <p:spPr>
            <a:xfrm>
              <a:off x="7149972" y="2662231"/>
              <a:ext cx="45036" cy="359795"/>
            </a:xfrm>
            <a:custGeom>
              <a:rect b="b" l="l" r="r" t="t"/>
              <a:pathLst>
                <a:path extrusionOk="0" h="2205" w="276">
                  <a:moveTo>
                    <a:pt x="46" y="0"/>
                  </a:moveTo>
                  <a:cubicBezTo>
                    <a:pt x="16" y="8"/>
                    <a:pt x="1" y="31"/>
                    <a:pt x="1" y="61"/>
                  </a:cubicBezTo>
                  <a:cubicBezTo>
                    <a:pt x="107" y="755"/>
                    <a:pt x="161" y="1449"/>
                    <a:pt x="184" y="2159"/>
                  </a:cubicBezTo>
                  <a:cubicBezTo>
                    <a:pt x="184" y="2181"/>
                    <a:pt x="207" y="2204"/>
                    <a:pt x="229" y="2204"/>
                  </a:cubicBezTo>
                  <a:lnTo>
                    <a:pt x="229" y="2197"/>
                  </a:lnTo>
                  <a:cubicBezTo>
                    <a:pt x="260" y="2197"/>
                    <a:pt x="275" y="2174"/>
                    <a:pt x="275" y="2151"/>
                  </a:cubicBezTo>
                  <a:cubicBezTo>
                    <a:pt x="260" y="1442"/>
                    <a:pt x="199" y="740"/>
                    <a:pt x="100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75"/>
            <p:cNvSpPr/>
            <p:nvPr/>
          </p:nvSpPr>
          <p:spPr>
            <a:xfrm>
              <a:off x="7527069" y="2958391"/>
              <a:ext cx="17623" cy="91050"/>
            </a:xfrm>
            <a:custGeom>
              <a:rect b="b" l="l" r="r" t="t"/>
              <a:pathLst>
                <a:path extrusionOk="0" h="558" w="108">
                  <a:moveTo>
                    <a:pt x="62" y="0"/>
                  </a:moveTo>
                  <a:cubicBezTo>
                    <a:pt x="39" y="0"/>
                    <a:pt x="16" y="16"/>
                    <a:pt x="16" y="46"/>
                  </a:cubicBezTo>
                  <a:lnTo>
                    <a:pt x="1" y="511"/>
                  </a:lnTo>
                  <a:cubicBezTo>
                    <a:pt x="1" y="534"/>
                    <a:pt x="23" y="557"/>
                    <a:pt x="54" y="557"/>
                  </a:cubicBezTo>
                  <a:cubicBezTo>
                    <a:pt x="77" y="557"/>
                    <a:pt x="100" y="542"/>
                    <a:pt x="100" y="511"/>
                  </a:cubicBezTo>
                  <a:lnTo>
                    <a:pt x="107" y="46"/>
                  </a:lnTo>
                  <a:cubicBezTo>
                    <a:pt x="107" y="16"/>
                    <a:pt x="85" y="0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75"/>
            <p:cNvSpPr/>
            <p:nvPr/>
          </p:nvSpPr>
          <p:spPr>
            <a:xfrm>
              <a:off x="7513362" y="3090234"/>
              <a:ext cx="28882" cy="719591"/>
            </a:xfrm>
            <a:custGeom>
              <a:rect b="b" l="l" r="r" t="t"/>
              <a:pathLst>
                <a:path extrusionOk="0" h="4410" w="177">
                  <a:moveTo>
                    <a:pt x="130" y="1"/>
                  </a:moveTo>
                  <a:cubicBezTo>
                    <a:pt x="100" y="1"/>
                    <a:pt x="77" y="24"/>
                    <a:pt x="85" y="47"/>
                  </a:cubicBezTo>
                  <a:lnTo>
                    <a:pt x="1" y="4356"/>
                  </a:lnTo>
                  <a:cubicBezTo>
                    <a:pt x="1" y="4386"/>
                    <a:pt x="24" y="4409"/>
                    <a:pt x="46" y="4409"/>
                  </a:cubicBezTo>
                  <a:cubicBezTo>
                    <a:pt x="77" y="4409"/>
                    <a:pt x="92" y="4386"/>
                    <a:pt x="100" y="4356"/>
                  </a:cubicBezTo>
                  <a:lnTo>
                    <a:pt x="176" y="47"/>
                  </a:lnTo>
                  <a:cubicBezTo>
                    <a:pt x="176" y="24"/>
                    <a:pt x="153" y="1"/>
                    <a:pt x="1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75"/>
            <p:cNvSpPr/>
            <p:nvPr/>
          </p:nvSpPr>
          <p:spPr>
            <a:xfrm>
              <a:off x="7625464" y="3982628"/>
              <a:ext cx="361106" cy="290121"/>
            </a:xfrm>
            <a:custGeom>
              <a:rect b="b" l="l" r="r" t="t"/>
              <a:pathLst>
                <a:path extrusionOk="0" h="1778" w="2213">
                  <a:moveTo>
                    <a:pt x="1998" y="0"/>
                  </a:moveTo>
                  <a:lnTo>
                    <a:pt x="0" y="382"/>
                  </a:lnTo>
                  <a:lnTo>
                    <a:pt x="679" y="1777"/>
                  </a:lnTo>
                  <a:lnTo>
                    <a:pt x="2212" y="17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75"/>
            <p:cNvSpPr/>
            <p:nvPr/>
          </p:nvSpPr>
          <p:spPr>
            <a:xfrm>
              <a:off x="7617958" y="3974633"/>
              <a:ext cx="377261" cy="306764"/>
            </a:xfrm>
            <a:custGeom>
              <a:rect b="b" l="l" r="r" t="t"/>
              <a:pathLst>
                <a:path extrusionOk="0" h="1880" w="2312">
                  <a:moveTo>
                    <a:pt x="2006" y="103"/>
                  </a:moveTo>
                  <a:lnTo>
                    <a:pt x="2205" y="1781"/>
                  </a:lnTo>
                  <a:lnTo>
                    <a:pt x="755" y="1781"/>
                  </a:lnTo>
                  <a:lnTo>
                    <a:pt x="115" y="469"/>
                  </a:lnTo>
                  <a:lnTo>
                    <a:pt x="2006" y="103"/>
                  </a:lnTo>
                  <a:close/>
                  <a:moveTo>
                    <a:pt x="2050" y="0"/>
                  </a:moveTo>
                  <a:cubicBezTo>
                    <a:pt x="2046" y="0"/>
                    <a:pt x="2041" y="1"/>
                    <a:pt x="2037" y="4"/>
                  </a:cubicBezTo>
                  <a:lnTo>
                    <a:pt x="39" y="385"/>
                  </a:lnTo>
                  <a:cubicBezTo>
                    <a:pt x="23" y="385"/>
                    <a:pt x="8" y="393"/>
                    <a:pt x="0" y="408"/>
                  </a:cubicBezTo>
                  <a:cubicBezTo>
                    <a:pt x="0" y="423"/>
                    <a:pt x="0" y="438"/>
                    <a:pt x="0" y="454"/>
                  </a:cubicBezTo>
                  <a:lnTo>
                    <a:pt x="687" y="1849"/>
                  </a:lnTo>
                  <a:cubicBezTo>
                    <a:pt x="694" y="1865"/>
                    <a:pt x="710" y="1872"/>
                    <a:pt x="733" y="1880"/>
                  </a:cubicBezTo>
                  <a:lnTo>
                    <a:pt x="2258" y="1880"/>
                  </a:lnTo>
                  <a:cubicBezTo>
                    <a:pt x="2273" y="1880"/>
                    <a:pt x="2289" y="1872"/>
                    <a:pt x="2296" y="1865"/>
                  </a:cubicBezTo>
                  <a:cubicBezTo>
                    <a:pt x="2304" y="1849"/>
                    <a:pt x="2311" y="1834"/>
                    <a:pt x="2311" y="1826"/>
                  </a:cubicBezTo>
                  <a:lnTo>
                    <a:pt x="2098" y="42"/>
                  </a:lnTo>
                  <a:cubicBezTo>
                    <a:pt x="2090" y="34"/>
                    <a:pt x="2090" y="19"/>
                    <a:pt x="2075" y="11"/>
                  </a:cubicBezTo>
                  <a:cubicBezTo>
                    <a:pt x="2070" y="6"/>
                    <a:pt x="2060" y="0"/>
                    <a:pt x="20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75"/>
            <p:cNvSpPr/>
            <p:nvPr/>
          </p:nvSpPr>
          <p:spPr>
            <a:xfrm>
              <a:off x="7556930" y="3768708"/>
              <a:ext cx="473044" cy="343478"/>
            </a:xfrm>
            <a:custGeom>
              <a:rect b="b" l="l" r="r" t="t"/>
              <a:pathLst>
                <a:path extrusionOk="0" h="2105" w="2899">
                  <a:moveTo>
                    <a:pt x="2032" y="1"/>
                  </a:moveTo>
                  <a:cubicBezTo>
                    <a:pt x="1787" y="1"/>
                    <a:pt x="1456" y="118"/>
                    <a:pt x="1114" y="327"/>
                  </a:cubicBezTo>
                  <a:cubicBezTo>
                    <a:pt x="786" y="526"/>
                    <a:pt x="451" y="709"/>
                    <a:pt x="100" y="869"/>
                  </a:cubicBezTo>
                  <a:cubicBezTo>
                    <a:pt x="24" y="1060"/>
                    <a:pt x="1" y="1266"/>
                    <a:pt x="39" y="1464"/>
                  </a:cubicBezTo>
                  <a:cubicBezTo>
                    <a:pt x="39" y="1464"/>
                    <a:pt x="382" y="2105"/>
                    <a:pt x="573" y="2105"/>
                  </a:cubicBezTo>
                  <a:cubicBezTo>
                    <a:pt x="763" y="2105"/>
                    <a:pt x="2640" y="1502"/>
                    <a:pt x="2769" y="1380"/>
                  </a:cubicBezTo>
                  <a:cubicBezTo>
                    <a:pt x="2899" y="1250"/>
                    <a:pt x="2548" y="457"/>
                    <a:pt x="2388" y="167"/>
                  </a:cubicBezTo>
                  <a:cubicBezTo>
                    <a:pt x="2324" y="54"/>
                    <a:pt x="2197" y="1"/>
                    <a:pt x="2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75"/>
            <p:cNvSpPr/>
            <p:nvPr/>
          </p:nvSpPr>
          <p:spPr>
            <a:xfrm>
              <a:off x="7549424" y="3760550"/>
              <a:ext cx="496868" cy="360285"/>
            </a:xfrm>
            <a:custGeom>
              <a:rect b="b" l="l" r="r" t="t"/>
              <a:pathLst>
                <a:path extrusionOk="0" h="2208" w="3045">
                  <a:moveTo>
                    <a:pt x="2077" y="94"/>
                  </a:moveTo>
                  <a:cubicBezTo>
                    <a:pt x="2127" y="94"/>
                    <a:pt x="2172" y="100"/>
                    <a:pt x="2213" y="111"/>
                  </a:cubicBezTo>
                  <a:cubicBezTo>
                    <a:pt x="2289" y="126"/>
                    <a:pt x="2350" y="179"/>
                    <a:pt x="2388" y="240"/>
                  </a:cubicBezTo>
                  <a:cubicBezTo>
                    <a:pt x="2602" y="614"/>
                    <a:pt x="2869" y="1308"/>
                    <a:pt x="2777" y="1392"/>
                  </a:cubicBezTo>
                  <a:cubicBezTo>
                    <a:pt x="2678" y="1491"/>
                    <a:pt x="825" y="2109"/>
                    <a:pt x="619" y="2109"/>
                  </a:cubicBezTo>
                  <a:cubicBezTo>
                    <a:pt x="512" y="2109"/>
                    <a:pt x="268" y="1758"/>
                    <a:pt x="131" y="1499"/>
                  </a:cubicBezTo>
                  <a:cubicBezTo>
                    <a:pt x="100" y="1316"/>
                    <a:pt x="115" y="1125"/>
                    <a:pt x="184" y="957"/>
                  </a:cubicBezTo>
                  <a:cubicBezTo>
                    <a:pt x="527" y="797"/>
                    <a:pt x="863" y="614"/>
                    <a:pt x="1183" y="416"/>
                  </a:cubicBezTo>
                  <a:cubicBezTo>
                    <a:pt x="1522" y="209"/>
                    <a:pt x="1845" y="94"/>
                    <a:pt x="2077" y="94"/>
                  </a:cubicBezTo>
                  <a:close/>
                  <a:moveTo>
                    <a:pt x="2085" y="0"/>
                  </a:moveTo>
                  <a:cubicBezTo>
                    <a:pt x="1831" y="0"/>
                    <a:pt x="1492" y="120"/>
                    <a:pt x="1137" y="332"/>
                  </a:cubicBezTo>
                  <a:cubicBezTo>
                    <a:pt x="817" y="530"/>
                    <a:pt x="481" y="713"/>
                    <a:pt x="131" y="873"/>
                  </a:cubicBezTo>
                  <a:cubicBezTo>
                    <a:pt x="115" y="873"/>
                    <a:pt x="108" y="889"/>
                    <a:pt x="108" y="896"/>
                  </a:cubicBezTo>
                  <a:cubicBezTo>
                    <a:pt x="24" y="1094"/>
                    <a:pt x="1" y="1316"/>
                    <a:pt x="39" y="1522"/>
                  </a:cubicBezTo>
                  <a:cubicBezTo>
                    <a:pt x="39" y="1529"/>
                    <a:pt x="39" y="1529"/>
                    <a:pt x="39" y="1537"/>
                  </a:cubicBezTo>
                  <a:cubicBezTo>
                    <a:pt x="100" y="1651"/>
                    <a:pt x="413" y="2208"/>
                    <a:pt x="619" y="2208"/>
                  </a:cubicBezTo>
                  <a:cubicBezTo>
                    <a:pt x="825" y="2208"/>
                    <a:pt x="2709" y="1598"/>
                    <a:pt x="2853" y="1461"/>
                  </a:cubicBezTo>
                  <a:cubicBezTo>
                    <a:pt x="3044" y="1270"/>
                    <a:pt x="2487" y="202"/>
                    <a:pt x="2480" y="194"/>
                  </a:cubicBezTo>
                  <a:cubicBezTo>
                    <a:pt x="2426" y="103"/>
                    <a:pt x="2342" y="42"/>
                    <a:pt x="2243" y="19"/>
                  </a:cubicBezTo>
                  <a:cubicBezTo>
                    <a:pt x="2195" y="6"/>
                    <a:pt x="2142" y="0"/>
                    <a:pt x="20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75"/>
            <p:cNvSpPr/>
            <p:nvPr/>
          </p:nvSpPr>
          <p:spPr>
            <a:xfrm>
              <a:off x="6745461" y="2295908"/>
              <a:ext cx="586451" cy="475974"/>
            </a:xfrm>
            <a:custGeom>
              <a:rect b="b" l="l" r="r" t="t"/>
              <a:pathLst>
                <a:path extrusionOk="0" h="2917" w="3594">
                  <a:moveTo>
                    <a:pt x="1322" y="0"/>
                  </a:moveTo>
                  <a:cubicBezTo>
                    <a:pt x="1023" y="0"/>
                    <a:pt x="772" y="35"/>
                    <a:pt x="672" y="79"/>
                  </a:cubicBezTo>
                  <a:cubicBezTo>
                    <a:pt x="504" y="209"/>
                    <a:pt x="359" y="354"/>
                    <a:pt x="230" y="514"/>
                  </a:cubicBezTo>
                  <a:cubicBezTo>
                    <a:pt x="123" y="720"/>
                    <a:pt x="47" y="933"/>
                    <a:pt x="1" y="1162"/>
                  </a:cubicBezTo>
                  <a:lnTo>
                    <a:pt x="1252" y="2916"/>
                  </a:lnTo>
                  <a:lnTo>
                    <a:pt x="2045" y="1688"/>
                  </a:lnTo>
                  <a:lnTo>
                    <a:pt x="2335" y="1513"/>
                  </a:lnTo>
                  <a:lnTo>
                    <a:pt x="3593" y="2359"/>
                  </a:lnTo>
                  <a:cubicBezTo>
                    <a:pt x="3593" y="2359"/>
                    <a:pt x="3151" y="842"/>
                    <a:pt x="2686" y="376"/>
                  </a:cubicBezTo>
                  <a:cubicBezTo>
                    <a:pt x="2399" y="90"/>
                    <a:pt x="1800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5"/>
            <p:cNvSpPr/>
            <p:nvPr/>
          </p:nvSpPr>
          <p:spPr>
            <a:xfrm>
              <a:off x="6736812" y="2287259"/>
              <a:ext cx="603748" cy="491965"/>
            </a:xfrm>
            <a:custGeom>
              <a:rect b="b" l="l" r="r" t="t"/>
              <a:pathLst>
                <a:path extrusionOk="0" h="3015" w="3700">
                  <a:moveTo>
                    <a:pt x="1376" y="96"/>
                  </a:moveTo>
                  <a:cubicBezTo>
                    <a:pt x="1842" y="96"/>
                    <a:pt x="2424" y="180"/>
                    <a:pt x="2700" y="452"/>
                  </a:cubicBezTo>
                  <a:cubicBezTo>
                    <a:pt x="3082" y="834"/>
                    <a:pt x="3440" y="1917"/>
                    <a:pt x="3562" y="2290"/>
                  </a:cubicBezTo>
                  <a:lnTo>
                    <a:pt x="2418" y="1520"/>
                  </a:lnTo>
                  <a:cubicBezTo>
                    <a:pt x="2411" y="1516"/>
                    <a:pt x="2401" y="1514"/>
                    <a:pt x="2391" y="1514"/>
                  </a:cubicBezTo>
                  <a:cubicBezTo>
                    <a:pt x="2382" y="1514"/>
                    <a:pt x="2372" y="1516"/>
                    <a:pt x="2365" y="1520"/>
                  </a:cubicBezTo>
                  <a:lnTo>
                    <a:pt x="2075" y="1695"/>
                  </a:lnTo>
                  <a:cubicBezTo>
                    <a:pt x="2067" y="1703"/>
                    <a:pt x="2060" y="1703"/>
                    <a:pt x="2060" y="1711"/>
                  </a:cubicBezTo>
                  <a:lnTo>
                    <a:pt x="1305" y="2878"/>
                  </a:lnTo>
                  <a:lnTo>
                    <a:pt x="100" y="1200"/>
                  </a:lnTo>
                  <a:cubicBezTo>
                    <a:pt x="145" y="986"/>
                    <a:pt x="222" y="780"/>
                    <a:pt x="321" y="590"/>
                  </a:cubicBezTo>
                  <a:cubicBezTo>
                    <a:pt x="443" y="437"/>
                    <a:pt x="588" y="292"/>
                    <a:pt x="740" y="170"/>
                  </a:cubicBezTo>
                  <a:cubicBezTo>
                    <a:pt x="837" y="129"/>
                    <a:pt x="1084" y="96"/>
                    <a:pt x="1376" y="96"/>
                  </a:cubicBezTo>
                  <a:close/>
                  <a:moveTo>
                    <a:pt x="1394" y="0"/>
                  </a:moveTo>
                  <a:cubicBezTo>
                    <a:pt x="1082" y="0"/>
                    <a:pt x="815" y="39"/>
                    <a:pt x="702" y="86"/>
                  </a:cubicBezTo>
                  <a:lnTo>
                    <a:pt x="694" y="94"/>
                  </a:lnTo>
                  <a:cubicBezTo>
                    <a:pt x="527" y="223"/>
                    <a:pt x="374" y="376"/>
                    <a:pt x="244" y="544"/>
                  </a:cubicBezTo>
                  <a:cubicBezTo>
                    <a:pt x="138" y="750"/>
                    <a:pt x="54" y="971"/>
                    <a:pt x="8" y="1200"/>
                  </a:cubicBezTo>
                  <a:cubicBezTo>
                    <a:pt x="0" y="1215"/>
                    <a:pt x="8" y="1230"/>
                    <a:pt x="16" y="1238"/>
                  </a:cubicBezTo>
                  <a:lnTo>
                    <a:pt x="1266" y="2992"/>
                  </a:lnTo>
                  <a:cubicBezTo>
                    <a:pt x="1282" y="3007"/>
                    <a:pt x="1289" y="3015"/>
                    <a:pt x="1305" y="3015"/>
                  </a:cubicBezTo>
                  <a:lnTo>
                    <a:pt x="1312" y="3007"/>
                  </a:lnTo>
                  <a:cubicBezTo>
                    <a:pt x="1328" y="3007"/>
                    <a:pt x="1343" y="3000"/>
                    <a:pt x="1350" y="2984"/>
                  </a:cubicBezTo>
                  <a:lnTo>
                    <a:pt x="2128" y="1764"/>
                  </a:lnTo>
                  <a:lnTo>
                    <a:pt x="2388" y="1612"/>
                  </a:lnTo>
                  <a:lnTo>
                    <a:pt x="3616" y="2443"/>
                  </a:lnTo>
                  <a:cubicBezTo>
                    <a:pt x="3623" y="2451"/>
                    <a:pt x="3633" y="2454"/>
                    <a:pt x="3643" y="2454"/>
                  </a:cubicBezTo>
                  <a:cubicBezTo>
                    <a:pt x="3654" y="2454"/>
                    <a:pt x="3665" y="2451"/>
                    <a:pt x="3677" y="2443"/>
                  </a:cubicBezTo>
                  <a:cubicBezTo>
                    <a:pt x="3692" y="2435"/>
                    <a:pt x="3700" y="2412"/>
                    <a:pt x="3692" y="2390"/>
                  </a:cubicBezTo>
                  <a:cubicBezTo>
                    <a:pt x="3677" y="2336"/>
                    <a:pt x="3242" y="857"/>
                    <a:pt x="2777" y="391"/>
                  </a:cubicBezTo>
                  <a:cubicBezTo>
                    <a:pt x="2479" y="94"/>
                    <a:pt x="1881" y="0"/>
                    <a:pt x="13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5"/>
            <p:cNvSpPr/>
            <p:nvPr/>
          </p:nvSpPr>
          <p:spPr>
            <a:xfrm>
              <a:off x="7064142" y="1316869"/>
              <a:ext cx="173129" cy="290121"/>
            </a:xfrm>
            <a:custGeom>
              <a:rect b="b" l="l" r="r" t="t"/>
              <a:pathLst>
                <a:path extrusionOk="0" h="1778" w="1061">
                  <a:moveTo>
                    <a:pt x="267" y="0"/>
                  </a:moveTo>
                  <a:lnTo>
                    <a:pt x="0" y="69"/>
                  </a:lnTo>
                  <a:lnTo>
                    <a:pt x="877" y="1777"/>
                  </a:lnTo>
                  <a:cubicBezTo>
                    <a:pt x="877" y="1777"/>
                    <a:pt x="1060" y="1121"/>
                    <a:pt x="992" y="824"/>
                  </a:cubicBezTo>
                  <a:cubicBezTo>
                    <a:pt x="931" y="526"/>
                    <a:pt x="267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5"/>
            <p:cNvSpPr/>
            <p:nvPr/>
          </p:nvSpPr>
          <p:spPr>
            <a:xfrm>
              <a:off x="7056636" y="1307568"/>
              <a:ext cx="188141" cy="306927"/>
            </a:xfrm>
            <a:custGeom>
              <a:rect b="b" l="l" r="r" t="t"/>
              <a:pathLst>
                <a:path extrusionOk="0" h="1881" w="1153">
                  <a:moveTo>
                    <a:pt x="298" y="111"/>
                  </a:moveTo>
                  <a:cubicBezTo>
                    <a:pt x="489" y="263"/>
                    <a:pt x="939" y="667"/>
                    <a:pt x="992" y="896"/>
                  </a:cubicBezTo>
                  <a:cubicBezTo>
                    <a:pt x="1038" y="1102"/>
                    <a:pt x="954" y="1499"/>
                    <a:pt x="908" y="1697"/>
                  </a:cubicBezTo>
                  <a:lnTo>
                    <a:pt x="115" y="156"/>
                  </a:lnTo>
                  <a:lnTo>
                    <a:pt x="298" y="111"/>
                  </a:lnTo>
                  <a:close/>
                  <a:moveTo>
                    <a:pt x="311" y="1"/>
                  </a:moveTo>
                  <a:cubicBezTo>
                    <a:pt x="307" y="1"/>
                    <a:pt x="302" y="2"/>
                    <a:pt x="298" y="4"/>
                  </a:cubicBezTo>
                  <a:lnTo>
                    <a:pt x="39" y="72"/>
                  </a:lnTo>
                  <a:cubicBezTo>
                    <a:pt x="23" y="72"/>
                    <a:pt x="8" y="80"/>
                    <a:pt x="1" y="95"/>
                  </a:cubicBezTo>
                  <a:cubicBezTo>
                    <a:pt x="1" y="111"/>
                    <a:pt x="1" y="126"/>
                    <a:pt x="1" y="141"/>
                  </a:cubicBezTo>
                  <a:lnTo>
                    <a:pt x="878" y="1857"/>
                  </a:lnTo>
                  <a:cubicBezTo>
                    <a:pt x="885" y="1872"/>
                    <a:pt x="908" y="1880"/>
                    <a:pt x="923" y="1880"/>
                  </a:cubicBezTo>
                  <a:lnTo>
                    <a:pt x="931" y="1880"/>
                  </a:lnTo>
                  <a:cubicBezTo>
                    <a:pt x="946" y="1880"/>
                    <a:pt x="962" y="1865"/>
                    <a:pt x="969" y="1842"/>
                  </a:cubicBezTo>
                  <a:cubicBezTo>
                    <a:pt x="977" y="1819"/>
                    <a:pt x="1152" y="1186"/>
                    <a:pt x="1084" y="873"/>
                  </a:cubicBezTo>
                  <a:cubicBezTo>
                    <a:pt x="1015" y="553"/>
                    <a:pt x="367" y="34"/>
                    <a:pt x="344" y="11"/>
                  </a:cubicBezTo>
                  <a:cubicBezTo>
                    <a:pt x="333" y="6"/>
                    <a:pt x="322" y="1"/>
                    <a:pt x="3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5"/>
            <p:cNvSpPr/>
            <p:nvPr/>
          </p:nvSpPr>
          <p:spPr>
            <a:xfrm>
              <a:off x="6550140" y="1274444"/>
              <a:ext cx="776713" cy="1354332"/>
            </a:xfrm>
            <a:custGeom>
              <a:rect b="b" l="l" r="r" t="t"/>
              <a:pathLst>
                <a:path extrusionOk="0" h="8300" w="4760">
                  <a:moveTo>
                    <a:pt x="3211" y="1"/>
                  </a:moveTo>
                  <a:cubicBezTo>
                    <a:pt x="2708" y="47"/>
                    <a:pt x="2220" y="207"/>
                    <a:pt x="1785" y="466"/>
                  </a:cubicBezTo>
                  <a:cubicBezTo>
                    <a:pt x="1144" y="878"/>
                    <a:pt x="61" y="1084"/>
                    <a:pt x="153" y="1725"/>
                  </a:cubicBezTo>
                  <a:cubicBezTo>
                    <a:pt x="237" y="2365"/>
                    <a:pt x="618" y="3326"/>
                    <a:pt x="618" y="3326"/>
                  </a:cubicBezTo>
                  <a:cubicBezTo>
                    <a:pt x="153" y="3387"/>
                    <a:pt x="0" y="3624"/>
                    <a:pt x="176" y="4295"/>
                  </a:cubicBezTo>
                  <a:cubicBezTo>
                    <a:pt x="307" y="4795"/>
                    <a:pt x="747" y="4859"/>
                    <a:pt x="963" y="4859"/>
                  </a:cubicBezTo>
                  <a:cubicBezTo>
                    <a:pt x="1036" y="4859"/>
                    <a:pt x="1083" y="4852"/>
                    <a:pt x="1083" y="4852"/>
                  </a:cubicBezTo>
                  <a:cubicBezTo>
                    <a:pt x="1640" y="5225"/>
                    <a:pt x="1816" y="6514"/>
                    <a:pt x="1816" y="6514"/>
                  </a:cubicBezTo>
                  <a:cubicBezTo>
                    <a:pt x="1816" y="6514"/>
                    <a:pt x="1960" y="6774"/>
                    <a:pt x="2044" y="6926"/>
                  </a:cubicBezTo>
                  <a:cubicBezTo>
                    <a:pt x="2136" y="7071"/>
                    <a:pt x="3684" y="8299"/>
                    <a:pt x="3684" y="8299"/>
                  </a:cubicBezTo>
                  <a:lnTo>
                    <a:pt x="3684" y="6308"/>
                  </a:lnTo>
                  <a:cubicBezTo>
                    <a:pt x="3684" y="6308"/>
                    <a:pt x="3702" y="6313"/>
                    <a:pt x="3734" y="6313"/>
                  </a:cubicBezTo>
                  <a:cubicBezTo>
                    <a:pt x="3840" y="6313"/>
                    <a:pt x="4101" y="6259"/>
                    <a:pt x="4348" y="5782"/>
                  </a:cubicBezTo>
                  <a:cubicBezTo>
                    <a:pt x="4676" y="5172"/>
                    <a:pt x="4760" y="4356"/>
                    <a:pt x="4584" y="3479"/>
                  </a:cubicBezTo>
                  <a:cubicBezTo>
                    <a:pt x="4409" y="2602"/>
                    <a:pt x="3211" y="1"/>
                    <a:pt x="3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75"/>
            <p:cNvSpPr/>
            <p:nvPr/>
          </p:nvSpPr>
          <p:spPr>
            <a:xfrm>
              <a:off x="6553893" y="1265796"/>
              <a:ext cx="780466" cy="1370323"/>
            </a:xfrm>
            <a:custGeom>
              <a:rect b="b" l="l" r="r" t="t"/>
              <a:pathLst>
                <a:path extrusionOk="0" h="8398" w="4783">
                  <a:moveTo>
                    <a:pt x="3158" y="107"/>
                  </a:moveTo>
                  <a:cubicBezTo>
                    <a:pt x="3295" y="397"/>
                    <a:pt x="4355" y="2731"/>
                    <a:pt x="4515" y="3539"/>
                  </a:cubicBezTo>
                  <a:cubicBezTo>
                    <a:pt x="4683" y="4394"/>
                    <a:pt x="4607" y="5202"/>
                    <a:pt x="4287" y="5812"/>
                  </a:cubicBezTo>
                  <a:cubicBezTo>
                    <a:pt x="4047" y="6274"/>
                    <a:pt x="3802" y="6318"/>
                    <a:pt x="3708" y="6318"/>
                  </a:cubicBezTo>
                  <a:cubicBezTo>
                    <a:pt x="3686" y="6318"/>
                    <a:pt x="3672" y="6316"/>
                    <a:pt x="3669" y="6316"/>
                  </a:cubicBezTo>
                  <a:cubicBezTo>
                    <a:pt x="3654" y="6316"/>
                    <a:pt x="3638" y="6316"/>
                    <a:pt x="3631" y="6323"/>
                  </a:cubicBezTo>
                  <a:cubicBezTo>
                    <a:pt x="3615" y="6331"/>
                    <a:pt x="3608" y="6346"/>
                    <a:pt x="3608" y="6361"/>
                  </a:cubicBezTo>
                  <a:lnTo>
                    <a:pt x="3608" y="8253"/>
                  </a:lnTo>
                  <a:cubicBezTo>
                    <a:pt x="2990" y="7757"/>
                    <a:pt x="2121" y="7048"/>
                    <a:pt x="2060" y="6949"/>
                  </a:cubicBezTo>
                  <a:cubicBezTo>
                    <a:pt x="1983" y="6819"/>
                    <a:pt x="1854" y="6598"/>
                    <a:pt x="1831" y="6552"/>
                  </a:cubicBezTo>
                  <a:cubicBezTo>
                    <a:pt x="1815" y="6430"/>
                    <a:pt x="1632" y="5240"/>
                    <a:pt x="1083" y="4867"/>
                  </a:cubicBezTo>
                  <a:cubicBezTo>
                    <a:pt x="1078" y="4861"/>
                    <a:pt x="1069" y="4856"/>
                    <a:pt x="1058" y="4856"/>
                  </a:cubicBezTo>
                  <a:cubicBezTo>
                    <a:pt x="1054" y="4856"/>
                    <a:pt x="1050" y="4857"/>
                    <a:pt x="1045" y="4859"/>
                  </a:cubicBezTo>
                  <a:cubicBezTo>
                    <a:pt x="1040" y="4859"/>
                    <a:pt x="996" y="4865"/>
                    <a:pt x="931" y="4865"/>
                  </a:cubicBezTo>
                  <a:cubicBezTo>
                    <a:pt x="729" y="4865"/>
                    <a:pt x="320" y="4808"/>
                    <a:pt x="199" y="4340"/>
                  </a:cubicBezTo>
                  <a:cubicBezTo>
                    <a:pt x="99" y="3982"/>
                    <a:pt x="99" y="3753"/>
                    <a:pt x="199" y="3616"/>
                  </a:cubicBezTo>
                  <a:cubicBezTo>
                    <a:pt x="267" y="3517"/>
                    <a:pt x="397" y="3456"/>
                    <a:pt x="595" y="3433"/>
                  </a:cubicBezTo>
                  <a:cubicBezTo>
                    <a:pt x="610" y="3433"/>
                    <a:pt x="626" y="3425"/>
                    <a:pt x="633" y="3410"/>
                  </a:cubicBezTo>
                  <a:cubicBezTo>
                    <a:pt x="641" y="3394"/>
                    <a:pt x="641" y="3379"/>
                    <a:pt x="633" y="3372"/>
                  </a:cubicBezTo>
                  <a:cubicBezTo>
                    <a:pt x="626" y="3356"/>
                    <a:pt x="252" y="2403"/>
                    <a:pt x="168" y="1770"/>
                  </a:cubicBezTo>
                  <a:cubicBezTo>
                    <a:pt x="115" y="1350"/>
                    <a:pt x="610" y="1129"/>
                    <a:pt x="1137" y="893"/>
                  </a:cubicBezTo>
                  <a:cubicBezTo>
                    <a:pt x="1358" y="794"/>
                    <a:pt x="1571" y="687"/>
                    <a:pt x="1785" y="565"/>
                  </a:cubicBezTo>
                  <a:cubicBezTo>
                    <a:pt x="2204" y="313"/>
                    <a:pt x="2670" y="161"/>
                    <a:pt x="3158" y="107"/>
                  </a:cubicBezTo>
                  <a:close/>
                  <a:moveTo>
                    <a:pt x="3188" y="0"/>
                  </a:moveTo>
                  <a:cubicBezTo>
                    <a:pt x="2670" y="54"/>
                    <a:pt x="2174" y="214"/>
                    <a:pt x="1732" y="481"/>
                  </a:cubicBezTo>
                  <a:cubicBezTo>
                    <a:pt x="1526" y="603"/>
                    <a:pt x="1312" y="710"/>
                    <a:pt x="1099" y="801"/>
                  </a:cubicBezTo>
                  <a:cubicBezTo>
                    <a:pt x="565" y="1045"/>
                    <a:pt x="8" y="1297"/>
                    <a:pt x="76" y="1785"/>
                  </a:cubicBezTo>
                  <a:cubicBezTo>
                    <a:pt x="153" y="2334"/>
                    <a:pt x="443" y="3128"/>
                    <a:pt x="526" y="3349"/>
                  </a:cubicBezTo>
                  <a:cubicBezTo>
                    <a:pt x="321" y="3379"/>
                    <a:pt x="191" y="3448"/>
                    <a:pt x="115" y="3562"/>
                  </a:cubicBezTo>
                  <a:cubicBezTo>
                    <a:pt x="8" y="3722"/>
                    <a:pt x="0" y="3967"/>
                    <a:pt x="107" y="4363"/>
                  </a:cubicBezTo>
                  <a:cubicBezTo>
                    <a:pt x="244" y="4886"/>
                    <a:pt x="701" y="4957"/>
                    <a:pt x="931" y="4957"/>
                  </a:cubicBezTo>
                  <a:cubicBezTo>
                    <a:pt x="983" y="4957"/>
                    <a:pt x="1023" y="4953"/>
                    <a:pt x="1045" y="4950"/>
                  </a:cubicBezTo>
                  <a:cubicBezTo>
                    <a:pt x="1564" y="5324"/>
                    <a:pt x="1739" y="6560"/>
                    <a:pt x="1739" y="6575"/>
                  </a:cubicBezTo>
                  <a:cubicBezTo>
                    <a:pt x="1739" y="6583"/>
                    <a:pt x="1739" y="6583"/>
                    <a:pt x="1747" y="6590"/>
                  </a:cubicBezTo>
                  <a:cubicBezTo>
                    <a:pt x="1747" y="6590"/>
                    <a:pt x="1892" y="6857"/>
                    <a:pt x="1976" y="7002"/>
                  </a:cubicBezTo>
                  <a:cubicBezTo>
                    <a:pt x="2067" y="7147"/>
                    <a:pt x="3471" y="8261"/>
                    <a:pt x="3623" y="8390"/>
                  </a:cubicBezTo>
                  <a:cubicBezTo>
                    <a:pt x="3631" y="8390"/>
                    <a:pt x="3646" y="8398"/>
                    <a:pt x="3654" y="8398"/>
                  </a:cubicBezTo>
                  <a:cubicBezTo>
                    <a:pt x="3661" y="8398"/>
                    <a:pt x="3669" y="8398"/>
                    <a:pt x="3676" y="8390"/>
                  </a:cubicBezTo>
                  <a:cubicBezTo>
                    <a:pt x="3692" y="8383"/>
                    <a:pt x="3699" y="8367"/>
                    <a:pt x="3699" y="8352"/>
                  </a:cubicBezTo>
                  <a:lnTo>
                    <a:pt x="3699" y="6415"/>
                  </a:lnTo>
                  <a:cubicBezTo>
                    <a:pt x="3829" y="6415"/>
                    <a:pt x="4111" y="6354"/>
                    <a:pt x="4371" y="5858"/>
                  </a:cubicBezTo>
                  <a:cubicBezTo>
                    <a:pt x="4706" y="5233"/>
                    <a:pt x="4782" y="4394"/>
                    <a:pt x="4607" y="3517"/>
                  </a:cubicBezTo>
                  <a:cubicBezTo>
                    <a:pt x="4432" y="2647"/>
                    <a:pt x="3280" y="138"/>
                    <a:pt x="3234" y="31"/>
                  </a:cubicBezTo>
                  <a:cubicBezTo>
                    <a:pt x="3226" y="16"/>
                    <a:pt x="3204" y="0"/>
                    <a:pt x="31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75"/>
            <p:cNvSpPr/>
            <p:nvPr/>
          </p:nvSpPr>
          <p:spPr>
            <a:xfrm>
              <a:off x="7057941" y="2267679"/>
              <a:ext cx="92194" cy="160725"/>
            </a:xfrm>
            <a:custGeom>
              <a:rect b="b" l="l" r="r" t="t"/>
              <a:pathLst>
                <a:path extrusionOk="0" h="985" w="565">
                  <a:moveTo>
                    <a:pt x="0" y="0"/>
                  </a:moveTo>
                  <a:lnTo>
                    <a:pt x="534" y="984"/>
                  </a:lnTo>
                  <a:lnTo>
                    <a:pt x="565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75"/>
            <p:cNvSpPr/>
            <p:nvPr/>
          </p:nvSpPr>
          <p:spPr>
            <a:xfrm>
              <a:off x="7050435" y="2260662"/>
              <a:ext cx="108348" cy="175084"/>
            </a:xfrm>
            <a:custGeom>
              <a:rect b="b" l="l" r="r" t="t"/>
              <a:pathLst>
                <a:path extrusionOk="0" h="1073" w="664">
                  <a:moveTo>
                    <a:pt x="153" y="135"/>
                  </a:moveTo>
                  <a:lnTo>
                    <a:pt x="565" y="295"/>
                  </a:lnTo>
                  <a:lnTo>
                    <a:pt x="542" y="852"/>
                  </a:lnTo>
                  <a:lnTo>
                    <a:pt x="153" y="135"/>
                  </a:lnTo>
                  <a:close/>
                  <a:moveTo>
                    <a:pt x="42" y="0"/>
                  </a:moveTo>
                  <a:cubicBezTo>
                    <a:pt x="30" y="0"/>
                    <a:pt x="20" y="4"/>
                    <a:pt x="16" y="13"/>
                  </a:cubicBezTo>
                  <a:cubicBezTo>
                    <a:pt x="0" y="28"/>
                    <a:pt x="0" y="51"/>
                    <a:pt x="8" y="66"/>
                  </a:cubicBezTo>
                  <a:lnTo>
                    <a:pt x="534" y="1050"/>
                  </a:lnTo>
                  <a:cubicBezTo>
                    <a:pt x="550" y="1065"/>
                    <a:pt x="565" y="1073"/>
                    <a:pt x="580" y="1073"/>
                  </a:cubicBezTo>
                  <a:lnTo>
                    <a:pt x="588" y="1073"/>
                  </a:lnTo>
                  <a:cubicBezTo>
                    <a:pt x="611" y="1073"/>
                    <a:pt x="626" y="1050"/>
                    <a:pt x="626" y="1027"/>
                  </a:cubicBezTo>
                  <a:lnTo>
                    <a:pt x="656" y="264"/>
                  </a:lnTo>
                  <a:cubicBezTo>
                    <a:pt x="664" y="249"/>
                    <a:pt x="649" y="226"/>
                    <a:pt x="633" y="219"/>
                  </a:cubicBezTo>
                  <a:lnTo>
                    <a:pt x="69" y="5"/>
                  </a:lnTo>
                  <a:cubicBezTo>
                    <a:pt x="60" y="2"/>
                    <a:pt x="50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75"/>
            <p:cNvSpPr/>
            <p:nvPr/>
          </p:nvSpPr>
          <p:spPr>
            <a:xfrm>
              <a:off x="6426943" y="1182741"/>
              <a:ext cx="743099" cy="708985"/>
            </a:xfrm>
            <a:custGeom>
              <a:rect b="b" l="l" r="r" t="t"/>
              <a:pathLst>
                <a:path extrusionOk="0" h="4345" w="4554">
                  <a:moveTo>
                    <a:pt x="3558" y="0"/>
                  </a:moveTo>
                  <a:cubicBezTo>
                    <a:pt x="2910" y="0"/>
                    <a:pt x="1080" y="780"/>
                    <a:pt x="549" y="1615"/>
                  </a:cubicBezTo>
                  <a:cubicBezTo>
                    <a:pt x="0" y="2492"/>
                    <a:pt x="115" y="2897"/>
                    <a:pt x="527" y="3423"/>
                  </a:cubicBezTo>
                  <a:cubicBezTo>
                    <a:pt x="931" y="3949"/>
                    <a:pt x="1312" y="4094"/>
                    <a:pt x="1312" y="4094"/>
                  </a:cubicBezTo>
                  <a:cubicBezTo>
                    <a:pt x="1312" y="4094"/>
                    <a:pt x="1425" y="4345"/>
                    <a:pt x="1652" y="4345"/>
                  </a:cubicBezTo>
                  <a:cubicBezTo>
                    <a:pt x="1682" y="4345"/>
                    <a:pt x="1713" y="4340"/>
                    <a:pt x="1747" y="4331"/>
                  </a:cubicBezTo>
                  <a:cubicBezTo>
                    <a:pt x="2044" y="4239"/>
                    <a:pt x="1693" y="4102"/>
                    <a:pt x="1549" y="3919"/>
                  </a:cubicBezTo>
                  <a:cubicBezTo>
                    <a:pt x="1396" y="3743"/>
                    <a:pt x="1808" y="3240"/>
                    <a:pt x="1838" y="2775"/>
                  </a:cubicBezTo>
                  <a:cubicBezTo>
                    <a:pt x="1869" y="2317"/>
                    <a:pt x="1427" y="2401"/>
                    <a:pt x="1373" y="2111"/>
                  </a:cubicBezTo>
                  <a:cubicBezTo>
                    <a:pt x="1316" y="1841"/>
                    <a:pt x="1921" y="1518"/>
                    <a:pt x="2288" y="1518"/>
                  </a:cubicBezTo>
                  <a:cubicBezTo>
                    <a:pt x="2315" y="1518"/>
                    <a:pt x="2341" y="1520"/>
                    <a:pt x="2365" y="1524"/>
                  </a:cubicBezTo>
                  <a:cubicBezTo>
                    <a:pt x="2715" y="1585"/>
                    <a:pt x="2395" y="1844"/>
                    <a:pt x="2395" y="1844"/>
                  </a:cubicBezTo>
                  <a:cubicBezTo>
                    <a:pt x="2921" y="1722"/>
                    <a:pt x="3425" y="1516"/>
                    <a:pt x="3882" y="1234"/>
                  </a:cubicBezTo>
                  <a:cubicBezTo>
                    <a:pt x="4554" y="792"/>
                    <a:pt x="4203" y="98"/>
                    <a:pt x="3646" y="6"/>
                  </a:cubicBezTo>
                  <a:cubicBezTo>
                    <a:pt x="3620" y="2"/>
                    <a:pt x="3590" y="0"/>
                    <a:pt x="35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75"/>
            <p:cNvSpPr/>
            <p:nvPr/>
          </p:nvSpPr>
          <p:spPr>
            <a:xfrm>
              <a:off x="6418132" y="1175071"/>
              <a:ext cx="717154" cy="724323"/>
            </a:xfrm>
            <a:custGeom>
              <a:rect b="b" l="l" r="r" t="t"/>
              <a:pathLst>
                <a:path extrusionOk="0" h="4439" w="4395">
                  <a:moveTo>
                    <a:pt x="3608" y="91"/>
                  </a:moveTo>
                  <a:cubicBezTo>
                    <a:pt x="3639" y="91"/>
                    <a:pt x="3662" y="91"/>
                    <a:pt x="3692" y="99"/>
                  </a:cubicBezTo>
                  <a:cubicBezTo>
                    <a:pt x="3959" y="137"/>
                    <a:pt x="4181" y="328"/>
                    <a:pt x="4242" y="587"/>
                  </a:cubicBezTo>
                  <a:cubicBezTo>
                    <a:pt x="4295" y="831"/>
                    <a:pt x="4181" y="1060"/>
                    <a:pt x="3914" y="1235"/>
                  </a:cubicBezTo>
                  <a:cubicBezTo>
                    <a:pt x="3502" y="1495"/>
                    <a:pt x="3052" y="1685"/>
                    <a:pt x="2586" y="1807"/>
                  </a:cubicBezTo>
                  <a:cubicBezTo>
                    <a:pt x="2617" y="1762"/>
                    <a:pt x="2632" y="1708"/>
                    <a:pt x="2625" y="1655"/>
                  </a:cubicBezTo>
                  <a:cubicBezTo>
                    <a:pt x="2609" y="1586"/>
                    <a:pt x="2541" y="1548"/>
                    <a:pt x="2426" y="1525"/>
                  </a:cubicBezTo>
                  <a:cubicBezTo>
                    <a:pt x="2397" y="1520"/>
                    <a:pt x="2366" y="1518"/>
                    <a:pt x="2334" y="1518"/>
                  </a:cubicBezTo>
                  <a:cubicBezTo>
                    <a:pt x="2065" y="1518"/>
                    <a:pt x="1686" y="1679"/>
                    <a:pt x="1496" y="1876"/>
                  </a:cubicBezTo>
                  <a:cubicBezTo>
                    <a:pt x="1412" y="1945"/>
                    <a:pt x="1366" y="2059"/>
                    <a:pt x="1374" y="2166"/>
                  </a:cubicBezTo>
                  <a:cubicBezTo>
                    <a:pt x="1412" y="2288"/>
                    <a:pt x="1496" y="2387"/>
                    <a:pt x="1610" y="2433"/>
                  </a:cubicBezTo>
                  <a:cubicBezTo>
                    <a:pt x="1740" y="2509"/>
                    <a:pt x="1862" y="2585"/>
                    <a:pt x="1847" y="2829"/>
                  </a:cubicBezTo>
                  <a:cubicBezTo>
                    <a:pt x="1816" y="3043"/>
                    <a:pt x="1747" y="3256"/>
                    <a:pt x="1656" y="3447"/>
                  </a:cubicBezTo>
                  <a:cubicBezTo>
                    <a:pt x="1542" y="3691"/>
                    <a:pt x="1465" y="3882"/>
                    <a:pt x="1557" y="3996"/>
                  </a:cubicBezTo>
                  <a:cubicBezTo>
                    <a:pt x="1610" y="4057"/>
                    <a:pt x="1664" y="4103"/>
                    <a:pt x="1732" y="4149"/>
                  </a:cubicBezTo>
                  <a:cubicBezTo>
                    <a:pt x="1770" y="4187"/>
                    <a:pt x="1869" y="4263"/>
                    <a:pt x="1869" y="4294"/>
                  </a:cubicBezTo>
                  <a:cubicBezTo>
                    <a:pt x="1869" y="4294"/>
                    <a:pt x="1862" y="4309"/>
                    <a:pt x="1786" y="4332"/>
                  </a:cubicBezTo>
                  <a:cubicBezTo>
                    <a:pt x="1756" y="4341"/>
                    <a:pt x="1728" y="4345"/>
                    <a:pt x="1702" y="4345"/>
                  </a:cubicBezTo>
                  <a:cubicBezTo>
                    <a:pt x="1512" y="4345"/>
                    <a:pt x="1411" y="4133"/>
                    <a:pt x="1404" y="4126"/>
                  </a:cubicBezTo>
                  <a:cubicBezTo>
                    <a:pt x="1404" y="4111"/>
                    <a:pt x="1397" y="4103"/>
                    <a:pt x="1381" y="4095"/>
                  </a:cubicBezTo>
                  <a:cubicBezTo>
                    <a:pt x="1374" y="4095"/>
                    <a:pt x="1015" y="3958"/>
                    <a:pt x="611" y="3439"/>
                  </a:cubicBezTo>
                  <a:cubicBezTo>
                    <a:pt x="207" y="2928"/>
                    <a:pt x="108" y="2524"/>
                    <a:pt x="642" y="1685"/>
                  </a:cubicBezTo>
                  <a:cubicBezTo>
                    <a:pt x="1160" y="869"/>
                    <a:pt x="2983" y="91"/>
                    <a:pt x="3608" y="91"/>
                  </a:cubicBezTo>
                  <a:close/>
                  <a:moveTo>
                    <a:pt x="3610" y="0"/>
                  </a:moveTo>
                  <a:cubicBezTo>
                    <a:pt x="2947" y="0"/>
                    <a:pt x="1108" y="778"/>
                    <a:pt x="565" y="1632"/>
                  </a:cubicBezTo>
                  <a:cubicBezTo>
                    <a:pt x="1" y="2517"/>
                    <a:pt x="115" y="2959"/>
                    <a:pt x="535" y="3501"/>
                  </a:cubicBezTo>
                  <a:cubicBezTo>
                    <a:pt x="901" y="3973"/>
                    <a:pt x="1244" y="4141"/>
                    <a:pt x="1328" y="4179"/>
                  </a:cubicBezTo>
                  <a:cubicBezTo>
                    <a:pt x="1397" y="4332"/>
                    <a:pt x="1542" y="4431"/>
                    <a:pt x="1702" y="4439"/>
                  </a:cubicBezTo>
                  <a:cubicBezTo>
                    <a:pt x="1740" y="4439"/>
                    <a:pt x="1778" y="4439"/>
                    <a:pt x="1816" y="4423"/>
                  </a:cubicBezTo>
                  <a:cubicBezTo>
                    <a:pt x="1869" y="4408"/>
                    <a:pt x="1938" y="4393"/>
                    <a:pt x="1961" y="4309"/>
                  </a:cubicBezTo>
                  <a:cubicBezTo>
                    <a:pt x="1976" y="4233"/>
                    <a:pt x="1885" y="4164"/>
                    <a:pt x="1786" y="4080"/>
                  </a:cubicBezTo>
                  <a:cubicBezTo>
                    <a:pt x="1732" y="4042"/>
                    <a:pt x="1679" y="3989"/>
                    <a:pt x="1633" y="3943"/>
                  </a:cubicBezTo>
                  <a:cubicBezTo>
                    <a:pt x="1572" y="3874"/>
                    <a:pt x="1648" y="3684"/>
                    <a:pt x="1732" y="3493"/>
                  </a:cubicBezTo>
                  <a:cubicBezTo>
                    <a:pt x="1839" y="3287"/>
                    <a:pt x="1908" y="3066"/>
                    <a:pt x="1931" y="2837"/>
                  </a:cubicBezTo>
                  <a:cubicBezTo>
                    <a:pt x="1953" y="2539"/>
                    <a:pt x="1786" y="2433"/>
                    <a:pt x="1656" y="2356"/>
                  </a:cubicBezTo>
                  <a:cubicBezTo>
                    <a:pt x="1564" y="2303"/>
                    <a:pt x="1488" y="2257"/>
                    <a:pt x="1465" y="2151"/>
                  </a:cubicBezTo>
                  <a:cubicBezTo>
                    <a:pt x="1465" y="2074"/>
                    <a:pt x="1496" y="1998"/>
                    <a:pt x="1564" y="1945"/>
                  </a:cubicBezTo>
                  <a:cubicBezTo>
                    <a:pt x="1736" y="1766"/>
                    <a:pt x="2093" y="1619"/>
                    <a:pt x="2335" y="1619"/>
                  </a:cubicBezTo>
                  <a:cubicBezTo>
                    <a:pt x="2362" y="1619"/>
                    <a:pt x="2387" y="1620"/>
                    <a:pt x="2411" y="1624"/>
                  </a:cubicBezTo>
                  <a:cubicBezTo>
                    <a:pt x="2480" y="1632"/>
                    <a:pt x="2525" y="1655"/>
                    <a:pt x="2533" y="1685"/>
                  </a:cubicBezTo>
                  <a:cubicBezTo>
                    <a:pt x="2541" y="1731"/>
                    <a:pt x="2472" y="1815"/>
                    <a:pt x="2419" y="1861"/>
                  </a:cubicBezTo>
                  <a:cubicBezTo>
                    <a:pt x="2396" y="1876"/>
                    <a:pt x="2396" y="1899"/>
                    <a:pt x="2403" y="1922"/>
                  </a:cubicBezTo>
                  <a:cubicBezTo>
                    <a:pt x="2410" y="1934"/>
                    <a:pt x="2426" y="1947"/>
                    <a:pt x="2444" y="1947"/>
                  </a:cubicBezTo>
                  <a:cubicBezTo>
                    <a:pt x="2448" y="1947"/>
                    <a:pt x="2453" y="1946"/>
                    <a:pt x="2457" y="1945"/>
                  </a:cubicBezTo>
                  <a:cubicBezTo>
                    <a:pt x="2983" y="1823"/>
                    <a:pt x="3494" y="1609"/>
                    <a:pt x="3959" y="1327"/>
                  </a:cubicBezTo>
                  <a:cubicBezTo>
                    <a:pt x="4257" y="1128"/>
                    <a:pt x="4394" y="854"/>
                    <a:pt x="4341" y="579"/>
                  </a:cubicBezTo>
                  <a:cubicBezTo>
                    <a:pt x="4264" y="274"/>
                    <a:pt x="4013" y="53"/>
                    <a:pt x="3708" y="7"/>
                  </a:cubicBezTo>
                  <a:cubicBezTo>
                    <a:pt x="3679" y="3"/>
                    <a:pt x="3646" y="0"/>
                    <a:pt x="36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75"/>
            <p:cNvSpPr/>
            <p:nvPr/>
          </p:nvSpPr>
          <p:spPr>
            <a:xfrm>
              <a:off x="6893624" y="1919304"/>
              <a:ext cx="91868" cy="73428"/>
            </a:xfrm>
            <a:custGeom>
              <a:rect b="b" l="l" r="r" t="t"/>
              <a:pathLst>
                <a:path extrusionOk="0" h="450" w="563">
                  <a:moveTo>
                    <a:pt x="497" y="1"/>
                  </a:moveTo>
                  <a:cubicBezTo>
                    <a:pt x="486" y="1"/>
                    <a:pt x="476" y="5"/>
                    <a:pt x="466" y="15"/>
                  </a:cubicBezTo>
                  <a:lnTo>
                    <a:pt x="23" y="366"/>
                  </a:lnTo>
                  <a:cubicBezTo>
                    <a:pt x="8" y="381"/>
                    <a:pt x="0" y="412"/>
                    <a:pt x="16" y="427"/>
                  </a:cubicBezTo>
                  <a:cubicBezTo>
                    <a:pt x="23" y="442"/>
                    <a:pt x="39" y="450"/>
                    <a:pt x="54" y="450"/>
                  </a:cubicBezTo>
                  <a:cubicBezTo>
                    <a:pt x="69" y="450"/>
                    <a:pt x="77" y="442"/>
                    <a:pt x="84" y="434"/>
                  </a:cubicBezTo>
                  <a:lnTo>
                    <a:pt x="527" y="84"/>
                  </a:lnTo>
                  <a:cubicBezTo>
                    <a:pt x="562" y="54"/>
                    <a:pt x="533" y="1"/>
                    <a:pt x="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75"/>
            <p:cNvSpPr/>
            <p:nvPr/>
          </p:nvSpPr>
          <p:spPr>
            <a:xfrm>
              <a:off x="6930991" y="1958302"/>
              <a:ext cx="266465" cy="58089"/>
            </a:xfrm>
            <a:custGeom>
              <a:rect b="b" l="l" r="r" t="t"/>
              <a:pathLst>
                <a:path extrusionOk="0" h="356" w="1633">
                  <a:moveTo>
                    <a:pt x="61" y="0"/>
                  </a:moveTo>
                  <a:cubicBezTo>
                    <a:pt x="27" y="0"/>
                    <a:pt x="1" y="45"/>
                    <a:pt x="31" y="81"/>
                  </a:cubicBezTo>
                  <a:cubicBezTo>
                    <a:pt x="251" y="257"/>
                    <a:pt x="529" y="356"/>
                    <a:pt x="808" y="356"/>
                  </a:cubicBezTo>
                  <a:cubicBezTo>
                    <a:pt x="818" y="356"/>
                    <a:pt x="829" y="356"/>
                    <a:pt x="839" y="356"/>
                  </a:cubicBezTo>
                  <a:cubicBezTo>
                    <a:pt x="1106" y="348"/>
                    <a:pt x="1365" y="287"/>
                    <a:pt x="1602" y="173"/>
                  </a:cubicBezTo>
                  <a:cubicBezTo>
                    <a:pt x="1625" y="165"/>
                    <a:pt x="1632" y="134"/>
                    <a:pt x="1625" y="112"/>
                  </a:cubicBezTo>
                  <a:cubicBezTo>
                    <a:pt x="1614" y="95"/>
                    <a:pt x="1595" y="82"/>
                    <a:pt x="1577" y="82"/>
                  </a:cubicBezTo>
                  <a:cubicBezTo>
                    <a:pt x="1570" y="82"/>
                    <a:pt x="1563" y="84"/>
                    <a:pt x="1556" y="89"/>
                  </a:cubicBezTo>
                  <a:cubicBezTo>
                    <a:pt x="1279" y="215"/>
                    <a:pt x="1038" y="260"/>
                    <a:pt x="836" y="260"/>
                  </a:cubicBezTo>
                  <a:cubicBezTo>
                    <a:pt x="369" y="260"/>
                    <a:pt x="108" y="23"/>
                    <a:pt x="92" y="12"/>
                  </a:cubicBezTo>
                  <a:cubicBezTo>
                    <a:pt x="82" y="4"/>
                    <a:pt x="71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75"/>
            <p:cNvSpPr/>
            <p:nvPr/>
          </p:nvSpPr>
          <p:spPr>
            <a:xfrm>
              <a:off x="6974558" y="1993874"/>
              <a:ext cx="173292" cy="84034"/>
            </a:xfrm>
            <a:custGeom>
              <a:rect b="b" l="l" r="r" t="t"/>
              <a:pathLst>
                <a:path extrusionOk="0" h="515" w="1062">
                  <a:moveTo>
                    <a:pt x="0" y="0"/>
                  </a:moveTo>
                  <a:lnTo>
                    <a:pt x="0" y="0"/>
                  </a:lnTo>
                  <a:cubicBezTo>
                    <a:pt x="130" y="252"/>
                    <a:pt x="366" y="427"/>
                    <a:pt x="641" y="496"/>
                  </a:cubicBezTo>
                  <a:cubicBezTo>
                    <a:pt x="689" y="509"/>
                    <a:pt x="730" y="514"/>
                    <a:pt x="764" y="514"/>
                  </a:cubicBezTo>
                  <a:cubicBezTo>
                    <a:pt x="1061" y="514"/>
                    <a:pt x="877" y="92"/>
                    <a:pt x="877" y="92"/>
                  </a:cubicBezTo>
                  <a:cubicBezTo>
                    <a:pt x="877" y="92"/>
                    <a:pt x="22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75"/>
            <p:cNvSpPr/>
            <p:nvPr/>
          </p:nvSpPr>
          <p:spPr>
            <a:xfrm>
              <a:off x="6965747" y="1985879"/>
              <a:ext cx="178187" cy="100188"/>
            </a:xfrm>
            <a:custGeom>
              <a:rect b="b" l="l" r="r" t="t"/>
              <a:pathLst>
                <a:path extrusionOk="0" h="614" w="1092">
                  <a:moveTo>
                    <a:pt x="153" y="126"/>
                  </a:moveTo>
                  <a:lnTo>
                    <a:pt x="153" y="126"/>
                  </a:lnTo>
                  <a:cubicBezTo>
                    <a:pt x="397" y="164"/>
                    <a:pt x="649" y="187"/>
                    <a:pt x="893" y="187"/>
                  </a:cubicBezTo>
                  <a:cubicBezTo>
                    <a:pt x="924" y="263"/>
                    <a:pt x="962" y="415"/>
                    <a:pt x="916" y="484"/>
                  </a:cubicBezTo>
                  <a:cubicBezTo>
                    <a:pt x="893" y="507"/>
                    <a:pt x="859" y="515"/>
                    <a:pt x="821" y="515"/>
                  </a:cubicBezTo>
                  <a:cubicBezTo>
                    <a:pt x="783" y="515"/>
                    <a:pt x="741" y="507"/>
                    <a:pt x="702" y="499"/>
                  </a:cubicBezTo>
                  <a:cubicBezTo>
                    <a:pt x="481" y="446"/>
                    <a:pt x="291" y="316"/>
                    <a:pt x="153" y="126"/>
                  </a:cubicBezTo>
                  <a:close/>
                  <a:moveTo>
                    <a:pt x="53" y="1"/>
                  </a:moveTo>
                  <a:cubicBezTo>
                    <a:pt x="38" y="1"/>
                    <a:pt x="27" y="8"/>
                    <a:pt x="16" y="19"/>
                  </a:cubicBezTo>
                  <a:cubicBezTo>
                    <a:pt x="1" y="34"/>
                    <a:pt x="1" y="49"/>
                    <a:pt x="8" y="72"/>
                  </a:cubicBezTo>
                  <a:cubicBezTo>
                    <a:pt x="146" y="331"/>
                    <a:pt x="390" y="522"/>
                    <a:pt x="680" y="591"/>
                  </a:cubicBezTo>
                  <a:cubicBezTo>
                    <a:pt x="725" y="606"/>
                    <a:pt x="771" y="614"/>
                    <a:pt x="817" y="614"/>
                  </a:cubicBezTo>
                  <a:cubicBezTo>
                    <a:pt x="878" y="614"/>
                    <a:pt x="939" y="591"/>
                    <a:pt x="985" y="545"/>
                  </a:cubicBezTo>
                  <a:cubicBezTo>
                    <a:pt x="1091" y="408"/>
                    <a:pt x="985" y="148"/>
                    <a:pt x="969" y="118"/>
                  </a:cubicBezTo>
                  <a:cubicBezTo>
                    <a:pt x="962" y="103"/>
                    <a:pt x="947" y="87"/>
                    <a:pt x="924" y="87"/>
                  </a:cubicBezTo>
                  <a:cubicBezTo>
                    <a:pt x="924" y="87"/>
                    <a:pt x="291" y="87"/>
                    <a:pt x="69" y="4"/>
                  </a:cubicBezTo>
                  <a:cubicBezTo>
                    <a:pt x="63" y="1"/>
                    <a:pt x="58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75"/>
            <p:cNvSpPr/>
            <p:nvPr/>
          </p:nvSpPr>
          <p:spPr>
            <a:xfrm>
              <a:off x="6848751" y="1671281"/>
              <a:ext cx="51237" cy="83055"/>
            </a:xfrm>
            <a:custGeom>
              <a:rect b="b" l="l" r="r" t="t"/>
              <a:pathLst>
                <a:path extrusionOk="0" h="509" w="314">
                  <a:moveTo>
                    <a:pt x="91" y="0"/>
                  </a:moveTo>
                  <a:cubicBezTo>
                    <a:pt x="86" y="0"/>
                    <a:pt x="82" y="1"/>
                    <a:pt x="77" y="2"/>
                  </a:cubicBezTo>
                  <a:cubicBezTo>
                    <a:pt x="16" y="25"/>
                    <a:pt x="1" y="154"/>
                    <a:pt x="47" y="292"/>
                  </a:cubicBezTo>
                  <a:cubicBezTo>
                    <a:pt x="88" y="416"/>
                    <a:pt x="160" y="509"/>
                    <a:pt x="219" y="509"/>
                  </a:cubicBezTo>
                  <a:cubicBezTo>
                    <a:pt x="225" y="509"/>
                    <a:pt x="231" y="507"/>
                    <a:pt x="237" y="505"/>
                  </a:cubicBezTo>
                  <a:cubicBezTo>
                    <a:pt x="298" y="482"/>
                    <a:pt x="314" y="353"/>
                    <a:pt x="268" y="215"/>
                  </a:cubicBezTo>
                  <a:cubicBezTo>
                    <a:pt x="225" y="88"/>
                    <a:pt x="150" y="0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75"/>
            <p:cNvSpPr/>
            <p:nvPr/>
          </p:nvSpPr>
          <p:spPr>
            <a:xfrm>
              <a:off x="7097756" y="1601280"/>
              <a:ext cx="49932" cy="82076"/>
            </a:xfrm>
            <a:custGeom>
              <a:rect b="b" l="l" r="r" t="t"/>
              <a:pathLst>
                <a:path extrusionOk="0" h="503" w="306">
                  <a:moveTo>
                    <a:pt x="88" y="0"/>
                  </a:moveTo>
                  <a:cubicBezTo>
                    <a:pt x="82" y="0"/>
                    <a:pt x="75" y="1"/>
                    <a:pt x="69" y="4"/>
                  </a:cubicBezTo>
                  <a:cubicBezTo>
                    <a:pt x="8" y="19"/>
                    <a:pt x="0" y="149"/>
                    <a:pt x="38" y="286"/>
                  </a:cubicBezTo>
                  <a:cubicBezTo>
                    <a:pt x="80" y="410"/>
                    <a:pt x="152" y="503"/>
                    <a:pt x="211" y="503"/>
                  </a:cubicBezTo>
                  <a:cubicBezTo>
                    <a:pt x="217" y="503"/>
                    <a:pt x="223" y="502"/>
                    <a:pt x="229" y="500"/>
                  </a:cubicBezTo>
                  <a:cubicBezTo>
                    <a:pt x="290" y="477"/>
                    <a:pt x="305" y="355"/>
                    <a:pt x="260" y="217"/>
                  </a:cubicBezTo>
                  <a:cubicBezTo>
                    <a:pt x="219" y="87"/>
                    <a:pt x="147" y="0"/>
                    <a:pt x="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75"/>
            <p:cNvSpPr/>
            <p:nvPr/>
          </p:nvSpPr>
          <p:spPr>
            <a:xfrm>
              <a:off x="6736812" y="1587247"/>
              <a:ext cx="311338" cy="228768"/>
            </a:xfrm>
            <a:custGeom>
              <a:rect b="b" l="l" r="r" t="t"/>
              <a:pathLst>
                <a:path extrusionOk="0" h="1402" w="1908">
                  <a:moveTo>
                    <a:pt x="1465" y="97"/>
                  </a:moveTo>
                  <a:cubicBezTo>
                    <a:pt x="1526" y="97"/>
                    <a:pt x="1587" y="136"/>
                    <a:pt x="1610" y="197"/>
                  </a:cubicBezTo>
                  <a:lnTo>
                    <a:pt x="1778" y="715"/>
                  </a:lnTo>
                  <a:cubicBezTo>
                    <a:pt x="1808" y="799"/>
                    <a:pt x="1762" y="883"/>
                    <a:pt x="1686" y="906"/>
                  </a:cubicBezTo>
                  <a:lnTo>
                    <a:pt x="489" y="1302"/>
                  </a:lnTo>
                  <a:cubicBezTo>
                    <a:pt x="474" y="1307"/>
                    <a:pt x="459" y="1309"/>
                    <a:pt x="444" y="1309"/>
                  </a:cubicBezTo>
                  <a:cubicBezTo>
                    <a:pt x="382" y="1309"/>
                    <a:pt x="324" y="1271"/>
                    <a:pt x="305" y="1203"/>
                  </a:cubicBezTo>
                  <a:lnTo>
                    <a:pt x="130" y="685"/>
                  </a:lnTo>
                  <a:cubicBezTo>
                    <a:pt x="122" y="647"/>
                    <a:pt x="122" y="608"/>
                    <a:pt x="138" y="570"/>
                  </a:cubicBezTo>
                  <a:cubicBezTo>
                    <a:pt x="161" y="540"/>
                    <a:pt x="191" y="509"/>
                    <a:pt x="229" y="502"/>
                  </a:cubicBezTo>
                  <a:lnTo>
                    <a:pt x="1419" y="105"/>
                  </a:lnTo>
                  <a:cubicBezTo>
                    <a:pt x="1434" y="97"/>
                    <a:pt x="1450" y="97"/>
                    <a:pt x="1465" y="97"/>
                  </a:cubicBezTo>
                  <a:close/>
                  <a:moveTo>
                    <a:pt x="1466" y="0"/>
                  </a:moveTo>
                  <a:cubicBezTo>
                    <a:pt x="1441" y="0"/>
                    <a:pt x="1414" y="4"/>
                    <a:pt x="1389" y="13"/>
                  </a:cubicBezTo>
                  <a:lnTo>
                    <a:pt x="199" y="410"/>
                  </a:lnTo>
                  <a:cubicBezTo>
                    <a:pt x="69" y="448"/>
                    <a:pt x="0" y="586"/>
                    <a:pt x="46" y="715"/>
                  </a:cubicBezTo>
                  <a:lnTo>
                    <a:pt x="214" y="1234"/>
                  </a:lnTo>
                  <a:cubicBezTo>
                    <a:pt x="244" y="1333"/>
                    <a:pt x="344" y="1402"/>
                    <a:pt x="443" y="1402"/>
                  </a:cubicBezTo>
                  <a:cubicBezTo>
                    <a:pt x="473" y="1402"/>
                    <a:pt x="496" y="1402"/>
                    <a:pt x="519" y="1394"/>
                  </a:cubicBezTo>
                  <a:lnTo>
                    <a:pt x="1716" y="997"/>
                  </a:lnTo>
                  <a:cubicBezTo>
                    <a:pt x="1839" y="952"/>
                    <a:pt x="1907" y="814"/>
                    <a:pt x="1869" y="692"/>
                  </a:cubicBezTo>
                  <a:lnTo>
                    <a:pt x="1694" y="166"/>
                  </a:lnTo>
                  <a:cubicBezTo>
                    <a:pt x="1663" y="68"/>
                    <a:pt x="1569" y="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75"/>
            <p:cNvSpPr/>
            <p:nvPr/>
          </p:nvSpPr>
          <p:spPr>
            <a:xfrm>
              <a:off x="6993160" y="1570440"/>
              <a:ext cx="85993" cy="38998"/>
            </a:xfrm>
            <a:custGeom>
              <a:rect b="b" l="l" r="r" t="t"/>
              <a:pathLst>
                <a:path extrusionOk="0" h="239" w="527">
                  <a:moveTo>
                    <a:pt x="474" y="0"/>
                  </a:moveTo>
                  <a:cubicBezTo>
                    <a:pt x="469" y="0"/>
                    <a:pt x="464" y="1"/>
                    <a:pt x="458" y="2"/>
                  </a:cubicBezTo>
                  <a:lnTo>
                    <a:pt x="39" y="147"/>
                  </a:lnTo>
                  <a:cubicBezTo>
                    <a:pt x="16" y="155"/>
                    <a:pt x="1" y="177"/>
                    <a:pt x="8" y="200"/>
                  </a:cubicBezTo>
                  <a:cubicBezTo>
                    <a:pt x="16" y="223"/>
                    <a:pt x="31" y="239"/>
                    <a:pt x="54" y="239"/>
                  </a:cubicBezTo>
                  <a:lnTo>
                    <a:pt x="69" y="231"/>
                  </a:lnTo>
                  <a:lnTo>
                    <a:pt x="489" y="94"/>
                  </a:lnTo>
                  <a:cubicBezTo>
                    <a:pt x="519" y="86"/>
                    <a:pt x="527" y="55"/>
                    <a:pt x="519" y="33"/>
                  </a:cubicBezTo>
                  <a:cubicBezTo>
                    <a:pt x="513" y="14"/>
                    <a:pt x="496" y="0"/>
                    <a:pt x="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75"/>
            <p:cNvSpPr/>
            <p:nvPr/>
          </p:nvSpPr>
          <p:spPr>
            <a:xfrm>
              <a:off x="6616063" y="1693636"/>
              <a:ext cx="143268" cy="138533"/>
            </a:xfrm>
            <a:custGeom>
              <a:rect b="b" l="l" r="r" t="t"/>
              <a:pathLst>
                <a:path extrusionOk="0" h="849" w="878">
                  <a:moveTo>
                    <a:pt x="831" y="0"/>
                  </a:moveTo>
                  <a:cubicBezTo>
                    <a:pt x="819" y="0"/>
                    <a:pt x="805" y="6"/>
                    <a:pt x="794" y="17"/>
                  </a:cubicBezTo>
                  <a:lnTo>
                    <a:pt x="31" y="765"/>
                  </a:lnTo>
                  <a:cubicBezTo>
                    <a:pt x="1" y="795"/>
                    <a:pt x="23" y="849"/>
                    <a:pt x="69" y="849"/>
                  </a:cubicBezTo>
                  <a:cubicBezTo>
                    <a:pt x="77" y="849"/>
                    <a:pt x="92" y="841"/>
                    <a:pt x="100" y="834"/>
                  </a:cubicBezTo>
                  <a:lnTo>
                    <a:pt x="862" y="78"/>
                  </a:lnTo>
                  <a:cubicBezTo>
                    <a:pt x="878" y="63"/>
                    <a:pt x="878" y="33"/>
                    <a:pt x="862" y="17"/>
                  </a:cubicBezTo>
                  <a:cubicBezTo>
                    <a:pt x="855" y="6"/>
                    <a:pt x="843" y="0"/>
                    <a:pt x="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75"/>
            <p:cNvSpPr/>
            <p:nvPr/>
          </p:nvSpPr>
          <p:spPr>
            <a:xfrm>
              <a:off x="7205941" y="1497991"/>
              <a:ext cx="110959" cy="93987"/>
            </a:xfrm>
            <a:custGeom>
              <a:rect b="b" l="l" r="r" t="t"/>
              <a:pathLst>
                <a:path extrusionOk="0" h="576" w="680">
                  <a:moveTo>
                    <a:pt x="623" y="1"/>
                  </a:moveTo>
                  <a:cubicBezTo>
                    <a:pt x="613" y="1"/>
                    <a:pt x="603" y="4"/>
                    <a:pt x="596" y="11"/>
                  </a:cubicBezTo>
                  <a:lnTo>
                    <a:pt x="24" y="492"/>
                  </a:lnTo>
                  <a:cubicBezTo>
                    <a:pt x="8" y="507"/>
                    <a:pt x="1" y="538"/>
                    <a:pt x="24" y="560"/>
                  </a:cubicBezTo>
                  <a:cubicBezTo>
                    <a:pt x="31" y="568"/>
                    <a:pt x="47" y="576"/>
                    <a:pt x="54" y="576"/>
                  </a:cubicBezTo>
                  <a:cubicBezTo>
                    <a:pt x="69" y="576"/>
                    <a:pt x="77" y="568"/>
                    <a:pt x="85" y="560"/>
                  </a:cubicBezTo>
                  <a:lnTo>
                    <a:pt x="657" y="88"/>
                  </a:lnTo>
                  <a:cubicBezTo>
                    <a:pt x="672" y="72"/>
                    <a:pt x="680" y="42"/>
                    <a:pt x="657" y="19"/>
                  </a:cubicBezTo>
                  <a:cubicBezTo>
                    <a:pt x="648" y="6"/>
                    <a:pt x="635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5"/>
            <p:cNvSpPr/>
            <p:nvPr/>
          </p:nvSpPr>
          <p:spPr>
            <a:xfrm>
              <a:off x="7051740" y="1491790"/>
              <a:ext cx="308727" cy="229584"/>
            </a:xfrm>
            <a:custGeom>
              <a:rect b="b" l="l" r="r" t="t"/>
              <a:pathLst>
                <a:path extrusionOk="0" h="1407" w="1892">
                  <a:moveTo>
                    <a:pt x="1464" y="95"/>
                  </a:moveTo>
                  <a:cubicBezTo>
                    <a:pt x="1487" y="95"/>
                    <a:pt x="1503" y="103"/>
                    <a:pt x="1525" y="110"/>
                  </a:cubicBezTo>
                  <a:cubicBezTo>
                    <a:pt x="1564" y="126"/>
                    <a:pt x="1586" y="156"/>
                    <a:pt x="1602" y="194"/>
                  </a:cubicBezTo>
                  <a:lnTo>
                    <a:pt x="1777" y="713"/>
                  </a:lnTo>
                  <a:cubicBezTo>
                    <a:pt x="1800" y="797"/>
                    <a:pt x="1762" y="881"/>
                    <a:pt x="1678" y="904"/>
                  </a:cubicBezTo>
                  <a:lnTo>
                    <a:pt x="488" y="1308"/>
                  </a:lnTo>
                  <a:cubicBezTo>
                    <a:pt x="475" y="1312"/>
                    <a:pt x="461" y="1314"/>
                    <a:pt x="448" y="1314"/>
                  </a:cubicBezTo>
                  <a:cubicBezTo>
                    <a:pt x="384" y="1314"/>
                    <a:pt x="324" y="1272"/>
                    <a:pt x="305" y="1209"/>
                  </a:cubicBezTo>
                  <a:lnTo>
                    <a:pt x="130" y="690"/>
                  </a:lnTo>
                  <a:cubicBezTo>
                    <a:pt x="114" y="652"/>
                    <a:pt x="122" y="614"/>
                    <a:pt x="137" y="576"/>
                  </a:cubicBezTo>
                  <a:cubicBezTo>
                    <a:pt x="153" y="545"/>
                    <a:pt x="183" y="515"/>
                    <a:pt x="221" y="507"/>
                  </a:cubicBezTo>
                  <a:lnTo>
                    <a:pt x="1419" y="103"/>
                  </a:lnTo>
                  <a:cubicBezTo>
                    <a:pt x="1434" y="103"/>
                    <a:pt x="1449" y="95"/>
                    <a:pt x="1464" y="95"/>
                  </a:cubicBezTo>
                  <a:close/>
                  <a:moveTo>
                    <a:pt x="1457" y="1"/>
                  </a:moveTo>
                  <a:cubicBezTo>
                    <a:pt x="1434" y="1"/>
                    <a:pt x="1411" y="4"/>
                    <a:pt x="1388" y="11"/>
                  </a:cubicBezTo>
                  <a:lnTo>
                    <a:pt x="198" y="408"/>
                  </a:lnTo>
                  <a:cubicBezTo>
                    <a:pt x="69" y="454"/>
                    <a:pt x="0" y="591"/>
                    <a:pt x="38" y="713"/>
                  </a:cubicBezTo>
                  <a:lnTo>
                    <a:pt x="214" y="1239"/>
                  </a:lnTo>
                  <a:cubicBezTo>
                    <a:pt x="244" y="1338"/>
                    <a:pt x="336" y="1407"/>
                    <a:pt x="442" y="1407"/>
                  </a:cubicBezTo>
                  <a:cubicBezTo>
                    <a:pt x="473" y="1407"/>
                    <a:pt x="496" y="1399"/>
                    <a:pt x="526" y="1392"/>
                  </a:cubicBezTo>
                  <a:lnTo>
                    <a:pt x="1716" y="1003"/>
                  </a:lnTo>
                  <a:cubicBezTo>
                    <a:pt x="1777" y="980"/>
                    <a:pt x="1823" y="934"/>
                    <a:pt x="1853" y="881"/>
                  </a:cubicBezTo>
                  <a:cubicBezTo>
                    <a:pt x="1884" y="820"/>
                    <a:pt x="1892" y="759"/>
                    <a:pt x="1869" y="698"/>
                  </a:cubicBezTo>
                  <a:lnTo>
                    <a:pt x="1693" y="171"/>
                  </a:lnTo>
                  <a:cubicBezTo>
                    <a:pt x="1656" y="66"/>
                    <a:pt x="1558" y="1"/>
                    <a:pt x="1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5"/>
            <p:cNvSpPr/>
            <p:nvPr/>
          </p:nvSpPr>
          <p:spPr>
            <a:xfrm>
              <a:off x="6770427" y="1548575"/>
              <a:ext cx="182266" cy="94477"/>
            </a:xfrm>
            <a:custGeom>
              <a:rect b="b" l="l" r="r" t="t"/>
              <a:pathLst>
                <a:path extrusionOk="0" h="579" w="1117">
                  <a:moveTo>
                    <a:pt x="895" y="1"/>
                  </a:moveTo>
                  <a:cubicBezTo>
                    <a:pt x="382" y="1"/>
                    <a:pt x="52" y="404"/>
                    <a:pt x="31" y="418"/>
                  </a:cubicBezTo>
                  <a:cubicBezTo>
                    <a:pt x="0" y="464"/>
                    <a:pt x="8" y="525"/>
                    <a:pt x="46" y="556"/>
                  </a:cubicBezTo>
                  <a:cubicBezTo>
                    <a:pt x="69" y="571"/>
                    <a:pt x="84" y="578"/>
                    <a:pt x="107" y="578"/>
                  </a:cubicBezTo>
                  <a:cubicBezTo>
                    <a:pt x="138" y="578"/>
                    <a:pt x="160" y="563"/>
                    <a:pt x="183" y="540"/>
                  </a:cubicBezTo>
                  <a:cubicBezTo>
                    <a:pt x="183" y="540"/>
                    <a:pt x="471" y="192"/>
                    <a:pt x="890" y="192"/>
                  </a:cubicBezTo>
                  <a:cubicBezTo>
                    <a:pt x="918" y="192"/>
                    <a:pt x="947" y="194"/>
                    <a:pt x="977" y="197"/>
                  </a:cubicBezTo>
                  <a:cubicBezTo>
                    <a:pt x="981" y="198"/>
                    <a:pt x="986" y="198"/>
                    <a:pt x="990" y="198"/>
                  </a:cubicBezTo>
                  <a:cubicBezTo>
                    <a:pt x="1100" y="198"/>
                    <a:pt x="1117" y="21"/>
                    <a:pt x="999" y="6"/>
                  </a:cubicBezTo>
                  <a:cubicBezTo>
                    <a:pt x="964" y="3"/>
                    <a:pt x="929" y="1"/>
                    <a:pt x="8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5"/>
            <p:cNvSpPr/>
            <p:nvPr/>
          </p:nvSpPr>
          <p:spPr>
            <a:xfrm>
              <a:off x="7032975" y="1487548"/>
              <a:ext cx="144573" cy="55968"/>
            </a:xfrm>
            <a:custGeom>
              <a:rect b="b" l="l" r="r" t="t"/>
              <a:pathLst>
                <a:path extrusionOk="0" h="343" w="886">
                  <a:moveTo>
                    <a:pt x="536" y="1"/>
                  </a:moveTo>
                  <a:cubicBezTo>
                    <a:pt x="217" y="1"/>
                    <a:pt x="45" y="168"/>
                    <a:pt x="39" y="174"/>
                  </a:cubicBezTo>
                  <a:cubicBezTo>
                    <a:pt x="1" y="213"/>
                    <a:pt x="1" y="274"/>
                    <a:pt x="39" y="312"/>
                  </a:cubicBezTo>
                  <a:cubicBezTo>
                    <a:pt x="54" y="327"/>
                    <a:pt x="85" y="342"/>
                    <a:pt x="107" y="342"/>
                  </a:cubicBezTo>
                  <a:cubicBezTo>
                    <a:pt x="130" y="342"/>
                    <a:pt x="153" y="327"/>
                    <a:pt x="176" y="312"/>
                  </a:cubicBezTo>
                  <a:cubicBezTo>
                    <a:pt x="176" y="312"/>
                    <a:pt x="301" y="192"/>
                    <a:pt x="543" y="192"/>
                  </a:cubicBezTo>
                  <a:cubicBezTo>
                    <a:pt x="606" y="192"/>
                    <a:pt x="677" y="200"/>
                    <a:pt x="756" y="220"/>
                  </a:cubicBezTo>
                  <a:cubicBezTo>
                    <a:pt x="761" y="221"/>
                    <a:pt x="767" y="222"/>
                    <a:pt x="773" y="222"/>
                  </a:cubicBezTo>
                  <a:cubicBezTo>
                    <a:pt x="814" y="222"/>
                    <a:pt x="857" y="198"/>
                    <a:pt x="870" y="152"/>
                  </a:cubicBezTo>
                  <a:cubicBezTo>
                    <a:pt x="885" y="98"/>
                    <a:pt x="855" y="45"/>
                    <a:pt x="801" y="37"/>
                  </a:cubicBezTo>
                  <a:cubicBezTo>
                    <a:pt x="704" y="11"/>
                    <a:pt x="616" y="1"/>
                    <a:pt x="5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5"/>
            <p:cNvSpPr/>
            <p:nvPr/>
          </p:nvSpPr>
          <p:spPr>
            <a:xfrm>
              <a:off x="7064142" y="1617923"/>
              <a:ext cx="143268" cy="303501"/>
            </a:xfrm>
            <a:custGeom>
              <a:rect b="b" l="l" r="r" t="t"/>
              <a:pathLst>
                <a:path extrusionOk="0" h="1860" w="878">
                  <a:moveTo>
                    <a:pt x="0" y="1"/>
                  </a:moveTo>
                  <a:lnTo>
                    <a:pt x="122" y="1809"/>
                  </a:lnTo>
                  <a:cubicBezTo>
                    <a:pt x="122" y="1809"/>
                    <a:pt x="380" y="1859"/>
                    <a:pt x="579" y="1859"/>
                  </a:cubicBezTo>
                  <a:cubicBezTo>
                    <a:pt x="678" y="1859"/>
                    <a:pt x="763" y="1847"/>
                    <a:pt x="794" y="1809"/>
                  </a:cubicBezTo>
                  <a:cubicBezTo>
                    <a:pt x="877" y="169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5"/>
            <p:cNvSpPr/>
            <p:nvPr/>
          </p:nvSpPr>
          <p:spPr>
            <a:xfrm>
              <a:off x="7054514" y="1609112"/>
              <a:ext cx="159096" cy="320144"/>
            </a:xfrm>
            <a:custGeom>
              <a:rect b="b" l="l" r="r" t="t"/>
              <a:pathLst>
                <a:path extrusionOk="0" h="1962" w="975">
                  <a:moveTo>
                    <a:pt x="66" y="1"/>
                  </a:moveTo>
                  <a:cubicBezTo>
                    <a:pt x="33" y="1"/>
                    <a:pt x="0" y="34"/>
                    <a:pt x="21" y="70"/>
                  </a:cubicBezTo>
                  <a:cubicBezTo>
                    <a:pt x="425" y="856"/>
                    <a:pt x="830" y="1740"/>
                    <a:pt x="814" y="1832"/>
                  </a:cubicBezTo>
                  <a:cubicBezTo>
                    <a:pt x="795" y="1855"/>
                    <a:pt x="726" y="1865"/>
                    <a:pt x="632" y="1865"/>
                  </a:cubicBezTo>
                  <a:cubicBezTo>
                    <a:pt x="508" y="1865"/>
                    <a:pt x="341" y="1847"/>
                    <a:pt x="189" y="1817"/>
                  </a:cubicBezTo>
                  <a:cubicBezTo>
                    <a:pt x="185" y="1816"/>
                    <a:pt x="180" y="1815"/>
                    <a:pt x="177" y="1815"/>
                  </a:cubicBezTo>
                  <a:cubicBezTo>
                    <a:pt x="125" y="1815"/>
                    <a:pt x="110" y="1901"/>
                    <a:pt x="174" y="1908"/>
                  </a:cubicBezTo>
                  <a:cubicBezTo>
                    <a:pt x="319" y="1939"/>
                    <a:pt x="471" y="1962"/>
                    <a:pt x="624" y="1962"/>
                  </a:cubicBezTo>
                  <a:cubicBezTo>
                    <a:pt x="746" y="1962"/>
                    <a:pt x="853" y="1946"/>
                    <a:pt x="891" y="1893"/>
                  </a:cubicBezTo>
                  <a:cubicBezTo>
                    <a:pt x="975" y="1771"/>
                    <a:pt x="509" y="810"/>
                    <a:pt x="105" y="24"/>
                  </a:cubicBezTo>
                  <a:cubicBezTo>
                    <a:pt x="95" y="8"/>
                    <a:pt x="81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5"/>
            <p:cNvSpPr/>
            <p:nvPr/>
          </p:nvSpPr>
          <p:spPr>
            <a:xfrm>
              <a:off x="6029938" y="2704493"/>
              <a:ext cx="557732" cy="1017870"/>
            </a:xfrm>
            <a:custGeom>
              <a:rect b="b" l="l" r="r" t="t"/>
              <a:pathLst>
                <a:path extrusionOk="0" h="6238" w="3418">
                  <a:moveTo>
                    <a:pt x="2166" y="0"/>
                  </a:moveTo>
                  <a:cubicBezTo>
                    <a:pt x="2166" y="0"/>
                    <a:pt x="1671" y="0"/>
                    <a:pt x="1518" y="435"/>
                  </a:cubicBezTo>
                  <a:cubicBezTo>
                    <a:pt x="1373" y="877"/>
                    <a:pt x="0" y="5873"/>
                    <a:pt x="145" y="6018"/>
                  </a:cubicBezTo>
                  <a:cubicBezTo>
                    <a:pt x="265" y="6138"/>
                    <a:pt x="1554" y="6237"/>
                    <a:pt x="2109" y="6237"/>
                  </a:cubicBezTo>
                  <a:cubicBezTo>
                    <a:pt x="2223" y="6237"/>
                    <a:pt x="2306" y="6233"/>
                    <a:pt x="2342" y="6224"/>
                  </a:cubicBezTo>
                  <a:cubicBezTo>
                    <a:pt x="2548" y="6163"/>
                    <a:pt x="3417" y="2807"/>
                    <a:pt x="3417" y="2807"/>
                  </a:cubicBezTo>
                  <a:lnTo>
                    <a:pt x="2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5"/>
            <p:cNvSpPr/>
            <p:nvPr/>
          </p:nvSpPr>
          <p:spPr>
            <a:xfrm>
              <a:off x="6017374" y="2696987"/>
              <a:ext cx="578945" cy="1033698"/>
            </a:xfrm>
            <a:custGeom>
              <a:rect b="b" l="l" r="r" t="t"/>
              <a:pathLst>
                <a:path extrusionOk="0" h="6335" w="3548">
                  <a:moveTo>
                    <a:pt x="2243" y="1"/>
                  </a:moveTo>
                  <a:cubicBezTo>
                    <a:pt x="2236" y="1"/>
                    <a:pt x="1709" y="8"/>
                    <a:pt x="1549" y="473"/>
                  </a:cubicBezTo>
                  <a:cubicBezTo>
                    <a:pt x="1534" y="519"/>
                    <a:pt x="1" y="5904"/>
                    <a:pt x="192" y="6095"/>
                  </a:cubicBezTo>
                  <a:cubicBezTo>
                    <a:pt x="321" y="6232"/>
                    <a:pt x="1572" y="6331"/>
                    <a:pt x="2152" y="6331"/>
                  </a:cubicBezTo>
                  <a:cubicBezTo>
                    <a:pt x="2179" y="6333"/>
                    <a:pt x="2205" y="6334"/>
                    <a:pt x="2232" y="6334"/>
                  </a:cubicBezTo>
                  <a:cubicBezTo>
                    <a:pt x="2297" y="6334"/>
                    <a:pt x="2362" y="6329"/>
                    <a:pt x="2426" y="6323"/>
                  </a:cubicBezTo>
                  <a:cubicBezTo>
                    <a:pt x="2640" y="6262"/>
                    <a:pt x="3281" y="3883"/>
                    <a:pt x="3548" y="2868"/>
                  </a:cubicBezTo>
                  <a:cubicBezTo>
                    <a:pt x="3548" y="2846"/>
                    <a:pt x="3532" y="2815"/>
                    <a:pt x="3509" y="2807"/>
                  </a:cubicBezTo>
                  <a:cubicBezTo>
                    <a:pt x="3505" y="2806"/>
                    <a:pt x="3501" y="2805"/>
                    <a:pt x="3497" y="2805"/>
                  </a:cubicBezTo>
                  <a:cubicBezTo>
                    <a:pt x="3477" y="2805"/>
                    <a:pt x="3455" y="2820"/>
                    <a:pt x="3448" y="2846"/>
                  </a:cubicBezTo>
                  <a:cubicBezTo>
                    <a:pt x="3120" y="4096"/>
                    <a:pt x="2548" y="6133"/>
                    <a:pt x="2403" y="6232"/>
                  </a:cubicBezTo>
                  <a:cubicBezTo>
                    <a:pt x="2371" y="6240"/>
                    <a:pt x="2298" y="6244"/>
                    <a:pt x="2198" y="6244"/>
                  </a:cubicBezTo>
                  <a:cubicBezTo>
                    <a:pt x="1671" y="6244"/>
                    <a:pt x="395" y="6137"/>
                    <a:pt x="260" y="6041"/>
                  </a:cubicBezTo>
                  <a:cubicBezTo>
                    <a:pt x="192" y="5736"/>
                    <a:pt x="1442" y="1099"/>
                    <a:pt x="1641" y="504"/>
                  </a:cubicBezTo>
                  <a:cubicBezTo>
                    <a:pt x="1778" y="100"/>
                    <a:pt x="2220" y="100"/>
                    <a:pt x="2243" y="100"/>
                  </a:cubicBezTo>
                  <a:cubicBezTo>
                    <a:pt x="2266" y="100"/>
                    <a:pt x="2289" y="77"/>
                    <a:pt x="2289" y="46"/>
                  </a:cubicBezTo>
                  <a:cubicBezTo>
                    <a:pt x="2289" y="23"/>
                    <a:pt x="2266" y="1"/>
                    <a:pt x="2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5"/>
            <p:cNvSpPr/>
            <p:nvPr/>
          </p:nvSpPr>
          <p:spPr>
            <a:xfrm>
              <a:off x="6010031" y="3542387"/>
              <a:ext cx="511554" cy="441218"/>
            </a:xfrm>
            <a:custGeom>
              <a:rect b="b" l="l" r="r" t="t"/>
              <a:pathLst>
                <a:path extrusionOk="0" h="2704" w="3135">
                  <a:moveTo>
                    <a:pt x="1893" y="0"/>
                  </a:moveTo>
                  <a:cubicBezTo>
                    <a:pt x="1513" y="0"/>
                    <a:pt x="1114" y="104"/>
                    <a:pt x="824" y="326"/>
                  </a:cubicBezTo>
                  <a:cubicBezTo>
                    <a:pt x="328" y="708"/>
                    <a:pt x="244" y="616"/>
                    <a:pt x="122" y="1348"/>
                  </a:cubicBezTo>
                  <a:cubicBezTo>
                    <a:pt x="0" y="2088"/>
                    <a:pt x="504" y="2546"/>
                    <a:pt x="915" y="2637"/>
                  </a:cubicBezTo>
                  <a:cubicBezTo>
                    <a:pt x="1072" y="2670"/>
                    <a:pt x="1223" y="2704"/>
                    <a:pt x="1376" y="2704"/>
                  </a:cubicBezTo>
                  <a:cubicBezTo>
                    <a:pt x="1618" y="2704"/>
                    <a:pt x="1868" y="2620"/>
                    <a:pt x="2166" y="2317"/>
                  </a:cubicBezTo>
                  <a:cubicBezTo>
                    <a:pt x="2662" y="1821"/>
                    <a:pt x="3013" y="967"/>
                    <a:pt x="3013" y="967"/>
                  </a:cubicBezTo>
                  <a:cubicBezTo>
                    <a:pt x="3013" y="967"/>
                    <a:pt x="3135" y="387"/>
                    <a:pt x="2632" y="151"/>
                  </a:cubicBezTo>
                  <a:cubicBezTo>
                    <a:pt x="2425" y="53"/>
                    <a:pt x="2164" y="0"/>
                    <a:pt x="1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5"/>
            <p:cNvSpPr/>
            <p:nvPr/>
          </p:nvSpPr>
          <p:spPr>
            <a:xfrm>
              <a:off x="6001220" y="3536023"/>
              <a:ext cx="527871" cy="455414"/>
            </a:xfrm>
            <a:custGeom>
              <a:rect b="b" l="l" r="r" t="t"/>
              <a:pathLst>
                <a:path extrusionOk="0" h="2791" w="3235">
                  <a:moveTo>
                    <a:pt x="1993" y="90"/>
                  </a:moveTo>
                  <a:cubicBezTo>
                    <a:pt x="2228" y="90"/>
                    <a:pt x="2456" y="143"/>
                    <a:pt x="2670" y="236"/>
                  </a:cubicBezTo>
                  <a:cubicBezTo>
                    <a:pt x="3113" y="442"/>
                    <a:pt x="3036" y="937"/>
                    <a:pt x="3021" y="998"/>
                  </a:cubicBezTo>
                  <a:cubicBezTo>
                    <a:pt x="2998" y="1059"/>
                    <a:pt x="2655" y="1853"/>
                    <a:pt x="2190" y="2318"/>
                  </a:cubicBezTo>
                  <a:cubicBezTo>
                    <a:pt x="1900" y="2612"/>
                    <a:pt x="1667" y="2697"/>
                    <a:pt x="1435" y="2697"/>
                  </a:cubicBezTo>
                  <a:cubicBezTo>
                    <a:pt x="1294" y="2697"/>
                    <a:pt x="1153" y="2665"/>
                    <a:pt x="1000" y="2631"/>
                  </a:cubicBezTo>
                  <a:lnTo>
                    <a:pt x="977" y="2631"/>
                  </a:lnTo>
                  <a:cubicBezTo>
                    <a:pt x="596" y="2547"/>
                    <a:pt x="108" y="2112"/>
                    <a:pt x="222" y="1395"/>
                  </a:cubicBezTo>
                  <a:cubicBezTo>
                    <a:pt x="313" y="823"/>
                    <a:pt x="382" y="777"/>
                    <a:pt x="672" y="579"/>
                  </a:cubicBezTo>
                  <a:cubicBezTo>
                    <a:pt x="741" y="533"/>
                    <a:pt x="809" y="480"/>
                    <a:pt x="908" y="403"/>
                  </a:cubicBezTo>
                  <a:cubicBezTo>
                    <a:pt x="1203" y="197"/>
                    <a:pt x="1548" y="90"/>
                    <a:pt x="1908" y="90"/>
                  </a:cubicBezTo>
                  <a:cubicBezTo>
                    <a:pt x="1921" y="90"/>
                    <a:pt x="1933" y="91"/>
                    <a:pt x="1946" y="91"/>
                  </a:cubicBezTo>
                  <a:cubicBezTo>
                    <a:pt x="1962" y="90"/>
                    <a:pt x="1977" y="90"/>
                    <a:pt x="1993" y="90"/>
                  </a:cubicBezTo>
                  <a:close/>
                  <a:moveTo>
                    <a:pt x="1953" y="0"/>
                  </a:moveTo>
                  <a:cubicBezTo>
                    <a:pt x="1567" y="0"/>
                    <a:pt x="1155" y="102"/>
                    <a:pt x="847" y="335"/>
                  </a:cubicBezTo>
                  <a:cubicBezTo>
                    <a:pt x="756" y="403"/>
                    <a:pt x="680" y="457"/>
                    <a:pt x="611" y="503"/>
                  </a:cubicBezTo>
                  <a:cubicBezTo>
                    <a:pt x="321" y="709"/>
                    <a:pt x="230" y="770"/>
                    <a:pt x="130" y="1387"/>
                  </a:cubicBezTo>
                  <a:cubicBezTo>
                    <a:pt x="1" y="2158"/>
                    <a:pt x="542" y="2631"/>
                    <a:pt x="954" y="2722"/>
                  </a:cubicBezTo>
                  <a:lnTo>
                    <a:pt x="985" y="2730"/>
                  </a:lnTo>
                  <a:cubicBezTo>
                    <a:pt x="1130" y="2760"/>
                    <a:pt x="1274" y="2783"/>
                    <a:pt x="1427" y="2791"/>
                  </a:cubicBezTo>
                  <a:cubicBezTo>
                    <a:pt x="1679" y="2791"/>
                    <a:pt x="1938" y="2707"/>
                    <a:pt x="2258" y="2394"/>
                  </a:cubicBezTo>
                  <a:cubicBezTo>
                    <a:pt x="2754" y="1891"/>
                    <a:pt x="3105" y="1067"/>
                    <a:pt x="3120" y="1037"/>
                  </a:cubicBezTo>
                  <a:lnTo>
                    <a:pt x="3120" y="1021"/>
                  </a:lnTo>
                  <a:cubicBezTo>
                    <a:pt x="3120" y="1021"/>
                    <a:pt x="3235" y="403"/>
                    <a:pt x="2708" y="152"/>
                  </a:cubicBezTo>
                  <a:cubicBezTo>
                    <a:pt x="2505" y="55"/>
                    <a:pt x="2236" y="0"/>
                    <a:pt x="19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5"/>
            <p:cNvSpPr/>
            <p:nvPr/>
          </p:nvSpPr>
          <p:spPr>
            <a:xfrm>
              <a:off x="6847608" y="3193523"/>
              <a:ext cx="843941" cy="1030924"/>
            </a:xfrm>
            <a:custGeom>
              <a:rect b="b" l="l" r="r" t="t"/>
              <a:pathLst>
                <a:path extrusionOk="0" h="6318" w="5172">
                  <a:moveTo>
                    <a:pt x="5171" y="1"/>
                  </a:moveTo>
                  <a:cubicBezTo>
                    <a:pt x="5171" y="1"/>
                    <a:pt x="4904" y="207"/>
                    <a:pt x="3417" y="291"/>
                  </a:cubicBezTo>
                  <a:cubicBezTo>
                    <a:pt x="3245" y="301"/>
                    <a:pt x="3079" y="306"/>
                    <a:pt x="2922" y="306"/>
                  </a:cubicBezTo>
                  <a:cubicBezTo>
                    <a:pt x="1713" y="306"/>
                    <a:pt x="961" y="31"/>
                    <a:pt x="961" y="31"/>
                  </a:cubicBezTo>
                  <a:cubicBezTo>
                    <a:pt x="961" y="31"/>
                    <a:pt x="755" y="4501"/>
                    <a:pt x="0" y="6171"/>
                  </a:cubicBezTo>
                  <a:cubicBezTo>
                    <a:pt x="0" y="6171"/>
                    <a:pt x="464" y="6318"/>
                    <a:pt x="1263" y="6318"/>
                  </a:cubicBezTo>
                  <a:cubicBezTo>
                    <a:pt x="1462" y="6318"/>
                    <a:pt x="1683" y="6308"/>
                    <a:pt x="1922" y="6286"/>
                  </a:cubicBezTo>
                  <a:cubicBezTo>
                    <a:pt x="3120" y="6163"/>
                    <a:pt x="4233" y="5523"/>
                    <a:pt x="4233" y="5523"/>
                  </a:cubicBezTo>
                  <a:cubicBezTo>
                    <a:pt x="4233" y="5523"/>
                    <a:pt x="4645" y="3067"/>
                    <a:pt x="4843" y="1869"/>
                  </a:cubicBezTo>
                  <a:cubicBezTo>
                    <a:pt x="5049" y="672"/>
                    <a:pt x="5171" y="1"/>
                    <a:pt x="5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75"/>
            <p:cNvSpPr/>
            <p:nvPr/>
          </p:nvSpPr>
          <p:spPr>
            <a:xfrm>
              <a:off x="6838797" y="3186670"/>
              <a:ext cx="860259" cy="1044957"/>
            </a:xfrm>
            <a:custGeom>
              <a:rect b="b" l="l" r="r" t="t"/>
              <a:pathLst>
                <a:path extrusionOk="0" h="6404" w="5272">
                  <a:moveTo>
                    <a:pt x="5157" y="127"/>
                  </a:moveTo>
                  <a:lnTo>
                    <a:pt x="5157" y="127"/>
                  </a:lnTo>
                  <a:cubicBezTo>
                    <a:pt x="5119" y="348"/>
                    <a:pt x="5012" y="966"/>
                    <a:pt x="4852" y="1904"/>
                  </a:cubicBezTo>
                  <a:cubicBezTo>
                    <a:pt x="4661" y="3033"/>
                    <a:pt x="4287" y="5290"/>
                    <a:pt x="4241" y="5534"/>
                  </a:cubicBezTo>
                  <a:cubicBezTo>
                    <a:pt x="4089" y="5618"/>
                    <a:pt x="3059" y="6175"/>
                    <a:pt x="1976" y="6282"/>
                  </a:cubicBezTo>
                  <a:cubicBezTo>
                    <a:pt x="1746" y="6303"/>
                    <a:pt x="1533" y="6311"/>
                    <a:pt x="1339" y="6311"/>
                  </a:cubicBezTo>
                  <a:cubicBezTo>
                    <a:pt x="691" y="6311"/>
                    <a:pt x="256" y="6216"/>
                    <a:pt x="115" y="6175"/>
                  </a:cubicBezTo>
                  <a:cubicBezTo>
                    <a:pt x="802" y="4596"/>
                    <a:pt x="1030" y="683"/>
                    <a:pt x="1061" y="142"/>
                  </a:cubicBezTo>
                  <a:cubicBezTo>
                    <a:pt x="1681" y="318"/>
                    <a:pt x="2325" y="402"/>
                    <a:pt x="2973" y="402"/>
                  </a:cubicBezTo>
                  <a:cubicBezTo>
                    <a:pt x="3139" y="402"/>
                    <a:pt x="3305" y="397"/>
                    <a:pt x="3471" y="386"/>
                  </a:cubicBezTo>
                  <a:cubicBezTo>
                    <a:pt x="4547" y="317"/>
                    <a:pt x="4989" y="195"/>
                    <a:pt x="5157" y="127"/>
                  </a:cubicBezTo>
                  <a:close/>
                  <a:moveTo>
                    <a:pt x="5222" y="1"/>
                  </a:moveTo>
                  <a:cubicBezTo>
                    <a:pt x="5212" y="1"/>
                    <a:pt x="5203" y="5"/>
                    <a:pt x="5195" y="12"/>
                  </a:cubicBezTo>
                  <a:cubicBezTo>
                    <a:pt x="5187" y="12"/>
                    <a:pt x="4905" y="211"/>
                    <a:pt x="3464" y="295"/>
                  </a:cubicBezTo>
                  <a:cubicBezTo>
                    <a:pt x="3305" y="304"/>
                    <a:pt x="3152" y="308"/>
                    <a:pt x="3006" y="308"/>
                  </a:cubicBezTo>
                  <a:cubicBezTo>
                    <a:pt x="1807" y="308"/>
                    <a:pt x="1037" y="35"/>
                    <a:pt x="1030" y="35"/>
                  </a:cubicBezTo>
                  <a:cubicBezTo>
                    <a:pt x="1023" y="31"/>
                    <a:pt x="1015" y="29"/>
                    <a:pt x="1008" y="29"/>
                  </a:cubicBezTo>
                  <a:cubicBezTo>
                    <a:pt x="1000" y="29"/>
                    <a:pt x="992" y="31"/>
                    <a:pt x="985" y="35"/>
                  </a:cubicBezTo>
                  <a:cubicBezTo>
                    <a:pt x="977" y="43"/>
                    <a:pt x="969" y="58"/>
                    <a:pt x="969" y="73"/>
                  </a:cubicBezTo>
                  <a:cubicBezTo>
                    <a:pt x="962" y="119"/>
                    <a:pt x="756" y="4550"/>
                    <a:pt x="8" y="6190"/>
                  </a:cubicBezTo>
                  <a:cubicBezTo>
                    <a:pt x="1" y="6205"/>
                    <a:pt x="1" y="6213"/>
                    <a:pt x="8" y="6228"/>
                  </a:cubicBezTo>
                  <a:cubicBezTo>
                    <a:pt x="8" y="6244"/>
                    <a:pt x="24" y="6251"/>
                    <a:pt x="39" y="6251"/>
                  </a:cubicBezTo>
                  <a:cubicBezTo>
                    <a:pt x="62" y="6267"/>
                    <a:pt x="519" y="6404"/>
                    <a:pt x="1313" y="6404"/>
                  </a:cubicBezTo>
                  <a:cubicBezTo>
                    <a:pt x="1519" y="6404"/>
                    <a:pt x="1747" y="6396"/>
                    <a:pt x="1984" y="6373"/>
                  </a:cubicBezTo>
                  <a:cubicBezTo>
                    <a:pt x="3181" y="6259"/>
                    <a:pt x="4303" y="5618"/>
                    <a:pt x="4310" y="5611"/>
                  </a:cubicBezTo>
                  <a:cubicBezTo>
                    <a:pt x="4325" y="5603"/>
                    <a:pt x="4333" y="5595"/>
                    <a:pt x="4333" y="5580"/>
                  </a:cubicBezTo>
                  <a:cubicBezTo>
                    <a:pt x="4341" y="5550"/>
                    <a:pt x="4745" y="3109"/>
                    <a:pt x="4951" y="1927"/>
                  </a:cubicBezTo>
                  <a:cubicBezTo>
                    <a:pt x="5149" y="722"/>
                    <a:pt x="5271" y="58"/>
                    <a:pt x="5271" y="58"/>
                  </a:cubicBezTo>
                  <a:cubicBezTo>
                    <a:pt x="5271" y="35"/>
                    <a:pt x="5264" y="20"/>
                    <a:pt x="5248" y="12"/>
                  </a:cubicBezTo>
                  <a:cubicBezTo>
                    <a:pt x="5241" y="5"/>
                    <a:pt x="5231" y="1"/>
                    <a:pt x="52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75"/>
            <p:cNvSpPr/>
            <p:nvPr/>
          </p:nvSpPr>
          <p:spPr>
            <a:xfrm>
              <a:off x="6130617" y="3624137"/>
              <a:ext cx="1191341" cy="415927"/>
            </a:xfrm>
            <a:custGeom>
              <a:rect b="b" l="l" r="r" t="t"/>
              <a:pathLst>
                <a:path extrusionOk="0" h="2549" w="7301">
                  <a:moveTo>
                    <a:pt x="5729" y="1"/>
                  </a:moveTo>
                  <a:cubicBezTo>
                    <a:pt x="5431" y="1"/>
                    <a:pt x="3883" y="1053"/>
                    <a:pt x="3883" y="1053"/>
                  </a:cubicBezTo>
                  <a:lnTo>
                    <a:pt x="3448" y="1053"/>
                  </a:lnTo>
                  <a:cubicBezTo>
                    <a:pt x="3448" y="1053"/>
                    <a:pt x="1748" y="8"/>
                    <a:pt x="1519" y="8"/>
                  </a:cubicBezTo>
                  <a:cubicBezTo>
                    <a:pt x="1282" y="8"/>
                    <a:pt x="581" y="237"/>
                    <a:pt x="291" y="908"/>
                  </a:cubicBezTo>
                  <a:cubicBezTo>
                    <a:pt x="1" y="1580"/>
                    <a:pt x="24" y="1930"/>
                    <a:pt x="405" y="2052"/>
                  </a:cubicBezTo>
                  <a:cubicBezTo>
                    <a:pt x="787" y="2175"/>
                    <a:pt x="3243" y="2403"/>
                    <a:pt x="3532" y="2403"/>
                  </a:cubicBezTo>
                  <a:cubicBezTo>
                    <a:pt x="3830" y="2403"/>
                    <a:pt x="4524" y="2548"/>
                    <a:pt x="4936" y="2548"/>
                  </a:cubicBezTo>
                  <a:cubicBezTo>
                    <a:pt x="5348" y="2548"/>
                    <a:pt x="6423" y="2434"/>
                    <a:pt x="6568" y="2197"/>
                  </a:cubicBezTo>
                  <a:cubicBezTo>
                    <a:pt x="6666" y="2050"/>
                    <a:pt x="6204" y="2032"/>
                    <a:pt x="5837" y="2032"/>
                  </a:cubicBezTo>
                  <a:cubicBezTo>
                    <a:pt x="5721" y="2032"/>
                    <a:pt x="5615" y="2034"/>
                    <a:pt x="5538" y="2034"/>
                  </a:cubicBezTo>
                  <a:cubicBezTo>
                    <a:pt x="5480" y="2034"/>
                    <a:pt x="5439" y="2033"/>
                    <a:pt x="5424" y="2030"/>
                  </a:cubicBezTo>
                  <a:cubicBezTo>
                    <a:pt x="5332" y="1999"/>
                    <a:pt x="6522" y="1770"/>
                    <a:pt x="6682" y="1732"/>
                  </a:cubicBezTo>
                  <a:cubicBezTo>
                    <a:pt x="6843" y="1694"/>
                    <a:pt x="7064" y="1473"/>
                    <a:pt x="6743" y="1381"/>
                  </a:cubicBezTo>
                  <a:cubicBezTo>
                    <a:pt x="6743" y="1381"/>
                    <a:pt x="7300" y="1122"/>
                    <a:pt x="6949" y="886"/>
                  </a:cubicBezTo>
                  <a:lnTo>
                    <a:pt x="5325" y="596"/>
                  </a:lnTo>
                  <a:lnTo>
                    <a:pt x="5828" y="489"/>
                  </a:lnTo>
                  <a:cubicBezTo>
                    <a:pt x="5828" y="489"/>
                    <a:pt x="6289" y="612"/>
                    <a:pt x="6620" y="612"/>
                  </a:cubicBezTo>
                  <a:cubicBezTo>
                    <a:pt x="6810" y="612"/>
                    <a:pt x="6958" y="571"/>
                    <a:pt x="6949" y="443"/>
                  </a:cubicBezTo>
                  <a:cubicBezTo>
                    <a:pt x="6949" y="298"/>
                    <a:pt x="6019" y="1"/>
                    <a:pt x="5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75"/>
            <p:cNvSpPr/>
            <p:nvPr/>
          </p:nvSpPr>
          <p:spPr>
            <a:xfrm>
              <a:off x="6130617" y="3616794"/>
              <a:ext cx="1161480" cy="430612"/>
            </a:xfrm>
            <a:custGeom>
              <a:rect b="b" l="l" r="r" t="t"/>
              <a:pathLst>
                <a:path extrusionOk="0" h="2639" w="7118">
                  <a:moveTo>
                    <a:pt x="1519" y="92"/>
                  </a:moveTo>
                  <a:cubicBezTo>
                    <a:pt x="1679" y="92"/>
                    <a:pt x="2770" y="732"/>
                    <a:pt x="3433" y="1144"/>
                  </a:cubicBezTo>
                  <a:cubicBezTo>
                    <a:pt x="3441" y="1152"/>
                    <a:pt x="3448" y="1152"/>
                    <a:pt x="3456" y="1152"/>
                  </a:cubicBezTo>
                  <a:lnTo>
                    <a:pt x="3898" y="1152"/>
                  </a:lnTo>
                  <a:cubicBezTo>
                    <a:pt x="3906" y="1152"/>
                    <a:pt x="3914" y="1152"/>
                    <a:pt x="3921" y="1144"/>
                  </a:cubicBezTo>
                  <a:cubicBezTo>
                    <a:pt x="4539" y="717"/>
                    <a:pt x="5531" y="99"/>
                    <a:pt x="5737" y="99"/>
                  </a:cubicBezTo>
                  <a:cubicBezTo>
                    <a:pt x="6057" y="99"/>
                    <a:pt x="6881" y="397"/>
                    <a:pt x="6911" y="488"/>
                  </a:cubicBezTo>
                  <a:cubicBezTo>
                    <a:pt x="6911" y="511"/>
                    <a:pt x="6904" y="542"/>
                    <a:pt x="6881" y="557"/>
                  </a:cubicBezTo>
                  <a:cubicBezTo>
                    <a:pt x="6833" y="593"/>
                    <a:pt x="6742" y="607"/>
                    <a:pt x="6631" y="607"/>
                  </a:cubicBezTo>
                  <a:cubicBezTo>
                    <a:pt x="6373" y="607"/>
                    <a:pt x="6009" y="531"/>
                    <a:pt x="5843" y="488"/>
                  </a:cubicBezTo>
                  <a:lnTo>
                    <a:pt x="5820" y="488"/>
                  </a:lnTo>
                  <a:lnTo>
                    <a:pt x="5317" y="595"/>
                  </a:lnTo>
                  <a:cubicBezTo>
                    <a:pt x="5294" y="595"/>
                    <a:pt x="5279" y="618"/>
                    <a:pt x="5279" y="641"/>
                  </a:cubicBezTo>
                  <a:cubicBezTo>
                    <a:pt x="5279" y="664"/>
                    <a:pt x="5294" y="679"/>
                    <a:pt x="5317" y="686"/>
                  </a:cubicBezTo>
                  <a:lnTo>
                    <a:pt x="6942" y="969"/>
                  </a:lnTo>
                  <a:cubicBezTo>
                    <a:pt x="7003" y="1014"/>
                    <a:pt x="7026" y="1060"/>
                    <a:pt x="7026" y="1106"/>
                  </a:cubicBezTo>
                  <a:cubicBezTo>
                    <a:pt x="7018" y="1220"/>
                    <a:pt x="6812" y="1342"/>
                    <a:pt x="6736" y="1381"/>
                  </a:cubicBezTo>
                  <a:cubicBezTo>
                    <a:pt x="6713" y="1388"/>
                    <a:pt x="6705" y="1411"/>
                    <a:pt x="6705" y="1426"/>
                  </a:cubicBezTo>
                  <a:cubicBezTo>
                    <a:pt x="6705" y="1449"/>
                    <a:pt x="6720" y="1464"/>
                    <a:pt x="6743" y="1472"/>
                  </a:cubicBezTo>
                  <a:cubicBezTo>
                    <a:pt x="6789" y="1480"/>
                    <a:pt x="6881" y="1503"/>
                    <a:pt x="6873" y="1564"/>
                  </a:cubicBezTo>
                  <a:cubicBezTo>
                    <a:pt x="6865" y="1625"/>
                    <a:pt x="6774" y="1708"/>
                    <a:pt x="6682" y="1724"/>
                  </a:cubicBezTo>
                  <a:cubicBezTo>
                    <a:pt x="6644" y="1731"/>
                    <a:pt x="6583" y="1747"/>
                    <a:pt x="6492" y="1762"/>
                  </a:cubicBezTo>
                  <a:cubicBezTo>
                    <a:pt x="5378" y="1991"/>
                    <a:pt x="5378" y="2006"/>
                    <a:pt x="5378" y="2059"/>
                  </a:cubicBezTo>
                  <a:cubicBezTo>
                    <a:pt x="5378" y="2082"/>
                    <a:pt x="5393" y="2105"/>
                    <a:pt x="5416" y="2113"/>
                  </a:cubicBezTo>
                  <a:cubicBezTo>
                    <a:pt x="5481" y="2118"/>
                    <a:pt x="5546" y="2124"/>
                    <a:pt x="5608" y="2124"/>
                  </a:cubicBezTo>
                  <a:cubicBezTo>
                    <a:pt x="5633" y="2124"/>
                    <a:pt x="5659" y="2123"/>
                    <a:pt x="5683" y="2120"/>
                  </a:cubicBezTo>
                  <a:cubicBezTo>
                    <a:pt x="6232" y="2120"/>
                    <a:pt x="6515" y="2143"/>
                    <a:pt x="6537" y="2204"/>
                  </a:cubicBezTo>
                  <a:cubicBezTo>
                    <a:pt x="6537" y="2204"/>
                    <a:pt x="6537" y="2212"/>
                    <a:pt x="6537" y="2220"/>
                  </a:cubicBezTo>
                  <a:cubicBezTo>
                    <a:pt x="6415" y="2410"/>
                    <a:pt x="5431" y="2547"/>
                    <a:pt x="4943" y="2547"/>
                  </a:cubicBezTo>
                  <a:cubicBezTo>
                    <a:pt x="4669" y="2532"/>
                    <a:pt x="4402" y="2502"/>
                    <a:pt x="4135" y="2456"/>
                  </a:cubicBezTo>
                  <a:cubicBezTo>
                    <a:pt x="3937" y="2425"/>
                    <a:pt x="3731" y="2403"/>
                    <a:pt x="3532" y="2395"/>
                  </a:cubicBezTo>
                  <a:cubicBezTo>
                    <a:pt x="3273" y="2395"/>
                    <a:pt x="802" y="2166"/>
                    <a:pt x="420" y="2044"/>
                  </a:cubicBezTo>
                  <a:cubicBezTo>
                    <a:pt x="314" y="2021"/>
                    <a:pt x="222" y="1953"/>
                    <a:pt x="176" y="1853"/>
                  </a:cubicBezTo>
                  <a:cubicBezTo>
                    <a:pt x="100" y="1686"/>
                    <a:pt x="154" y="1396"/>
                    <a:pt x="337" y="969"/>
                  </a:cubicBezTo>
                  <a:cubicBezTo>
                    <a:pt x="619" y="313"/>
                    <a:pt x="1313" y="92"/>
                    <a:pt x="1519" y="92"/>
                  </a:cubicBezTo>
                  <a:close/>
                  <a:moveTo>
                    <a:pt x="1519" y="0"/>
                  </a:moveTo>
                  <a:cubicBezTo>
                    <a:pt x="1290" y="0"/>
                    <a:pt x="558" y="221"/>
                    <a:pt x="253" y="938"/>
                  </a:cubicBezTo>
                  <a:cubicBezTo>
                    <a:pt x="54" y="1396"/>
                    <a:pt x="1" y="1701"/>
                    <a:pt x="93" y="1899"/>
                  </a:cubicBezTo>
                  <a:cubicBezTo>
                    <a:pt x="154" y="2021"/>
                    <a:pt x="268" y="2105"/>
                    <a:pt x="398" y="2143"/>
                  </a:cubicBezTo>
                  <a:cubicBezTo>
                    <a:pt x="802" y="2265"/>
                    <a:pt x="3273" y="2494"/>
                    <a:pt x="3540" y="2494"/>
                  </a:cubicBezTo>
                  <a:cubicBezTo>
                    <a:pt x="3731" y="2502"/>
                    <a:pt x="3929" y="2525"/>
                    <a:pt x="4120" y="2555"/>
                  </a:cubicBezTo>
                  <a:cubicBezTo>
                    <a:pt x="4394" y="2601"/>
                    <a:pt x="4669" y="2631"/>
                    <a:pt x="4943" y="2639"/>
                  </a:cubicBezTo>
                  <a:cubicBezTo>
                    <a:pt x="5241" y="2639"/>
                    <a:pt x="6438" y="2547"/>
                    <a:pt x="6614" y="2265"/>
                  </a:cubicBezTo>
                  <a:cubicBezTo>
                    <a:pt x="6637" y="2235"/>
                    <a:pt x="6637" y="2189"/>
                    <a:pt x="6621" y="2158"/>
                  </a:cubicBezTo>
                  <a:cubicBezTo>
                    <a:pt x="6560" y="2044"/>
                    <a:pt x="6255" y="2029"/>
                    <a:pt x="5721" y="2029"/>
                  </a:cubicBezTo>
                  <a:cubicBezTo>
                    <a:pt x="5973" y="1968"/>
                    <a:pt x="6339" y="1892"/>
                    <a:pt x="6515" y="1861"/>
                  </a:cubicBezTo>
                  <a:lnTo>
                    <a:pt x="6705" y="1823"/>
                  </a:lnTo>
                  <a:cubicBezTo>
                    <a:pt x="6827" y="1792"/>
                    <a:pt x="6965" y="1686"/>
                    <a:pt x="6965" y="1571"/>
                  </a:cubicBezTo>
                  <a:cubicBezTo>
                    <a:pt x="6965" y="1503"/>
                    <a:pt x="6926" y="1442"/>
                    <a:pt x="6865" y="1419"/>
                  </a:cubicBezTo>
                  <a:cubicBezTo>
                    <a:pt x="6965" y="1358"/>
                    <a:pt x="7109" y="1243"/>
                    <a:pt x="7117" y="1114"/>
                  </a:cubicBezTo>
                  <a:cubicBezTo>
                    <a:pt x="7117" y="1014"/>
                    <a:pt x="7064" y="931"/>
                    <a:pt x="6980" y="885"/>
                  </a:cubicBezTo>
                  <a:cubicBezTo>
                    <a:pt x="6980" y="885"/>
                    <a:pt x="6972" y="877"/>
                    <a:pt x="6965" y="877"/>
                  </a:cubicBezTo>
                  <a:lnTo>
                    <a:pt x="5576" y="633"/>
                  </a:lnTo>
                  <a:lnTo>
                    <a:pt x="5828" y="580"/>
                  </a:lnTo>
                  <a:cubicBezTo>
                    <a:pt x="5918" y="606"/>
                    <a:pt x="6313" y="706"/>
                    <a:pt x="6620" y="706"/>
                  </a:cubicBezTo>
                  <a:cubicBezTo>
                    <a:pt x="6756" y="706"/>
                    <a:pt x="6874" y="687"/>
                    <a:pt x="6942" y="633"/>
                  </a:cubicBezTo>
                  <a:cubicBezTo>
                    <a:pt x="6980" y="595"/>
                    <a:pt x="7010" y="542"/>
                    <a:pt x="7003" y="488"/>
                  </a:cubicBezTo>
                  <a:cubicBezTo>
                    <a:pt x="6995" y="282"/>
                    <a:pt x="5988" y="0"/>
                    <a:pt x="5729" y="0"/>
                  </a:cubicBezTo>
                  <a:cubicBezTo>
                    <a:pt x="5439" y="0"/>
                    <a:pt x="4081" y="908"/>
                    <a:pt x="3876" y="1053"/>
                  </a:cubicBezTo>
                  <a:lnTo>
                    <a:pt x="3464" y="1053"/>
                  </a:lnTo>
                  <a:cubicBezTo>
                    <a:pt x="3235" y="915"/>
                    <a:pt x="1755" y="0"/>
                    <a:pt x="15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75"/>
            <p:cNvSpPr/>
            <p:nvPr/>
          </p:nvSpPr>
          <p:spPr>
            <a:xfrm>
              <a:off x="6978638" y="3822066"/>
              <a:ext cx="263528" cy="35082"/>
            </a:xfrm>
            <a:custGeom>
              <a:rect b="b" l="l" r="r" t="t"/>
              <a:pathLst>
                <a:path extrusionOk="0" h="215" w="1615">
                  <a:moveTo>
                    <a:pt x="67" y="0"/>
                  </a:moveTo>
                  <a:cubicBezTo>
                    <a:pt x="5" y="0"/>
                    <a:pt x="1" y="92"/>
                    <a:pt x="67" y="92"/>
                  </a:cubicBezTo>
                  <a:lnTo>
                    <a:pt x="1554" y="206"/>
                  </a:lnTo>
                  <a:lnTo>
                    <a:pt x="1554" y="214"/>
                  </a:lnTo>
                  <a:cubicBezTo>
                    <a:pt x="1615" y="214"/>
                    <a:pt x="1615" y="115"/>
                    <a:pt x="1554" y="115"/>
                  </a:cubicBezTo>
                  <a:lnTo>
                    <a:pt x="74" y="0"/>
                  </a:lnTo>
                  <a:cubicBezTo>
                    <a:pt x="72" y="0"/>
                    <a:pt x="69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75"/>
            <p:cNvSpPr/>
            <p:nvPr/>
          </p:nvSpPr>
          <p:spPr>
            <a:xfrm>
              <a:off x="7441239" y="612450"/>
              <a:ext cx="972197" cy="1127685"/>
            </a:xfrm>
            <a:custGeom>
              <a:rect b="b" l="l" r="r" t="t"/>
              <a:pathLst>
                <a:path extrusionOk="0" h="6911" w="5958">
                  <a:moveTo>
                    <a:pt x="2975" y="0"/>
                  </a:moveTo>
                  <a:cubicBezTo>
                    <a:pt x="1327" y="0"/>
                    <a:pt x="0" y="1129"/>
                    <a:pt x="0" y="2525"/>
                  </a:cubicBezTo>
                  <a:cubicBezTo>
                    <a:pt x="0" y="3608"/>
                    <a:pt x="801" y="4531"/>
                    <a:pt x="1930" y="4889"/>
                  </a:cubicBezTo>
                  <a:lnTo>
                    <a:pt x="778" y="6910"/>
                  </a:lnTo>
                  <a:lnTo>
                    <a:pt x="778" y="6910"/>
                  </a:lnTo>
                  <a:lnTo>
                    <a:pt x="2914" y="5049"/>
                  </a:lnTo>
                  <a:lnTo>
                    <a:pt x="2975" y="5049"/>
                  </a:lnTo>
                  <a:cubicBezTo>
                    <a:pt x="4622" y="5049"/>
                    <a:pt x="5957" y="3921"/>
                    <a:pt x="5957" y="2525"/>
                  </a:cubicBezTo>
                  <a:cubicBezTo>
                    <a:pt x="5957" y="1129"/>
                    <a:pt x="4622" y="0"/>
                    <a:pt x="2975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75"/>
            <p:cNvSpPr/>
            <p:nvPr/>
          </p:nvSpPr>
          <p:spPr>
            <a:xfrm>
              <a:off x="7629217" y="978774"/>
              <a:ext cx="125808" cy="108020"/>
            </a:xfrm>
            <a:custGeom>
              <a:rect b="b" l="l" r="r" t="t"/>
              <a:pathLst>
                <a:path extrusionOk="0" h="662" w="771">
                  <a:moveTo>
                    <a:pt x="436" y="0"/>
                  </a:moveTo>
                  <a:cubicBezTo>
                    <a:pt x="355" y="0"/>
                    <a:pt x="272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06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75"/>
            <p:cNvSpPr/>
            <p:nvPr/>
          </p:nvSpPr>
          <p:spPr>
            <a:xfrm>
              <a:off x="7869410" y="978774"/>
              <a:ext cx="125808" cy="108020"/>
            </a:xfrm>
            <a:custGeom>
              <a:rect b="b" l="l" r="r" t="t"/>
              <a:pathLst>
                <a:path extrusionOk="0" h="662" w="771">
                  <a:moveTo>
                    <a:pt x="439" y="0"/>
                  </a:moveTo>
                  <a:cubicBezTo>
                    <a:pt x="358" y="0"/>
                    <a:pt x="275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10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75"/>
            <p:cNvSpPr/>
            <p:nvPr/>
          </p:nvSpPr>
          <p:spPr>
            <a:xfrm>
              <a:off x="8128206" y="978285"/>
              <a:ext cx="107206" cy="108510"/>
            </a:xfrm>
            <a:custGeom>
              <a:rect b="b" l="l" r="r" t="t"/>
              <a:pathLst>
                <a:path extrusionOk="0" h="665" w="657">
                  <a:moveTo>
                    <a:pt x="328" y="1"/>
                  </a:moveTo>
                  <a:cubicBezTo>
                    <a:pt x="145" y="1"/>
                    <a:pt x="1" y="153"/>
                    <a:pt x="1" y="336"/>
                  </a:cubicBezTo>
                  <a:cubicBezTo>
                    <a:pt x="1" y="519"/>
                    <a:pt x="145" y="664"/>
                    <a:pt x="328" y="664"/>
                  </a:cubicBezTo>
                  <a:cubicBezTo>
                    <a:pt x="512" y="664"/>
                    <a:pt x="656" y="519"/>
                    <a:pt x="656" y="336"/>
                  </a:cubicBezTo>
                  <a:cubicBezTo>
                    <a:pt x="656" y="153"/>
                    <a:pt x="512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68" name="Google Shape;2768;p75"/>
          <p:cNvSpPr txBox="1"/>
          <p:nvPr>
            <p:ph type="title"/>
          </p:nvPr>
        </p:nvSpPr>
        <p:spPr>
          <a:xfrm flipH="1">
            <a:off x="3716625" y="2979773"/>
            <a:ext cx="4729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300"/>
              <a:t>Inference Statistic</a:t>
            </a:r>
            <a:endParaRPr/>
          </a:p>
        </p:txBody>
      </p:sp>
      <p:sp>
        <p:nvSpPr>
          <p:cNvPr id="2769" name="Google Shape;2769;p75"/>
          <p:cNvSpPr/>
          <p:nvPr/>
        </p:nvSpPr>
        <p:spPr>
          <a:xfrm flipH="1">
            <a:off x="4995650" y="1398713"/>
            <a:ext cx="1921800" cy="1010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0" name="Google Shape;2770;p75"/>
          <p:cNvSpPr txBox="1"/>
          <p:nvPr>
            <p:ph idx="2" type="title"/>
          </p:nvPr>
        </p:nvSpPr>
        <p:spPr>
          <a:xfrm flipH="1">
            <a:off x="5197325" y="1479925"/>
            <a:ext cx="15183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00"/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2771" name="Google Shape;2771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76"/>
          <p:cNvSpPr txBox="1"/>
          <p:nvPr>
            <p:ph type="title"/>
          </p:nvPr>
        </p:nvSpPr>
        <p:spPr>
          <a:xfrm>
            <a:off x="710125" y="531600"/>
            <a:ext cx="59487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>
                <a:solidFill>
                  <a:schemeClr val="dk2"/>
                </a:solidFill>
              </a:rPr>
              <a:t>Summary of Inference Stats</a:t>
            </a:r>
            <a:endParaRPr/>
          </a:p>
        </p:txBody>
      </p:sp>
      <p:sp>
        <p:nvSpPr>
          <p:cNvPr id="2777" name="Google Shape;2777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78" name="Google Shape;277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326099"/>
            <a:ext cx="8153400" cy="328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77"/>
          <p:cNvSpPr txBox="1"/>
          <p:nvPr>
            <p:ph type="title"/>
          </p:nvPr>
        </p:nvSpPr>
        <p:spPr>
          <a:xfrm>
            <a:off x="1772850" y="531600"/>
            <a:ext cx="5598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sp>
        <p:nvSpPr>
          <p:cNvPr id="2784" name="Google Shape;2784;p77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5" name="Google Shape;2785;p77"/>
          <p:cNvSpPr txBox="1"/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200"/>
              <a:t>Korelasi</a:t>
            </a:r>
            <a:endParaRPr sz="3200"/>
          </a:p>
        </p:txBody>
      </p:sp>
      <p:sp>
        <p:nvSpPr>
          <p:cNvPr id="2786" name="Google Shape;2786;p77"/>
          <p:cNvSpPr txBox="1"/>
          <p:nvPr/>
        </p:nvSpPr>
        <p:spPr>
          <a:xfrm>
            <a:off x="1337850" y="1007100"/>
            <a:ext cx="5571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Digunakan untuk menemukan hubungan antara dua variabel kuantitatif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1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Kausalitas: </a:t>
            </a: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variabel</a:t>
            </a:r>
            <a:r>
              <a:rPr b="1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X menyebabkan perubahan pada variabel Y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Memiliki rentang nilai antara -1 hingga 1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7" name="Google Shape;2787;p77"/>
          <p:cNvSpPr txBox="1"/>
          <p:nvPr/>
        </p:nvSpPr>
        <p:spPr>
          <a:xfrm>
            <a:off x="1448175" y="2527800"/>
            <a:ext cx="85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Note:</a:t>
            </a:r>
            <a:endParaRPr b="1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8" name="Google Shape;2788;p77"/>
          <p:cNvSpPr txBox="1"/>
          <p:nvPr/>
        </p:nvSpPr>
        <p:spPr>
          <a:xfrm>
            <a:off x="1544525" y="2920225"/>
            <a:ext cx="5749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1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Jika X dan Y berkorelasi, bisa jadi X dan Y memiliki hubungan sebab akibat bisa jadi tidak </a:t>
            </a:r>
            <a:endParaRPr b="1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1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Jika X dan Y memiliki hubungan sebab akibat, X dan Y pasti berkorelasi</a:t>
            </a:r>
            <a:endParaRPr b="1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9" name="Google Shape;2789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p78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5" name="Google Shape;2795;p78"/>
          <p:cNvSpPr txBox="1"/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200"/>
              <a:t>Korelasi</a:t>
            </a:r>
            <a:endParaRPr sz="3200"/>
          </a:p>
        </p:txBody>
      </p:sp>
      <p:pic>
        <p:nvPicPr>
          <p:cNvPr id="2796" name="Google Shape;279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125" y="1380600"/>
            <a:ext cx="4675875" cy="15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7" name="Google Shape;2797;p78"/>
          <p:cNvSpPr txBox="1"/>
          <p:nvPr/>
        </p:nvSpPr>
        <p:spPr>
          <a:xfrm>
            <a:off x="1107175" y="2888850"/>
            <a:ext cx="327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Berdasarkan derajat korelasi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8" name="Google Shape;279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3175" y="1492650"/>
            <a:ext cx="1652750" cy="14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9" name="Google Shape;2799;p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5934" y="1533075"/>
            <a:ext cx="1609111" cy="12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0" name="Google Shape;2800;p78"/>
          <p:cNvSpPr txBox="1"/>
          <p:nvPr/>
        </p:nvSpPr>
        <p:spPr>
          <a:xfrm>
            <a:off x="4903475" y="1101975"/>
            <a:ext cx="327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Berdasarkan perubahan proporsi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1" name="Google Shape;2801;p78"/>
          <p:cNvSpPr txBox="1"/>
          <p:nvPr/>
        </p:nvSpPr>
        <p:spPr>
          <a:xfrm>
            <a:off x="5276600" y="2790675"/>
            <a:ext cx="101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Linier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2" name="Google Shape;2802;p78"/>
          <p:cNvSpPr txBox="1"/>
          <p:nvPr/>
        </p:nvSpPr>
        <p:spPr>
          <a:xfrm>
            <a:off x="6744253" y="2790675"/>
            <a:ext cx="131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Non Linier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3" name="Google Shape;2803;p78"/>
          <p:cNvSpPr txBox="1"/>
          <p:nvPr/>
        </p:nvSpPr>
        <p:spPr>
          <a:xfrm>
            <a:off x="0" y="4652975"/>
            <a:ext cx="7161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https://www.analyticsvidhya.com/blog/2021/04/intuition-behind-correlation-definition-and-its-types/#:~:text=What%20is%20Correlation%3F,two%20variables%20are%20involved%20here.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4" name="Google Shape;2804;p78"/>
          <p:cNvSpPr txBox="1"/>
          <p:nvPr/>
        </p:nvSpPr>
        <p:spPr>
          <a:xfrm>
            <a:off x="1412700" y="3254675"/>
            <a:ext cx="5749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1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Dua variabel = korelasi bivariat</a:t>
            </a:r>
            <a:endParaRPr b="1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1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&gt; dua variabel = multiple correlation (Koefisien Determinasi/ R-square)</a:t>
            </a:r>
            <a:endParaRPr b="1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1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Korelasi hanya menggambarkan arah dan besaran relatif</a:t>
            </a:r>
            <a:endParaRPr b="1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5" name="Google Shape;2805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9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1" name="Google Shape;2811;p79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2" name="Google Shape;2812;p79"/>
          <p:cNvSpPr txBox="1"/>
          <p:nvPr/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Uji Korelasi</a:t>
            </a:r>
            <a:endParaRPr b="1" i="0" sz="3200" u="none" cap="none" strike="noStrike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813" name="Google Shape;2813;p79"/>
          <p:cNvGrpSpPr/>
          <p:nvPr/>
        </p:nvGrpSpPr>
        <p:grpSpPr>
          <a:xfrm>
            <a:off x="1290756" y="1743403"/>
            <a:ext cx="6090046" cy="2773125"/>
            <a:chOff x="2976" y="27582"/>
            <a:chExt cx="6090046" cy="2773125"/>
          </a:xfrm>
        </p:grpSpPr>
        <p:sp>
          <p:nvSpPr>
            <p:cNvPr id="2814" name="Google Shape;2814;p79"/>
            <p:cNvSpPr/>
            <p:nvPr/>
          </p:nvSpPr>
          <p:spPr>
            <a:xfrm>
              <a:off x="2976" y="301069"/>
              <a:ext cx="1522511" cy="3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79"/>
            <p:cNvSpPr txBox="1"/>
            <p:nvPr/>
          </p:nvSpPr>
          <p:spPr>
            <a:xfrm>
              <a:off x="2976" y="301069"/>
              <a:ext cx="1522511" cy="3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175" lIns="120900" spcFirstLastPara="1" rIns="120900" wrap="square" tIns="4317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Pearson</a:t>
              </a:r>
              <a:endParaRPr/>
            </a:p>
          </p:txBody>
        </p:sp>
        <p:sp>
          <p:nvSpPr>
            <p:cNvPr id="2816" name="Google Shape;2816;p79"/>
            <p:cNvSpPr/>
            <p:nvPr/>
          </p:nvSpPr>
          <p:spPr>
            <a:xfrm>
              <a:off x="1525488" y="27582"/>
              <a:ext cx="304502" cy="883575"/>
            </a:xfrm>
            <a:prstGeom prst="leftBrace">
              <a:avLst>
                <a:gd fmla="val 35000" name="adj1"/>
                <a:gd fmla="val 50000" name="adj2"/>
              </a:avLst>
            </a:prstGeom>
            <a:noFill/>
            <a:ln cap="flat" cmpd="sng" w="25400">
              <a:solidFill>
                <a:srgbClr val="0053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79"/>
            <p:cNvSpPr/>
            <p:nvPr/>
          </p:nvSpPr>
          <p:spPr>
            <a:xfrm>
              <a:off x="1951791" y="27582"/>
              <a:ext cx="4141231" cy="883575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79"/>
            <p:cNvSpPr txBox="1"/>
            <p:nvPr/>
          </p:nvSpPr>
          <p:spPr>
            <a:xfrm>
              <a:off x="1951791" y="27582"/>
              <a:ext cx="4141231" cy="883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Type data interval / ratio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Outlier sangat mempengaruhi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 harus terdistribusi normal</a:t>
              </a:r>
              <a:endParaRPr/>
            </a:p>
          </p:txBody>
        </p:sp>
        <p:sp>
          <p:nvSpPr>
            <p:cNvPr id="2819" name="Google Shape;2819;p79"/>
            <p:cNvSpPr/>
            <p:nvPr/>
          </p:nvSpPr>
          <p:spPr>
            <a:xfrm>
              <a:off x="2976" y="1245845"/>
              <a:ext cx="1522511" cy="3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79"/>
            <p:cNvSpPr txBox="1"/>
            <p:nvPr/>
          </p:nvSpPr>
          <p:spPr>
            <a:xfrm>
              <a:off x="2976" y="1245845"/>
              <a:ext cx="1522511" cy="3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175" lIns="120900" spcFirstLastPara="1" rIns="120900" wrap="square" tIns="4317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Spearman</a:t>
              </a:r>
              <a:endParaRPr/>
            </a:p>
          </p:txBody>
        </p:sp>
        <p:sp>
          <p:nvSpPr>
            <p:cNvPr id="2821" name="Google Shape;2821;p79"/>
            <p:cNvSpPr/>
            <p:nvPr/>
          </p:nvSpPr>
          <p:spPr>
            <a:xfrm>
              <a:off x="1525488" y="972357"/>
              <a:ext cx="304502" cy="883575"/>
            </a:xfrm>
            <a:prstGeom prst="leftBrace">
              <a:avLst>
                <a:gd fmla="val 35000" name="adj1"/>
                <a:gd fmla="val 50000" name="adj2"/>
              </a:avLst>
            </a:prstGeom>
            <a:noFill/>
            <a:ln cap="flat" cmpd="sng" w="25400">
              <a:solidFill>
                <a:srgbClr val="0053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79"/>
            <p:cNvSpPr/>
            <p:nvPr/>
          </p:nvSpPr>
          <p:spPr>
            <a:xfrm>
              <a:off x="1951791" y="972357"/>
              <a:ext cx="4141231" cy="883575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79"/>
            <p:cNvSpPr txBox="1"/>
            <p:nvPr/>
          </p:nvSpPr>
          <p:spPr>
            <a:xfrm>
              <a:off x="1951791" y="972357"/>
              <a:ext cx="4141231" cy="883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Non parametric test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Interval, ratio, dan ordinal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Tidak butuh normal distribusi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79"/>
            <p:cNvSpPr/>
            <p:nvPr/>
          </p:nvSpPr>
          <p:spPr>
            <a:xfrm>
              <a:off x="2976" y="2190620"/>
              <a:ext cx="1522511" cy="3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79"/>
            <p:cNvSpPr txBox="1"/>
            <p:nvPr/>
          </p:nvSpPr>
          <p:spPr>
            <a:xfrm>
              <a:off x="2976" y="2190620"/>
              <a:ext cx="1522511" cy="3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175" lIns="120900" spcFirstLastPara="1" rIns="120900" wrap="square" tIns="4317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Kendall</a:t>
              </a:r>
              <a:endParaRPr/>
            </a:p>
          </p:txBody>
        </p:sp>
        <p:sp>
          <p:nvSpPr>
            <p:cNvPr id="2826" name="Google Shape;2826;p79"/>
            <p:cNvSpPr/>
            <p:nvPr/>
          </p:nvSpPr>
          <p:spPr>
            <a:xfrm>
              <a:off x="1525488" y="1917132"/>
              <a:ext cx="304502" cy="883575"/>
            </a:xfrm>
            <a:prstGeom prst="leftBrace">
              <a:avLst>
                <a:gd fmla="val 35000" name="adj1"/>
                <a:gd fmla="val 50000" name="adj2"/>
              </a:avLst>
            </a:prstGeom>
            <a:noFill/>
            <a:ln cap="flat" cmpd="sng" w="25400">
              <a:solidFill>
                <a:srgbClr val="0053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79"/>
            <p:cNvSpPr/>
            <p:nvPr/>
          </p:nvSpPr>
          <p:spPr>
            <a:xfrm>
              <a:off x="1951791" y="1917132"/>
              <a:ext cx="4141231" cy="883575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79"/>
            <p:cNvSpPr txBox="1"/>
            <p:nvPr/>
          </p:nvSpPr>
          <p:spPr>
            <a:xfrm>
              <a:off x="1951791" y="1917132"/>
              <a:ext cx="4141231" cy="8835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Non Parametric test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Similar dengan spearman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Statistik atas dependency antar variable</a:t>
              </a:r>
              <a:endParaRPr/>
            </a:p>
          </p:txBody>
        </p:sp>
      </p:grpSp>
      <p:sp>
        <p:nvSpPr>
          <p:cNvPr id="2829" name="Google Shape;2829;p79"/>
          <p:cNvSpPr txBox="1"/>
          <p:nvPr/>
        </p:nvSpPr>
        <p:spPr>
          <a:xfrm>
            <a:off x="1083345" y="975360"/>
            <a:ext cx="699585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Numerical Correlation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a measure of the strength and the direction of a linearrelationship between two variables.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9" name="Google Shape;1399;p8"/>
          <p:cNvSpPr/>
          <p:nvPr/>
        </p:nvSpPr>
        <p:spPr>
          <a:xfrm>
            <a:off x="3452793" y="441381"/>
            <a:ext cx="1488995" cy="744497"/>
          </a:xfrm>
          <a:prstGeom prst="roundRect">
            <a:avLst>
              <a:gd fmla="val 16667" name="adj"/>
            </a:avLst>
          </a:prstGeom>
          <a:solidFill>
            <a:srgbClr val="0069EE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950" lIns="13950" spcFirstLastPara="1" rIns="13950" wrap="square" tIns="13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Type</a:t>
            </a:r>
            <a:endParaRPr/>
          </a:p>
        </p:txBody>
      </p:sp>
      <p:sp>
        <p:nvSpPr>
          <p:cNvPr id="1400" name="Google Shape;1400;p8"/>
          <p:cNvSpPr/>
          <p:nvPr/>
        </p:nvSpPr>
        <p:spPr>
          <a:xfrm>
            <a:off x="984887" y="1498568"/>
            <a:ext cx="1488995" cy="744497"/>
          </a:xfrm>
          <a:prstGeom prst="roundRect">
            <a:avLst>
              <a:gd fmla="val 16667" name="adj"/>
            </a:avLst>
          </a:prstGeom>
          <a:solidFill>
            <a:srgbClr val="0069EE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950" lIns="13950" spcFirstLastPara="1" rIns="13950" wrap="square" tIns="13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endParaRPr/>
          </a:p>
        </p:txBody>
      </p:sp>
      <p:sp>
        <p:nvSpPr>
          <p:cNvPr id="1401" name="Google Shape;1401;p8"/>
          <p:cNvSpPr/>
          <p:nvPr/>
        </p:nvSpPr>
        <p:spPr>
          <a:xfrm>
            <a:off x="1357136" y="2555755"/>
            <a:ext cx="1488995" cy="744497"/>
          </a:xfrm>
          <a:prstGeom prst="roundRect">
            <a:avLst>
              <a:gd fmla="val 16667" name="adj"/>
            </a:avLst>
          </a:prstGeom>
          <a:solidFill>
            <a:srgbClr val="0069EE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950" lIns="13950" spcFirstLastPara="1" rIns="13950" wrap="square" tIns="13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Nominal</a:t>
            </a:r>
            <a:endParaRPr/>
          </a:p>
        </p:txBody>
      </p:sp>
      <p:sp>
        <p:nvSpPr>
          <p:cNvPr id="1402" name="Google Shape;1402;p8"/>
          <p:cNvSpPr/>
          <p:nvPr/>
        </p:nvSpPr>
        <p:spPr>
          <a:xfrm>
            <a:off x="1357136" y="3612942"/>
            <a:ext cx="1488995" cy="744497"/>
          </a:xfrm>
          <a:prstGeom prst="roundRect">
            <a:avLst>
              <a:gd fmla="val 16667" name="adj"/>
            </a:avLst>
          </a:prstGeom>
          <a:solidFill>
            <a:srgbClr val="0069EE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950" lIns="13950" spcFirstLastPara="1" rIns="13950" wrap="square" tIns="13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Ordinal</a:t>
            </a:r>
            <a:endParaRPr/>
          </a:p>
        </p:txBody>
      </p:sp>
      <p:cxnSp>
        <p:nvCxnSpPr>
          <p:cNvPr id="1403" name="Google Shape;1403;p8"/>
          <p:cNvCxnSpPr>
            <a:stCxn id="1399" idx="2"/>
            <a:endCxn id="1400" idx="0"/>
          </p:cNvCxnSpPr>
          <p:nvPr/>
        </p:nvCxnSpPr>
        <p:spPr>
          <a:xfrm rot="5400000">
            <a:off x="2807091" y="108278"/>
            <a:ext cx="312600" cy="2467800"/>
          </a:xfrm>
          <a:prstGeom prst="bentConnector3">
            <a:avLst>
              <a:gd fmla="val 50014" name="adj1"/>
            </a:avLst>
          </a:prstGeom>
          <a:noFill/>
          <a:ln cap="flat" cmpd="sng" w="9525">
            <a:solidFill>
              <a:srgbClr val="0065E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4" name="Google Shape;1404;p8"/>
          <p:cNvCxnSpPr>
            <a:stCxn id="1399" idx="2"/>
            <a:endCxn id="1405" idx="0"/>
          </p:cNvCxnSpPr>
          <p:nvPr/>
        </p:nvCxnSpPr>
        <p:spPr>
          <a:xfrm flipH="1" rot="-5400000">
            <a:off x="4599291" y="783878"/>
            <a:ext cx="312600" cy="1116600"/>
          </a:xfrm>
          <a:prstGeom prst="bentConnector3">
            <a:avLst>
              <a:gd fmla="val 50014" name="adj1"/>
            </a:avLst>
          </a:prstGeom>
          <a:noFill/>
          <a:ln cap="flat" cmpd="sng" w="9525">
            <a:solidFill>
              <a:srgbClr val="0065E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6" name="Google Shape;1406;p8"/>
          <p:cNvCxnSpPr>
            <a:stCxn id="1400" idx="2"/>
            <a:endCxn id="1401" idx="1"/>
          </p:cNvCxnSpPr>
          <p:nvPr/>
        </p:nvCxnSpPr>
        <p:spPr>
          <a:xfrm rot="5400000">
            <a:off x="1200785" y="2399365"/>
            <a:ext cx="684900" cy="372300"/>
          </a:xfrm>
          <a:prstGeom prst="bentConnector4">
            <a:avLst>
              <a:gd fmla="val 31728" name="adj1"/>
              <a:gd fmla="val 161388" name="adj2"/>
            </a:avLst>
          </a:prstGeom>
          <a:noFill/>
          <a:ln cap="flat" cmpd="sng" w="9525">
            <a:solidFill>
              <a:srgbClr val="0065E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7" name="Google Shape;1407;p8"/>
          <p:cNvCxnSpPr>
            <a:stCxn id="1400" idx="2"/>
            <a:endCxn id="1402" idx="1"/>
          </p:cNvCxnSpPr>
          <p:nvPr/>
        </p:nvCxnSpPr>
        <p:spPr>
          <a:xfrm rot="5400000">
            <a:off x="672185" y="2927965"/>
            <a:ext cx="1742100" cy="372300"/>
          </a:xfrm>
          <a:prstGeom prst="bentConnector4">
            <a:avLst>
              <a:gd fmla="val 12722" name="adj1"/>
              <a:gd fmla="val 161389" name="adj2"/>
            </a:avLst>
          </a:prstGeom>
          <a:noFill/>
          <a:ln cap="flat" cmpd="sng" w="9525">
            <a:solidFill>
              <a:srgbClr val="0065E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8" name="Google Shape;1408;p8"/>
          <p:cNvCxnSpPr>
            <a:stCxn id="1405" idx="2"/>
            <a:endCxn id="1409" idx="1"/>
          </p:cNvCxnSpPr>
          <p:nvPr/>
        </p:nvCxnSpPr>
        <p:spPr>
          <a:xfrm rot="5400000">
            <a:off x="4785438" y="2399365"/>
            <a:ext cx="684900" cy="372300"/>
          </a:xfrm>
          <a:prstGeom prst="bentConnector4">
            <a:avLst>
              <a:gd fmla="val 22827" name="adj1"/>
              <a:gd fmla="val 161388" name="adj2"/>
            </a:avLst>
          </a:prstGeom>
          <a:noFill/>
          <a:ln cap="flat" cmpd="sng" w="9525">
            <a:solidFill>
              <a:srgbClr val="0065E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10" name="Google Shape;1410;p8"/>
          <p:cNvCxnSpPr>
            <a:stCxn id="1405" idx="2"/>
            <a:endCxn id="1411" idx="1"/>
          </p:cNvCxnSpPr>
          <p:nvPr/>
        </p:nvCxnSpPr>
        <p:spPr>
          <a:xfrm rot="5400000">
            <a:off x="4256838" y="2927965"/>
            <a:ext cx="1742100" cy="372300"/>
          </a:xfrm>
          <a:prstGeom prst="bentConnector4">
            <a:avLst>
              <a:gd fmla="val 9223" name="adj1"/>
              <a:gd fmla="val 161388" name="adj2"/>
            </a:avLst>
          </a:prstGeom>
          <a:noFill/>
          <a:ln cap="flat" cmpd="sng" w="9525">
            <a:solidFill>
              <a:srgbClr val="0065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2" name="Google Shape;1412;p8"/>
          <p:cNvSpPr txBox="1"/>
          <p:nvPr/>
        </p:nvSpPr>
        <p:spPr>
          <a:xfrm>
            <a:off x="2493964" y="1498568"/>
            <a:ext cx="229209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Qualitative information classified to their similarities</a:t>
            </a:r>
            <a:endParaRPr/>
          </a:p>
        </p:txBody>
      </p:sp>
      <p:sp>
        <p:nvSpPr>
          <p:cNvPr id="1413" name="Google Shape;1413;p8"/>
          <p:cNvSpPr txBox="1"/>
          <p:nvPr/>
        </p:nvSpPr>
        <p:spPr>
          <a:xfrm>
            <a:off x="2836912" y="2663477"/>
            <a:ext cx="18219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 order between value</a:t>
            </a:r>
            <a:endParaRPr/>
          </a:p>
        </p:txBody>
      </p:sp>
      <p:sp>
        <p:nvSpPr>
          <p:cNvPr id="1414" name="Google Shape;1414;p8"/>
          <p:cNvSpPr txBox="1"/>
          <p:nvPr/>
        </p:nvSpPr>
        <p:spPr>
          <a:xfrm>
            <a:off x="2836912" y="3723581"/>
            <a:ext cx="173262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Values can be ordered</a:t>
            </a:r>
            <a:endParaRPr/>
          </a:p>
        </p:txBody>
      </p:sp>
      <p:grpSp>
        <p:nvGrpSpPr>
          <p:cNvPr id="1415" name="Google Shape;1415;p8"/>
          <p:cNvGrpSpPr/>
          <p:nvPr/>
        </p:nvGrpSpPr>
        <p:grpSpPr>
          <a:xfrm>
            <a:off x="4569540" y="1498568"/>
            <a:ext cx="3561636" cy="744497"/>
            <a:chOff x="4877893" y="1498568"/>
            <a:chExt cx="3561636" cy="744497"/>
          </a:xfrm>
        </p:grpSpPr>
        <p:sp>
          <p:nvSpPr>
            <p:cNvPr id="1405" name="Google Shape;1405;p8"/>
            <p:cNvSpPr/>
            <p:nvPr/>
          </p:nvSpPr>
          <p:spPr>
            <a:xfrm>
              <a:off x="4877893" y="1498568"/>
              <a:ext cx="1488995" cy="744497"/>
            </a:xfrm>
            <a:prstGeom prst="roundRect">
              <a:avLst>
                <a:gd fmla="val 16667" name="adj"/>
              </a:avLst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Numerical</a:t>
              </a:r>
              <a:endParaRPr/>
            </a:p>
          </p:txBody>
        </p:sp>
        <p:sp>
          <p:nvSpPr>
            <p:cNvPr id="1416" name="Google Shape;1416;p8"/>
            <p:cNvSpPr txBox="1"/>
            <p:nvPr/>
          </p:nvSpPr>
          <p:spPr>
            <a:xfrm>
              <a:off x="6386970" y="1498568"/>
              <a:ext cx="2052559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values expressing quantitative characteristics</a:t>
              </a:r>
              <a:endParaRPr/>
            </a:p>
          </p:txBody>
        </p:sp>
      </p:grpSp>
      <p:sp>
        <p:nvSpPr>
          <p:cNvPr id="1409" name="Google Shape;1409;p8"/>
          <p:cNvSpPr/>
          <p:nvPr/>
        </p:nvSpPr>
        <p:spPr>
          <a:xfrm>
            <a:off x="4941788" y="2555755"/>
            <a:ext cx="1488995" cy="744497"/>
          </a:xfrm>
          <a:prstGeom prst="roundRect">
            <a:avLst>
              <a:gd fmla="val 16667" name="adj"/>
            </a:avLst>
          </a:prstGeom>
          <a:solidFill>
            <a:srgbClr val="0069EE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950" lIns="13950" spcFirstLastPara="1" rIns="13950" wrap="square" tIns="13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Interval</a:t>
            </a:r>
            <a:endParaRPr/>
          </a:p>
        </p:txBody>
      </p:sp>
      <p:sp>
        <p:nvSpPr>
          <p:cNvPr id="1417" name="Google Shape;1417;p8"/>
          <p:cNvSpPr txBox="1"/>
          <p:nvPr/>
        </p:nvSpPr>
        <p:spPr>
          <a:xfrm>
            <a:off x="6430783" y="2663477"/>
            <a:ext cx="22920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Lack of absolute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 zero</a:t>
            </a:r>
            <a:endParaRPr/>
          </a:p>
        </p:txBody>
      </p:sp>
      <p:sp>
        <p:nvSpPr>
          <p:cNvPr id="1411" name="Google Shape;1411;p8"/>
          <p:cNvSpPr/>
          <p:nvPr/>
        </p:nvSpPr>
        <p:spPr>
          <a:xfrm>
            <a:off x="4941788" y="3612942"/>
            <a:ext cx="1488995" cy="744497"/>
          </a:xfrm>
          <a:prstGeom prst="roundRect">
            <a:avLst>
              <a:gd fmla="val 16667" name="adj"/>
            </a:avLst>
          </a:prstGeom>
          <a:solidFill>
            <a:srgbClr val="0069EE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3950" lIns="13950" spcFirstLastPara="1" rIns="13950" wrap="square" tIns="139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Ratio</a:t>
            </a:r>
            <a:endParaRPr/>
          </a:p>
        </p:txBody>
      </p:sp>
      <p:sp>
        <p:nvSpPr>
          <p:cNvPr id="1418" name="Google Shape;1418;p8"/>
          <p:cNvSpPr txBox="1"/>
          <p:nvPr/>
        </p:nvSpPr>
        <p:spPr>
          <a:xfrm>
            <a:off x="6430783" y="3706664"/>
            <a:ext cx="22920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absolute 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true zero</a:t>
            </a:r>
            <a:endParaRPr/>
          </a:p>
        </p:txBody>
      </p:sp>
      <p:sp>
        <p:nvSpPr>
          <p:cNvPr id="1419" name="Google Shape;1419;p8"/>
          <p:cNvSpPr txBox="1"/>
          <p:nvPr/>
        </p:nvSpPr>
        <p:spPr>
          <a:xfrm>
            <a:off x="945900" y="385199"/>
            <a:ext cx="152798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Boolean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Discrete Number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Datetime</a:t>
            </a:r>
            <a:endParaRPr/>
          </a:p>
        </p:txBody>
      </p:sp>
      <p:sp>
        <p:nvSpPr>
          <p:cNvPr id="1420" name="Google Shape;1420;p8"/>
          <p:cNvSpPr txBox="1"/>
          <p:nvPr/>
        </p:nvSpPr>
        <p:spPr>
          <a:xfrm>
            <a:off x="5314037" y="819003"/>
            <a:ext cx="18662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Discrete Number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Numbers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35" name="Google Shape;2835;p80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6" name="Google Shape;2836;p80"/>
          <p:cNvSpPr txBox="1"/>
          <p:nvPr/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Relationship Test</a:t>
            </a:r>
            <a:endParaRPr/>
          </a:p>
        </p:txBody>
      </p:sp>
      <p:grpSp>
        <p:nvGrpSpPr>
          <p:cNvPr id="2837" name="Google Shape;2837;p80"/>
          <p:cNvGrpSpPr/>
          <p:nvPr/>
        </p:nvGrpSpPr>
        <p:grpSpPr>
          <a:xfrm>
            <a:off x="1290756" y="2272759"/>
            <a:ext cx="6090046" cy="2125892"/>
            <a:chOff x="2976" y="351198"/>
            <a:chExt cx="6090046" cy="2125892"/>
          </a:xfrm>
        </p:grpSpPr>
        <p:sp>
          <p:nvSpPr>
            <p:cNvPr id="2838" name="Google Shape;2838;p80"/>
            <p:cNvSpPr/>
            <p:nvPr/>
          </p:nvSpPr>
          <p:spPr>
            <a:xfrm>
              <a:off x="2976" y="376344"/>
              <a:ext cx="1522511" cy="536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80"/>
            <p:cNvSpPr txBox="1"/>
            <p:nvPr/>
          </p:nvSpPr>
          <p:spPr>
            <a:xfrm>
              <a:off x="2976" y="376344"/>
              <a:ext cx="1522511" cy="536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175" lIns="120900" spcFirstLastPara="1" rIns="120900" wrap="square" tIns="4317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Chi Squared Test</a:t>
              </a:r>
              <a:endParaRPr/>
            </a:p>
          </p:txBody>
        </p:sp>
        <p:sp>
          <p:nvSpPr>
            <p:cNvPr id="2840" name="Google Shape;2840;p80"/>
            <p:cNvSpPr/>
            <p:nvPr/>
          </p:nvSpPr>
          <p:spPr>
            <a:xfrm>
              <a:off x="1525488" y="351198"/>
              <a:ext cx="304502" cy="586749"/>
            </a:xfrm>
            <a:prstGeom prst="leftBrace">
              <a:avLst>
                <a:gd fmla="val 35000" name="adj1"/>
                <a:gd fmla="val 50000" name="adj2"/>
              </a:avLst>
            </a:prstGeom>
            <a:noFill/>
            <a:ln cap="flat" cmpd="sng" w="25400">
              <a:solidFill>
                <a:srgbClr val="0053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80"/>
            <p:cNvSpPr/>
            <p:nvPr/>
          </p:nvSpPr>
          <p:spPr>
            <a:xfrm>
              <a:off x="1951791" y="351198"/>
              <a:ext cx="4141231" cy="586749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80"/>
            <p:cNvSpPr txBox="1"/>
            <p:nvPr/>
          </p:nvSpPr>
          <p:spPr>
            <a:xfrm>
              <a:off x="1951791" y="351198"/>
              <a:ext cx="4141231" cy="586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Menguji apakah ada hubungan signifikan antar variable</a:t>
              </a:r>
              <a:endParaRPr/>
            </a:p>
          </p:txBody>
        </p:sp>
        <p:sp>
          <p:nvSpPr>
            <p:cNvPr id="2843" name="Google Shape;2843;p80"/>
            <p:cNvSpPr/>
            <p:nvPr/>
          </p:nvSpPr>
          <p:spPr>
            <a:xfrm>
              <a:off x="2976" y="1120113"/>
              <a:ext cx="1522511" cy="3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80"/>
            <p:cNvSpPr txBox="1"/>
            <p:nvPr/>
          </p:nvSpPr>
          <p:spPr>
            <a:xfrm>
              <a:off x="2976" y="1120113"/>
              <a:ext cx="1522511" cy="33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175" lIns="120900" spcFirstLastPara="1" rIns="120900" wrap="square" tIns="4317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Cramer V</a:t>
              </a:r>
              <a:endParaRPr/>
            </a:p>
          </p:txBody>
        </p:sp>
        <p:sp>
          <p:nvSpPr>
            <p:cNvPr id="2845" name="Google Shape;2845;p80"/>
            <p:cNvSpPr/>
            <p:nvPr/>
          </p:nvSpPr>
          <p:spPr>
            <a:xfrm>
              <a:off x="1525488" y="999147"/>
              <a:ext cx="304502" cy="578531"/>
            </a:xfrm>
            <a:prstGeom prst="leftBrace">
              <a:avLst>
                <a:gd fmla="val 35000" name="adj1"/>
                <a:gd fmla="val 50000" name="adj2"/>
              </a:avLst>
            </a:prstGeom>
            <a:noFill/>
            <a:ln cap="flat" cmpd="sng" w="25400">
              <a:solidFill>
                <a:srgbClr val="0053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80"/>
            <p:cNvSpPr/>
            <p:nvPr/>
          </p:nvSpPr>
          <p:spPr>
            <a:xfrm>
              <a:off x="1951791" y="999147"/>
              <a:ext cx="4141231" cy="578531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80"/>
            <p:cNvSpPr txBox="1"/>
            <p:nvPr/>
          </p:nvSpPr>
          <p:spPr>
            <a:xfrm>
              <a:off x="1951791" y="999147"/>
              <a:ext cx="4141231" cy="5785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Menguji kekuatan hubungan antar variable kategorical</a:t>
              </a:r>
              <a:endPara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p80"/>
            <p:cNvSpPr/>
            <p:nvPr/>
          </p:nvSpPr>
          <p:spPr>
            <a:xfrm>
              <a:off x="2976" y="1789757"/>
              <a:ext cx="1522511" cy="536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80"/>
            <p:cNvSpPr txBox="1"/>
            <p:nvPr/>
          </p:nvSpPr>
          <p:spPr>
            <a:xfrm>
              <a:off x="2976" y="1789757"/>
              <a:ext cx="1522511" cy="5364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3175" lIns="120900" spcFirstLastPara="1" rIns="120900" wrap="square" tIns="43175">
              <a:no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0" i="0" lang="en-US" sz="1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Contingency Table</a:t>
              </a:r>
              <a:endParaRPr/>
            </a:p>
          </p:txBody>
        </p:sp>
        <p:sp>
          <p:nvSpPr>
            <p:cNvPr id="2850" name="Google Shape;2850;p80"/>
            <p:cNvSpPr/>
            <p:nvPr/>
          </p:nvSpPr>
          <p:spPr>
            <a:xfrm>
              <a:off x="1525488" y="1638878"/>
              <a:ext cx="304502" cy="838212"/>
            </a:xfrm>
            <a:prstGeom prst="leftBrace">
              <a:avLst>
                <a:gd fmla="val 35000" name="adj1"/>
                <a:gd fmla="val 50000" name="adj2"/>
              </a:avLst>
            </a:prstGeom>
            <a:noFill/>
            <a:ln cap="flat" cmpd="sng" w="25400">
              <a:solidFill>
                <a:srgbClr val="0053B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80"/>
            <p:cNvSpPr/>
            <p:nvPr/>
          </p:nvSpPr>
          <p:spPr>
            <a:xfrm>
              <a:off x="1951791" y="1638878"/>
              <a:ext cx="4141231" cy="838212"/>
            </a:xfrm>
            <a:prstGeom prst="rect">
              <a:avLst/>
            </a:prstGeom>
            <a:solidFill>
              <a:srgbClr val="0069EE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80"/>
            <p:cNvSpPr txBox="1"/>
            <p:nvPr/>
          </p:nvSpPr>
          <p:spPr>
            <a:xfrm>
              <a:off x="1951791" y="1638878"/>
              <a:ext cx="4141231" cy="838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Summary atas hubungan antar variables</a:t>
              </a:r>
              <a:endParaRPr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255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Char char="•"/>
              </a:pPr>
              <a:r>
                <a:rPr b="0" i="0" lang="en-US" sz="1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Menampilkan probabilitas antar variable</a:t>
              </a:r>
              <a:endParaRPr/>
            </a:p>
          </p:txBody>
        </p:sp>
      </p:grpSp>
      <p:sp>
        <p:nvSpPr>
          <p:cNvPr id="2853" name="Google Shape;2853;p80"/>
          <p:cNvSpPr txBox="1"/>
          <p:nvPr/>
        </p:nvSpPr>
        <p:spPr>
          <a:xfrm>
            <a:off x="1212885" y="1362965"/>
            <a:ext cx="699585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Categorical Relationship 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Determine if there is an association between two or more categorical variables.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81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9" name="Google Shape;2859;p81"/>
          <p:cNvSpPr txBox="1"/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200"/>
              <a:t>Uji Hipotesis</a:t>
            </a:r>
            <a:endParaRPr sz="3200"/>
          </a:p>
        </p:txBody>
      </p:sp>
      <p:sp>
        <p:nvSpPr>
          <p:cNvPr id="2860" name="Google Shape;2860;p81"/>
          <p:cNvSpPr txBox="1"/>
          <p:nvPr/>
        </p:nvSpPr>
        <p:spPr>
          <a:xfrm>
            <a:off x="1566450" y="854700"/>
            <a:ext cx="5571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Bagian dari Statistika Inferensia yang digunakan untuk mengambil kesimpulan untuk populasi berdasarkan sampel yang representatif 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1" name="Google Shape;2861;p81"/>
          <p:cNvSpPr txBox="1"/>
          <p:nvPr/>
        </p:nvSpPr>
        <p:spPr>
          <a:xfrm>
            <a:off x="1318800" y="2123725"/>
            <a:ext cx="6506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b="1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H</a:t>
            </a:r>
            <a:r>
              <a:rPr b="1" baseline="-25000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0</a:t>
            </a:r>
            <a:r>
              <a:rPr b="1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(Null Hypothesis)</a:t>
            </a:r>
            <a:r>
              <a:rPr b="0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= tidak ada hal baru yang terjadi pada populasi</a:t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b="1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H</a:t>
            </a:r>
            <a:r>
              <a:rPr b="1" baseline="-25000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b="1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(Alternative Hypothesis)</a:t>
            </a:r>
            <a:r>
              <a:rPr b="0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= negasi dari H</a:t>
            </a:r>
            <a:r>
              <a:rPr b="1" baseline="-25000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0</a:t>
            </a:r>
            <a:endParaRPr b="1" baseline="-2500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2" name="Google Shape;2862;p81"/>
          <p:cNvSpPr txBox="1"/>
          <p:nvPr/>
        </p:nvSpPr>
        <p:spPr>
          <a:xfrm>
            <a:off x="1566450" y="1718800"/>
            <a:ext cx="683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Tujuan : </a:t>
            </a:r>
            <a:r>
              <a:rPr b="0" i="0" lang="en-US" sz="1500" u="none" cap="none" strike="noStrike">
                <a:solidFill>
                  <a:schemeClr val="dk1"/>
                </a:solidFill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memverifikasi apakah H</a:t>
            </a:r>
            <a:r>
              <a:rPr b="1" baseline="-25000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0</a:t>
            </a:r>
            <a:r>
              <a:rPr b="0" i="0" lang="en-US" sz="1500" u="none" cap="none" strike="noStrike">
                <a:solidFill>
                  <a:schemeClr val="dk1"/>
                </a:solidFill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 ditolak atau gagal tolak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3" name="Google Shape;2863;p81"/>
          <p:cNvSpPr txBox="1"/>
          <p:nvPr/>
        </p:nvSpPr>
        <p:spPr>
          <a:xfrm>
            <a:off x="1876688" y="3103075"/>
            <a:ext cx="56562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"/>
              <a:buChar char="●"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Gagal tolak H</a:t>
            </a:r>
            <a:r>
              <a:rPr b="1" baseline="-25000" i="0" lang="en-US" sz="16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0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≠ Terima H</a:t>
            </a:r>
            <a:r>
              <a:rPr b="1" baseline="-25000" i="0" lang="en-US" sz="16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0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endParaRPr b="1" i="0" sz="1600" u="none" cap="none" strike="noStrike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"/>
              <a:buChar char="●"/>
            </a:pPr>
            <a:r>
              <a:rPr b="1" i="0" lang="en-US" sz="16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Jika data yg dikumpulkan tidak mendukung hipotesis alternatif, </a:t>
            </a:r>
            <a:r>
              <a:rPr b="1" i="0" lang="en-US" sz="1600" u="none" cap="none" strike="noStrike">
                <a:solidFill>
                  <a:schemeClr val="accent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bukan berarti hipotesis nol benar. Namun belum cukup bukti untuk menolak H</a:t>
            </a:r>
            <a:r>
              <a:rPr b="1" baseline="-25000" i="0" lang="en-US" sz="1600" u="none" cap="none" strike="noStrik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0</a:t>
            </a:r>
            <a:r>
              <a:rPr b="1" i="0" lang="en-US" sz="1600" u="none" cap="none" strike="noStrike">
                <a:solidFill>
                  <a:schemeClr val="accent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, maka dari itu istilahnya Gagal menolak bukan menerima</a:t>
            </a:r>
            <a:endParaRPr b="1" i="0" sz="1600" u="none" cap="none" strike="noStrike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4" name="Google Shape;2864;p81"/>
          <p:cNvSpPr/>
          <p:nvPr/>
        </p:nvSpPr>
        <p:spPr>
          <a:xfrm>
            <a:off x="1607125" y="3186640"/>
            <a:ext cx="269560" cy="339992"/>
          </a:xfrm>
          <a:custGeom>
            <a:rect b="b" l="l" r="r" t="t"/>
            <a:pathLst>
              <a:path extrusionOk="0" h="19315" w="12526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5" name="Google Shape;2865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6" name="Google Shape;2866;p81"/>
          <p:cNvSpPr txBox="1"/>
          <p:nvPr/>
        </p:nvSpPr>
        <p:spPr>
          <a:xfrm>
            <a:off x="73800" y="4541775"/>
            <a:ext cx="855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https://www.greelane.com/id/sains-teknologi-matematika/matematika/fail-to-reject-in-a-hypothesis-test-3126424/#:~:text=Gagal%20menolak%20hipotesis%20nol%20(artinya,hubungan%20konsekuensial%20antara%20kedua%20fenomena)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https://www.kdnuggets.com/2021/09/hypothesis-testing-explained.html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82"/>
          <p:cNvSpPr txBox="1"/>
          <p:nvPr>
            <p:ph type="title"/>
          </p:nvPr>
        </p:nvSpPr>
        <p:spPr>
          <a:xfrm>
            <a:off x="1772850" y="531600"/>
            <a:ext cx="5598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sp>
        <p:nvSpPr>
          <p:cNvPr id="2872" name="Google Shape;2872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3" name="Google Shape;2873;p82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Google Shape;2874;p82"/>
          <p:cNvSpPr txBox="1"/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200"/>
              <a:t>Uji t</a:t>
            </a:r>
            <a:endParaRPr sz="3200"/>
          </a:p>
        </p:txBody>
      </p:sp>
      <p:sp>
        <p:nvSpPr>
          <p:cNvPr id="2875" name="Google Shape;2875;p82"/>
          <p:cNvSpPr txBox="1"/>
          <p:nvPr/>
        </p:nvSpPr>
        <p:spPr>
          <a:xfrm>
            <a:off x="1566450" y="854700"/>
            <a:ext cx="5571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Termasuk uji parametrik (sampel mengikuti distribusi normal)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Digunakan ketika sampel kecil dan tidak diketahui nilai varians dari populasi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Data berdistribusi normal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6" name="Google Shape;2876;p82"/>
          <p:cNvSpPr/>
          <p:nvPr/>
        </p:nvSpPr>
        <p:spPr>
          <a:xfrm>
            <a:off x="1418600" y="2588050"/>
            <a:ext cx="1776300" cy="6897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 Uji t Satu sampel</a:t>
            </a:r>
            <a:endParaRPr b="1" i="0" sz="2000" u="none" cap="none" strike="noStrike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77" name="Google Shape;2877;p82"/>
          <p:cNvSpPr/>
          <p:nvPr/>
        </p:nvSpPr>
        <p:spPr>
          <a:xfrm>
            <a:off x="3476000" y="2588050"/>
            <a:ext cx="1776300" cy="689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 Uji t dua sampel</a:t>
            </a:r>
            <a:endParaRPr b="1" i="0" sz="2000" u="none" cap="none" strike="noStrike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78" name="Google Shape;2878;p82"/>
          <p:cNvSpPr/>
          <p:nvPr/>
        </p:nvSpPr>
        <p:spPr>
          <a:xfrm>
            <a:off x="5609600" y="2588050"/>
            <a:ext cx="1985700" cy="689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 Uji t berpasangan</a:t>
            </a:r>
            <a:endParaRPr b="1" i="0" sz="2000" u="none" cap="none" strike="noStrike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p83"/>
          <p:cNvSpPr txBox="1"/>
          <p:nvPr/>
        </p:nvSpPr>
        <p:spPr>
          <a:xfrm>
            <a:off x="3218960" y="1065237"/>
            <a:ext cx="2762100" cy="23698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Membandingkan rata-rata dua independen sampel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Sampel independen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Berdistribusi normal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Memiliki varians yang sama</a:t>
            </a:r>
            <a:endParaRPr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Contoh H</a:t>
            </a:r>
            <a:r>
              <a:rPr b="1" baseline="-25000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0 </a:t>
            </a: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</a:t>
            </a:r>
            <a:endParaRPr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4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μ</a:t>
            </a:r>
            <a:r>
              <a:rPr b="1" baseline="-25000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b="1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= </a:t>
            </a:r>
            <a:r>
              <a:rPr b="0" i="0" lang="en-US" sz="14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μ</a:t>
            </a:r>
            <a:r>
              <a:rPr b="1" baseline="-25000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2 , </a:t>
            </a:r>
            <a:r>
              <a:rPr b="0" i="0" lang="en-US" sz="14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μ</a:t>
            </a:r>
            <a:r>
              <a:rPr b="1" baseline="-25000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1</a:t>
            </a:r>
            <a:r>
              <a:rPr b="1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&lt; </a:t>
            </a:r>
            <a:r>
              <a:rPr b="0" i="0" lang="en-US" sz="14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μ</a:t>
            </a:r>
            <a:r>
              <a:rPr b="1" baseline="-25000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2 </a:t>
            </a:r>
            <a:endParaRPr b="1" baseline="-2500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4" name="Google Shape;2884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85" name="Google Shape;2885;p83"/>
          <p:cNvSpPr/>
          <p:nvPr/>
        </p:nvSpPr>
        <p:spPr>
          <a:xfrm>
            <a:off x="1011235" y="303037"/>
            <a:ext cx="1776300" cy="6897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 Uji t Satu sampel</a:t>
            </a:r>
            <a:endParaRPr b="1" i="0" sz="2000" u="none" cap="none" strike="noStrike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86" name="Google Shape;2886;p83"/>
          <p:cNvSpPr/>
          <p:nvPr/>
        </p:nvSpPr>
        <p:spPr>
          <a:xfrm>
            <a:off x="3602035" y="303037"/>
            <a:ext cx="1776300" cy="689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 Uji t dua sampel</a:t>
            </a:r>
            <a:endParaRPr b="1" i="0" sz="2000" u="none" cap="none" strike="noStrike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87" name="Google Shape;2887;p83"/>
          <p:cNvSpPr/>
          <p:nvPr/>
        </p:nvSpPr>
        <p:spPr>
          <a:xfrm>
            <a:off x="6345235" y="334135"/>
            <a:ext cx="1985700" cy="689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 Uji t berpasangan</a:t>
            </a:r>
            <a:endParaRPr b="1" i="0" sz="2000" u="none" cap="none" strike="noStrike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888" name="Google Shape;2888;p83"/>
          <p:cNvSpPr txBox="1"/>
          <p:nvPr/>
        </p:nvSpPr>
        <p:spPr>
          <a:xfrm>
            <a:off x="475760" y="1141437"/>
            <a:ext cx="2762100" cy="27084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Membandingkan rata-rata sampel dengan suatu nilai yang spesifik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Sampel independen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Berdistribusi normal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Sampel diambil secara random</a:t>
            </a:r>
            <a:endParaRPr/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Contoh H</a:t>
            </a:r>
            <a:r>
              <a:rPr b="1" baseline="-25000" i="0" lang="en-US" sz="15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0</a:t>
            </a: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μ = 0 , μ &gt; xx, μ &lt;= xx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89" name="Google Shape;2889;p83"/>
          <p:cNvSpPr txBox="1"/>
          <p:nvPr/>
        </p:nvSpPr>
        <p:spPr>
          <a:xfrm>
            <a:off x="6038360" y="1065237"/>
            <a:ext cx="2762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Membandingkan dua ukuran entitas yang sama dari waktu ke waktu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b="0" i="0" lang="en-US" sz="1600" u="none" cap="none" strike="noStrike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Data berdistribusi normal</a:t>
            </a:r>
            <a:endParaRPr b="0" i="0" sz="1600" u="none" cap="none" strike="noStrike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95" name="Google Shape;289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960" y="1283970"/>
            <a:ext cx="57150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6" name="Google Shape;2896;p84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7" name="Google Shape;2897;p84"/>
          <p:cNvSpPr txBox="1"/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200"/>
              <a:t>Uji t</a:t>
            </a:r>
            <a:endParaRPr sz="3200"/>
          </a:p>
        </p:txBody>
      </p:sp>
      <p:sp>
        <p:nvSpPr>
          <p:cNvPr id="2898" name="Google Shape;2898;p84"/>
          <p:cNvSpPr txBox="1"/>
          <p:nvPr/>
        </p:nvSpPr>
        <p:spPr>
          <a:xfrm>
            <a:off x="2403298" y="3597920"/>
            <a:ext cx="44342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Biru tua, significancy tercapai, H0 ditolak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Biru muda, significancy tidak tercapai H0 gagal ditolak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" name="Google Shape;2903;p85"/>
          <p:cNvSpPr txBox="1"/>
          <p:nvPr>
            <p:ph type="title"/>
          </p:nvPr>
        </p:nvSpPr>
        <p:spPr>
          <a:xfrm>
            <a:off x="1772850" y="531600"/>
            <a:ext cx="55983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t/>
            </a:r>
            <a:endParaRPr/>
          </a:p>
        </p:txBody>
      </p:sp>
      <p:sp>
        <p:nvSpPr>
          <p:cNvPr id="2904" name="Google Shape;2904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05" name="Google Shape;2905;p85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6" name="Google Shape;2906;p85"/>
          <p:cNvSpPr txBox="1"/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200"/>
              <a:t>Tipe Error</a:t>
            </a:r>
            <a:endParaRPr sz="3200"/>
          </a:p>
        </p:txBody>
      </p:sp>
      <p:pic>
        <p:nvPicPr>
          <p:cNvPr id="2907" name="Google Shape;290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7100"/>
            <a:ext cx="8839199" cy="1564172"/>
          </a:xfrm>
          <a:prstGeom prst="rect">
            <a:avLst/>
          </a:prstGeom>
          <a:noFill/>
          <a:ln>
            <a:noFill/>
          </a:ln>
        </p:spPr>
      </p:pic>
      <p:sp>
        <p:nvSpPr>
          <p:cNvPr id="2908" name="Google Shape;2908;p85"/>
          <p:cNvSpPr txBox="1"/>
          <p:nvPr/>
        </p:nvSpPr>
        <p:spPr>
          <a:xfrm>
            <a:off x="99550" y="2571272"/>
            <a:ext cx="5511114" cy="6155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H0</a:t>
            </a:r>
            <a:r>
              <a:rPr b="1" i="0" lang="en-US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benar, ditolak           = Error Tipe I (Alpha/False Positif)</a:t>
            </a:r>
            <a:endParaRPr b="1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H0</a:t>
            </a:r>
            <a:r>
              <a:rPr b="1" i="0" lang="en-US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salah, gagal ditolak = Error Tipe II (Beta/False Negatif) 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09" name="Google Shape;2909;p85"/>
          <p:cNvSpPr txBox="1"/>
          <p:nvPr/>
        </p:nvSpPr>
        <p:spPr>
          <a:xfrm>
            <a:off x="99550" y="4638850"/>
            <a:ext cx="628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https://www.kdnuggets.com/2021/09/hypothesis-testing-explained.html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Google Shape;2910;p85"/>
          <p:cNvSpPr txBox="1"/>
          <p:nvPr/>
        </p:nvSpPr>
        <p:spPr>
          <a:xfrm>
            <a:off x="947283" y="3396780"/>
            <a:ext cx="45391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Besarnya alpha (confident level) mempengaruhi jumlah error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Alpha yang kecil berarti mencari kepercayaan lebih besar untuk mengurangi type I error, namun menambah type II error</a:t>
            </a:r>
            <a:endParaRPr/>
          </a:p>
        </p:txBody>
      </p:sp>
      <p:pic>
        <p:nvPicPr>
          <p:cNvPr id="2911" name="Google Shape;2911;p85"/>
          <p:cNvPicPr preferRelativeResize="0"/>
          <p:nvPr/>
        </p:nvPicPr>
        <p:blipFill rotWithShape="1">
          <a:blip r:embed="rId4">
            <a:alphaModFix/>
          </a:blip>
          <a:srcRect b="7654" l="1089" r="33231" t="24818"/>
          <a:stretch/>
        </p:blipFill>
        <p:spPr>
          <a:xfrm>
            <a:off x="5610664" y="2520479"/>
            <a:ext cx="3228535" cy="1867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5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86"/>
          <p:cNvSpPr/>
          <p:nvPr/>
        </p:nvSpPr>
        <p:spPr>
          <a:xfrm>
            <a:off x="1509875" y="1611575"/>
            <a:ext cx="6056100" cy="1673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t/>
            </a:r>
            <a:endParaRPr b="0" i="0" sz="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7" name="Google Shape;2917;p86"/>
          <p:cNvSpPr txBox="1"/>
          <p:nvPr>
            <p:ph type="title"/>
          </p:nvPr>
        </p:nvSpPr>
        <p:spPr>
          <a:xfrm>
            <a:off x="589975" y="1110750"/>
            <a:ext cx="7964100" cy="19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i="1" lang="en-US" sz="5200"/>
              <a:t>“Statistics is </a:t>
            </a:r>
            <a:endParaRPr i="1" sz="5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i="1" lang="en-US" sz="5200">
                <a:solidFill>
                  <a:schemeClr val="lt2"/>
                </a:solidFill>
              </a:rPr>
              <a:t>The Grammar of Science”</a:t>
            </a:r>
            <a:endParaRPr i="1" sz="5200">
              <a:solidFill>
                <a:schemeClr val="lt2"/>
              </a:solidFill>
            </a:endParaRPr>
          </a:p>
        </p:txBody>
      </p:sp>
      <p:sp>
        <p:nvSpPr>
          <p:cNvPr id="2918" name="Google Shape;2918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19" name="Google Shape;2919;p86"/>
          <p:cNvSpPr/>
          <p:nvPr/>
        </p:nvSpPr>
        <p:spPr>
          <a:xfrm>
            <a:off x="4446650" y="3666525"/>
            <a:ext cx="2265600" cy="6897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Karl Pearson</a:t>
            </a:r>
            <a:endParaRPr b="1" i="0" sz="1600" u="none" cap="none" strike="noStrike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87"/>
          <p:cNvSpPr/>
          <p:nvPr/>
        </p:nvSpPr>
        <p:spPr>
          <a:xfrm>
            <a:off x="4380325" y="331850"/>
            <a:ext cx="3716700" cy="843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5" name="Google Shape;2925;p87"/>
          <p:cNvSpPr txBox="1"/>
          <p:nvPr>
            <p:ph type="ctrTitle"/>
          </p:nvPr>
        </p:nvSpPr>
        <p:spPr>
          <a:xfrm>
            <a:off x="4380275" y="476550"/>
            <a:ext cx="37167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Terima Kasih</a:t>
            </a:r>
            <a:endParaRPr/>
          </a:p>
        </p:txBody>
      </p:sp>
      <p:sp>
        <p:nvSpPr>
          <p:cNvPr id="2926" name="Google Shape;2926;p87"/>
          <p:cNvSpPr txBox="1"/>
          <p:nvPr>
            <p:ph idx="1" type="subTitle"/>
          </p:nvPr>
        </p:nvSpPr>
        <p:spPr>
          <a:xfrm>
            <a:off x="6124400" y="1428675"/>
            <a:ext cx="10176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@mof.dac</a:t>
            </a:r>
            <a:endParaRPr/>
          </a:p>
        </p:txBody>
      </p:sp>
      <p:grpSp>
        <p:nvGrpSpPr>
          <p:cNvPr id="2927" name="Google Shape;2927;p87"/>
          <p:cNvGrpSpPr/>
          <p:nvPr/>
        </p:nvGrpSpPr>
        <p:grpSpPr>
          <a:xfrm>
            <a:off x="710121" y="535244"/>
            <a:ext cx="3106999" cy="4076584"/>
            <a:chOff x="710121" y="535244"/>
            <a:chExt cx="3106999" cy="4076584"/>
          </a:xfrm>
        </p:grpSpPr>
        <p:grpSp>
          <p:nvGrpSpPr>
            <p:cNvPr id="2928" name="Google Shape;2928;p87"/>
            <p:cNvGrpSpPr/>
            <p:nvPr/>
          </p:nvGrpSpPr>
          <p:grpSpPr>
            <a:xfrm>
              <a:off x="710121" y="1138523"/>
              <a:ext cx="2782520" cy="1787959"/>
              <a:chOff x="491277" y="557551"/>
              <a:chExt cx="2193724" cy="1409617"/>
            </a:xfrm>
          </p:grpSpPr>
          <p:sp>
            <p:nvSpPr>
              <p:cNvPr id="2929" name="Google Shape;2929;p87"/>
              <p:cNvSpPr/>
              <p:nvPr/>
            </p:nvSpPr>
            <p:spPr>
              <a:xfrm>
                <a:off x="1061635" y="1933572"/>
                <a:ext cx="9610" cy="25626"/>
              </a:xfrm>
              <a:custGeom>
                <a:rect b="b" l="l" r="r" t="t"/>
                <a:pathLst>
                  <a:path extrusionOk="0" h="376" w="141">
                    <a:moveTo>
                      <a:pt x="71" y="1"/>
                    </a:moveTo>
                    <a:cubicBezTo>
                      <a:pt x="36" y="1"/>
                      <a:pt x="1" y="36"/>
                      <a:pt x="1" y="83"/>
                    </a:cubicBezTo>
                    <a:lnTo>
                      <a:pt x="1" y="293"/>
                    </a:lnTo>
                    <a:cubicBezTo>
                      <a:pt x="1" y="340"/>
                      <a:pt x="36" y="375"/>
                      <a:pt x="71" y="375"/>
                    </a:cubicBezTo>
                    <a:cubicBezTo>
                      <a:pt x="106" y="375"/>
                      <a:pt x="141" y="340"/>
                      <a:pt x="141" y="293"/>
                    </a:cubicBezTo>
                    <a:lnTo>
                      <a:pt x="141" y="83"/>
                    </a:lnTo>
                    <a:cubicBezTo>
                      <a:pt x="141" y="36"/>
                      <a:pt x="106" y="1"/>
                      <a:pt x="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0" name="Google Shape;2930;p87"/>
              <p:cNvSpPr/>
              <p:nvPr/>
            </p:nvSpPr>
            <p:spPr>
              <a:xfrm>
                <a:off x="491277" y="561539"/>
                <a:ext cx="2173804" cy="1405629"/>
              </a:xfrm>
              <a:custGeom>
                <a:rect b="b" l="l" r="r" t="t"/>
                <a:pathLst>
                  <a:path extrusionOk="0" h="20624" w="31895">
                    <a:moveTo>
                      <a:pt x="1" y="1"/>
                    </a:moveTo>
                    <a:lnTo>
                      <a:pt x="1" y="20623"/>
                    </a:lnTo>
                    <a:lnTo>
                      <a:pt x="31894" y="20623"/>
                    </a:lnTo>
                    <a:lnTo>
                      <a:pt x="318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1" name="Google Shape;2931;p87"/>
              <p:cNvSpPr/>
              <p:nvPr/>
            </p:nvSpPr>
            <p:spPr>
              <a:xfrm>
                <a:off x="529531" y="563140"/>
                <a:ext cx="2149881" cy="1375232"/>
              </a:xfrm>
              <a:custGeom>
                <a:rect b="b" l="l" r="r" t="t"/>
                <a:pathLst>
                  <a:path extrusionOk="0" h="20178" w="31544">
                    <a:moveTo>
                      <a:pt x="1" y="0"/>
                    </a:moveTo>
                    <a:lnTo>
                      <a:pt x="1" y="20178"/>
                    </a:lnTo>
                    <a:lnTo>
                      <a:pt x="31543" y="20178"/>
                    </a:lnTo>
                    <a:lnTo>
                      <a:pt x="315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2" name="Google Shape;2932;p87"/>
              <p:cNvSpPr/>
              <p:nvPr/>
            </p:nvSpPr>
            <p:spPr>
              <a:xfrm>
                <a:off x="524760" y="557551"/>
                <a:ext cx="2160241" cy="1386409"/>
              </a:xfrm>
              <a:custGeom>
                <a:rect b="b" l="l" r="r" t="t"/>
                <a:pathLst>
                  <a:path extrusionOk="0" h="20342" w="31696">
                    <a:moveTo>
                      <a:pt x="31543" y="141"/>
                    </a:moveTo>
                    <a:lnTo>
                      <a:pt x="31543" y="20190"/>
                    </a:lnTo>
                    <a:lnTo>
                      <a:pt x="153" y="20190"/>
                    </a:lnTo>
                    <a:lnTo>
                      <a:pt x="153" y="141"/>
                    </a:lnTo>
                    <a:close/>
                    <a:moveTo>
                      <a:pt x="71" y="0"/>
                    </a:moveTo>
                    <a:cubicBezTo>
                      <a:pt x="36" y="0"/>
                      <a:pt x="1" y="35"/>
                      <a:pt x="1" y="82"/>
                    </a:cubicBezTo>
                    <a:lnTo>
                      <a:pt x="1" y="20260"/>
                    </a:lnTo>
                    <a:cubicBezTo>
                      <a:pt x="1" y="20307"/>
                      <a:pt x="36" y="20342"/>
                      <a:pt x="71" y="20342"/>
                    </a:cubicBezTo>
                    <a:lnTo>
                      <a:pt x="31613" y="20342"/>
                    </a:lnTo>
                    <a:cubicBezTo>
                      <a:pt x="31660" y="20342"/>
                      <a:pt x="31684" y="20307"/>
                      <a:pt x="31695" y="20272"/>
                    </a:cubicBezTo>
                    <a:lnTo>
                      <a:pt x="31695" y="82"/>
                    </a:lnTo>
                    <a:cubicBezTo>
                      <a:pt x="31684" y="35"/>
                      <a:pt x="31660" y="0"/>
                      <a:pt x="316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3" name="Google Shape;2933;p87"/>
              <p:cNvSpPr/>
              <p:nvPr/>
            </p:nvSpPr>
            <p:spPr>
              <a:xfrm>
                <a:off x="778442" y="630138"/>
                <a:ext cx="1766987" cy="916617"/>
              </a:xfrm>
              <a:custGeom>
                <a:rect b="b" l="l" r="r" t="t"/>
                <a:pathLst>
                  <a:path extrusionOk="0" h="13449" w="25926">
                    <a:moveTo>
                      <a:pt x="1" y="0"/>
                    </a:moveTo>
                    <a:lnTo>
                      <a:pt x="1" y="13448"/>
                    </a:lnTo>
                    <a:lnTo>
                      <a:pt x="25925" y="13448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4" name="Google Shape;2934;p87"/>
              <p:cNvSpPr/>
              <p:nvPr/>
            </p:nvSpPr>
            <p:spPr>
              <a:xfrm>
                <a:off x="773671" y="624549"/>
                <a:ext cx="1777346" cy="926976"/>
              </a:xfrm>
              <a:custGeom>
                <a:rect b="b" l="l" r="r" t="t"/>
                <a:pathLst>
                  <a:path extrusionOk="0" h="13601" w="26078">
                    <a:moveTo>
                      <a:pt x="25925" y="152"/>
                    </a:moveTo>
                    <a:lnTo>
                      <a:pt x="25925" y="13448"/>
                    </a:lnTo>
                    <a:lnTo>
                      <a:pt x="141" y="13448"/>
                    </a:lnTo>
                    <a:lnTo>
                      <a:pt x="141" y="152"/>
                    </a:lnTo>
                    <a:close/>
                    <a:moveTo>
                      <a:pt x="71" y="0"/>
                    </a:moveTo>
                    <a:cubicBezTo>
                      <a:pt x="35" y="0"/>
                      <a:pt x="0" y="35"/>
                      <a:pt x="0" y="82"/>
                    </a:cubicBezTo>
                    <a:lnTo>
                      <a:pt x="0" y="13530"/>
                    </a:lnTo>
                    <a:cubicBezTo>
                      <a:pt x="0" y="13565"/>
                      <a:pt x="35" y="13600"/>
                      <a:pt x="71" y="13600"/>
                    </a:cubicBezTo>
                    <a:lnTo>
                      <a:pt x="25995" y="13600"/>
                    </a:lnTo>
                    <a:cubicBezTo>
                      <a:pt x="26042" y="13600"/>
                      <a:pt x="26077" y="13565"/>
                      <a:pt x="26077" y="13530"/>
                    </a:cubicBezTo>
                    <a:lnTo>
                      <a:pt x="26077" y="82"/>
                    </a:lnTo>
                    <a:cubicBezTo>
                      <a:pt x="26077" y="35"/>
                      <a:pt x="26042" y="0"/>
                      <a:pt x="259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5" name="Google Shape;2935;p87"/>
              <p:cNvSpPr/>
              <p:nvPr/>
            </p:nvSpPr>
            <p:spPr>
              <a:xfrm>
                <a:off x="1975011" y="771291"/>
                <a:ext cx="276846" cy="10428"/>
              </a:xfrm>
              <a:custGeom>
                <a:rect b="b" l="l" r="r" t="t"/>
                <a:pathLst>
                  <a:path extrusionOk="0" h="153" w="4062">
                    <a:moveTo>
                      <a:pt x="71" y="1"/>
                    </a:moveTo>
                    <a:cubicBezTo>
                      <a:pt x="36" y="1"/>
                      <a:pt x="1" y="36"/>
                      <a:pt x="1" y="71"/>
                    </a:cubicBezTo>
                    <a:cubicBezTo>
                      <a:pt x="1" y="118"/>
                      <a:pt x="36" y="153"/>
                      <a:pt x="71" y="153"/>
                    </a:cubicBezTo>
                    <a:lnTo>
                      <a:pt x="3980" y="153"/>
                    </a:lnTo>
                    <a:cubicBezTo>
                      <a:pt x="4027" y="153"/>
                      <a:pt x="4062" y="118"/>
                      <a:pt x="4062" y="71"/>
                    </a:cubicBezTo>
                    <a:cubicBezTo>
                      <a:pt x="4062" y="36"/>
                      <a:pt x="4027" y="1"/>
                      <a:pt x="39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6" name="Google Shape;2936;p87"/>
              <p:cNvSpPr/>
              <p:nvPr/>
            </p:nvSpPr>
            <p:spPr>
              <a:xfrm>
                <a:off x="1830654" y="771291"/>
                <a:ext cx="125269" cy="10428"/>
              </a:xfrm>
              <a:custGeom>
                <a:rect b="b" l="l" r="r" t="t"/>
                <a:pathLst>
                  <a:path extrusionOk="0" h="153" w="1838">
                    <a:moveTo>
                      <a:pt x="82" y="1"/>
                    </a:moveTo>
                    <a:cubicBezTo>
                      <a:pt x="35" y="1"/>
                      <a:pt x="0" y="36"/>
                      <a:pt x="0" y="71"/>
                    </a:cubicBezTo>
                    <a:cubicBezTo>
                      <a:pt x="0" y="118"/>
                      <a:pt x="35" y="153"/>
                      <a:pt x="82" y="153"/>
                    </a:cubicBezTo>
                    <a:lnTo>
                      <a:pt x="1768" y="153"/>
                    </a:lnTo>
                    <a:cubicBezTo>
                      <a:pt x="1803" y="153"/>
                      <a:pt x="1838" y="118"/>
                      <a:pt x="1838" y="71"/>
                    </a:cubicBezTo>
                    <a:cubicBezTo>
                      <a:pt x="1838" y="36"/>
                      <a:pt x="1803" y="1"/>
                      <a:pt x="17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7" name="Google Shape;2937;p87"/>
              <p:cNvSpPr/>
              <p:nvPr/>
            </p:nvSpPr>
            <p:spPr>
              <a:xfrm>
                <a:off x="2144109" y="831951"/>
                <a:ext cx="109389" cy="10428"/>
              </a:xfrm>
              <a:custGeom>
                <a:rect b="b" l="l" r="r" t="t"/>
                <a:pathLst>
                  <a:path extrusionOk="0" h="153" w="1605">
                    <a:moveTo>
                      <a:pt x="106" y="0"/>
                    </a:moveTo>
                    <a:cubicBezTo>
                      <a:pt x="1" y="0"/>
                      <a:pt x="1" y="153"/>
                      <a:pt x="106" y="153"/>
                    </a:cubicBezTo>
                    <a:lnTo>
                      <a:pt x="1499" y="153"/>
                    </a:lnTo>
                    <a:cubicBezTo>
                      <a:pt x="1604" y="153"/>
                      <a:pt x="1604" y="0"/>
                      <a:pt x="14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8" name="Google Shape;2938;p87"/>
              <p:cNvSpPr/>
              <p:nvPr/>
            </p:nvSpPr>
            <p:spPr>
              <a:xfrm>
                <a:off x="1829018" y="831951"/>
                <a:ext cx="292044" cy="10428"/>
              </a:xfrm>
              <a:custGeom>
                <a:rect b="b" l="l" r="r" t="t"/>
                <a:pathLst>
                  <a:path extrusionOk="0" h="153" w="4285">
                    <a:moveTo>
                      <a:pt x="106" y="0"/>
                    </a:moveTo>
                    <a:cubicBezTo>
                      <a:pt x="1" y="0"/>
                      <a:pt x="1" y="153"/>
                      <a:pt x="106" y="153"/>
                    </a:cubicBezTo>
                    <a:lnTo>
                      <a:pt x="4179" y="153"/>
                    </a:lnTo>
                    <a:cubicBezTo>
                      <a:pt x="4285" y="153"/>
                      <a:pt x="4285" y="0"/>
                      <a:pt x="417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9" name="Google Shape;2939;p87"/>
              <p:cNvSpPr/>
              <p:nvPr/>
            </p:nvSpPr>
            <p:spPr>
              <a:xfrm>
                <a:off x="2192773" y="891793"/>
                <a:ext cx="59090" cy="10428"/>
              </a:xfrm>
              <a:custGeom>
                <a:rect b="b" l="l" r="r" t="t"/>
                <a:pathLst>
                  <a:path extrusionOk="0" h="153" w="867">
                    <a:moveTo>
                      <a:pt x="71" y="0"/>
                    </a:moveTo>
                    <a:cubicBezTo>
                      <a:pt x="36" y="0"/>
                      <a:pt x="1" y="35"/>
                      <a:pt x="1" y="70"/>
                    </a:cubicBezTo>
                    <a:cubicBezTo>
                      <a:pt x="1" y="117"/>
                      <a:pt x="36" y="152"/>
                      <a:pt x="71" y="152"/>
                    </a:cubicBezTo>
                    <a:lnTo>
                      <a:pt x="785" y="152"/>
                    </a:lnTo>
                    <a:cubicBezTo>
                      <a:pt x="832" y="152"/>
                      <a:pt x="867" y="117"/>
                      <a:pt x="867" y="70"/>
                    </a:cubicBezTo>
                    <a:cubicBezTo>
                      <a:pt x="867" y="35"/>
                      <a:pt x="832" y="0"/>
                      <a:pt x="7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87"/>
              <p:cNvSpPr/>
              <p:nvPr/>
            </p:nvSpPr>
            <p:spPr>
              <a:xfrm>
                <a:off x="1967854" y="891793"/>
                <a:ext cx="190698" cy="10428"/>
              </a:xfrm>
              <a:custGeom>
                <a:rect b="b" l="l" r="r" t="t"/>
                <a:pathLst>
                  <a:path extrusionOk="0" h="153" w="2798">
                    <a:moveTo>
                      <a:pt x="71" y="0"/>
                    </a:moveTo>
                    <a:cubicBezTo>
                      <a:pt x="24" y="0"/>
                      <a:pt x="0" y="35"/>
                      <a:pt x="0" y="70"/>
                    </a:cubicBezTo>
                    <a:cubicBezTo>
                      <a:pt x="0" y="117"/>
                      <a:pt x="24" y="152"/>
                      <a:pt x="71" y="152"/>
                    </a:cubicBezTo>
                    <a:lnTo>
                      <a:pt x="2727" y="152"/>
                    </a:lnTo>
                    <a:cubicBezTo>
                      <a:pt x="2763" y="152"/>
                      <a:pt x="2798" y="117"/>
                      <a:pt x="2798" y="70"/>
                    </a:cubicBezTo>
                    <a:cubicBezTo>
                      <a:pt x="2798" y="35"/>
                      <a:pt x="2763" y="0"/>
                      <a:pt x="272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87"/>
              <p:cNvSpPr/>
              <p:nvPr/>
            </p:nvSpPr>
            <p:spPr>
              <a:xfrm>
                <a:off x="1830654" y="891793"/>
                <a:ext cx="125269" cy="10428"/>
              </a:xfrm>
              <a:custGeom>
                <a:rect b="b" l="l" r="r" t="t"/>
                <a:pathLst>
                  <a:path extrusionOk="0" h="153" w="1838">
                    <a:moveTo>
                      <a:pt x="82" y="0"/>
                    </a:moveTo>
                    <a:cubicBezTo>
                      <a:pt x="35" y="0"/>
                      <a:pt x="0" y="35"/>
                      <a:pt x="0" y="70"/>
                    </a:cubicBezTo>
                    <a:cubicBezTo>
                      <a:pt x="0" y="117"/>
                      <a:pt x="35" y="152"/>
                      <a:pt x="82" y="152"/>
                    </a:cubicBezTo>
                    <a:lnTo>
                      <a:pt x="1768" y="152"/>
                    </a:lnTo>
                    <a:cubicBezTo>
                      <a:pt x="1803" y="152"/>
                      <a:pt x="1838" y="117"/>
                      <a:pt x="1838" y="70"/>
                    </a:cubicBezTo>
                    <a:cubicBezTo>
                      <a:pt x="1838" y="35"/>
                      <a:pt x="1803" y="0"/>
                      <a:pt x="17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87"/>
              <p:cNvSpPr/>
              <p:nvPr/>
            </p:nvSpPr>
            <p:spPr>
              <a:xfrm>
                <a:off x="1938342" y="951566"/>
                <a:ext cx="315149" cy="10496"/>
              </a:xfrm>
              <a:custGeom>
                <a:rect b="b" l="l" r="r" t="t"/>
                <a:pathLst>
                  <a:path extrusionOk="0" h="154" w="4624">
                    <a:moveTo>
                      <a:pt x="94" y="1"/>
                    </a:moveTo>
                    <a:cubicBezTo>
                      <a:pt x="0" y="1"/>
                      <a:pt x="0" y="153"/>
                      <a:pt x="94" y="153"/>
                    </a:cubicBezTo>
                    <a:lnTo>
                      <a:pt x="4518" y="153"/>
                    </a:lnTo>
                    <a:cubicBezTo>
                      <a:pt x="4623" y="153"/>
                      <a:pt x="4623" y="1"/>
                      <a:pt x="451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2943;p87"/>
              <p:cNvSpPr/>
              <p:nvPr/>
            </p:nvSpPr>
            <p:spPr>
              <a:xfrm>
                <a:off x="1829018" y="951566"/>
                <a:ext cx="95826" cy="10496"/>
              </a:xfrm>
              <a:custGeom>
                <a:rect b="b" l="l" r="r" t="t"/>
                <a:pathLst>
                  <a:path extrusionOk="0" h="154" w="1406">
                    <a:moveTo>
                      <a:pt x="106" y="1"/>
                    </a:moveTo>
                    <a:cubicBezTo>
                      <a:pt x="1" y="1"/>
                      <a:pt x="1" y="153"/>
                      <a:pt x="106" y="153"/>
                    </a:cubicBezTo>
                    <a:lnTo>
                      <a:pt x="1300" y="153"/>
                    </a:lnTo>
                    <a:cubicBezTo>
                      <a:pt x="1405" y="153"/>
                      <a:pt x="1405" y="1"/>
                      <a:pt x="130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87"/>
              <p:cNvSpPr/>
              <p:nvPr/>
            </p:nvSpPr>
            <p:spPr>
              <a:xfrm>
                <a:off x="2211926" y="1152630"/>
                <a:ext cx="39939" cy="10428"/>
              </a:xfrm>
              <a:custGeom>
                <a:rect b="b" l="l" r="r" t="t"/>
                <a:pathLst>
                  <a:path extrusionOk="0" h="153" w="586">
                    <a:moveTo>
                      <a:pt x="83" y="0"/>
                    </a:moveTo>
                    <a:cubicBezTo>
                      <a:pt x="36" y="0"/>
                      <a:pt x="1" y="36"/>
                      <a:pt x="1" y="71"/>
                    </a:cubicBezTo>
                    <a:cubicBezTo>
                      <a:pt x="1" y="117"/>
                      <a:pt x="36" y="153"/>
                      <a:pt x="83" y="153"/>
                    </a:cubicBezTo>
                    <a:lnTo>
                      <a:pt x="504" y="153"/>
                    </a:lnTo>
                    <a:cubicBezTo>
                      <a:pt x="551" y="153"/>
                      <a:pt x="586" y="117"/>
                      <a:pt x="586" y="71"/>
                    </a:cubicBezTo>
                    <a:cubicBezTo>
                      <a:pt x="586" y="36"/>
                      <a:pt x="551" y="0"/>
                      <a:pt x="5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87"/>
              <p:cNvSpPr/>
              <p:nvPr/>
            </p:nvSpPr>
            <p:spPr>
              <a:xfrm>
                <a:off x="1830654" y="1152630"/>
                <a:ext cx="364561" cy="10428"/>
              </a:xfrm>
              <a:custGeom>
                <a:rect b="b" l="l" r="r" t="t"/>
                <a:pathLst>
                  <a:path extrusionOk="0" h="153" w="5349">
                    <a:moveTo>
                      <a:pt x="82" y="0"/>
                    </a:moveTo>
                    <a:cubicBezTo>
                      <a:pt x="35" y="0"/>
                      <a:pt x="0" y="36"/>
                      <a:pt x="0" y="71"/>
                    </a:cubicBezTo>
                    <a:cubicBezTo>
                      <a:pt x="0" y="117"/>
                      <a:pt x="35" y="153"/>
                      <a:pt x="82" y="153"/>
                    </a:cubicBezTo>
                    <a:lnTo>
                      <a:pt x="5267" y="153"/>
                    </a:lnTo>
                    <a:cubicBezTo>
                      <a:pt x="5314" y="153"/>
                      <a:pt x="5349" y="117"/>
                      <a:pt x="5349" y="71"/>
                    </a:cubicBezTo>
                    <a:cubicBezTo>
                      <a:pt x="5349" y="36"/>
                      <a:pt x="5314" y="0"/>
                      <a:pt x="52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6" name="Google Shape;2946;p87"/>
              <p:cNvSpPr/>
              <p:nvPr/>
            </p:nvSpPr>
            <p:spPr>
              <a:xfrm>
                <a:off x="2061980" y="1213221"/>
                <a:ext cx="189880" cy="9678"/>
              </a:xfrm>
              <a:custGeom>
                <a:rect b="b" l="l" r="r" t="t"/>
                <a:pathLst>
                  <a:path extrusionOk="0" h="142" w="2786">
                    <a:moveTo>
                      <a:pt x="71" y="1"/>
                    </a:moveTo>
                    <a:cubicBezTo>
                      <a:pt x="36" y="1"/>
                      <a:pt x="0" y="24"/>
                      <a:pt x="0" y="71"/>
                    </a:cubicBezTo>
                    <a:cubicBezTo>
                      <a:pt x="0" y="106"/>
                      <a:pt x="36" y="141"/>
                      <a:pt x="71" y="141"/>
                    </a:cubicBezTo>
                    <a:lnTo>
                      <a:pt x="2704" y="141"/>
                    </a:lnTo>
                    <a:cubicBezTo>
                      <a:pt x="2751" y="141"/>
                      <a:pt x="2786" y="106"/>
                      <a:pt x="2786" y="71"/>
                    </a:cubicBezTo>
                    <a:cubicBezTo>
                      <a:pt x="2786" y="24"/>
                      <a:pt x="2751" y="1"/>
                      <a:pt x="27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7" name="Google Shape;2947;p87"/>
              <p:cNvSpPr/>
              <p:nvPr/>
            </p:nvSpPr>
            <p:spPr>
              <a:xfrm>
                <a:off x="1830654" y="1213221"/>
                <a:ext cx="202693" cy="9678"/>
              </a:xfrm>
              <a:custGeom>
                <a:rect b="b" l="l" r="r" t="t"/>
                <a:pathLst>
                  <a:path extrusionOk="0" h="142" w="2974">
                    <a:moveTo>
                      <a:pt x="82" y="1"/>
                    </a:moveTo>
                    <a:cubicBezTo>
                      <a:pt x="35" y="1"/>
                      <a:pt x="0" y="24"/>
                      <a:pt x="0" y="71"/>
                    </a:cubicBezTo>
                    <a:cubicBezTo>
                      <a:pt x="0" y="106"/>
                      <a:pt x="35" y="141"/>
                      <a:pt x="82" y="141"/>
                    </a:cubicBezTo>
                    <a:lnTo>
                      <a:pt x="2903" y="141"/>
                    </a:lnTo>
                    <a:cubicBezTo>
                      <a:pt x="2950" y="141"/>
                      <a:pt x="2973" y="106"/>
                      <a:pt x="2973" y="71"/>
                    </a:cubicBezTo>
                    <a:cubicBezTo>
                      <a:pt x="2973" y="24"/>
                      <a:pt x="2950" y="1"/>
                      <a:pt x="290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8" name="Google Shape;2948;p87"/>
              <p:cNvSpPr/>
              <p:nvPr/>
            </p:nvSpPr>
            <p:spPr>
              <a:xfrm>
                <a:off x="1988574" y="1273063"/>
                <a:ext cx="264918" cy="10428"/>
              </a:xfrm>
              <a:custGeom>
                <a:rect b="b" l="l" r="r" t="t"/>
                <a:pathLst>
                  <a:path extrusionOk="0" h="153" w="3887">
                    <a:moveTo>
                      <a:pt x="106" y="1"/>
                    </a:moveTo>
                    <a:cubicBezTo>
                      <a:pt x="1" y="1"/>
                      <a:pt x="1" y="153"/>
                      <a:pt x="106" y="153"/>
                    </a:cubicBezTo>
                    <a:lnTo>
                      <a:pt x="3781" y="153"/>
                    </a:lnTo>
                    <a:cubicBezTo>
                      <a:pt x="3886" y="153"/>
                      <a:pt x="3886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9" name="Google Shape;2949;p87"/>
              <p:cNvSpPr/>
              <p:nvPr/>
            </p:nvSpPr>
            <p:spPr>
              <a:xfrm>
                <a:off x="1829018" y="1273063"/>
                <a:ext cx="128540" cy="10428"/>
              </a:xfrm>
              <a:custGeom>
                <a:rect b="b" l="l" r="r" t="t"/>
                <a:pathLst>
                  <a:path extrusionOk="0" h="153" w="1886">
                    <a:moveTo>
                      <a:pt x="106" y="1"/>
                    </a:moveTo>
                    <a:cubicBezTo>
                      <a:pt x="1" y="1"/>
                      <a:pt x="1" y="153"/>
                      <a:pt x="106" y="153"/>
                    </a:cubicBezTo>
                    <a:lnTo>
                      <a:pt x="1792" y="153"/>
                    </a:lnTo>
                    <a:cubicBezTo>
                      <a:pt x="1885" y="153"/>
                      <a:pt x="1885" y="1"/>
                      <a:pt x="17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87"/>
              <p:cNvSpPr/>
              <p:nvPr/>
            </p:nvSpPr>
            <p:spPr>
              <a:xfrm>
                <a:off x="2113029" y="1332905"/>
                <a:ext cx="138832" cy="10428"/>
              </a:xfrm>
              <a:custGeom>
                <a:rect b="b" l="l" r="r" t="t"/>
                <a:pathLst>
                  <a:path extrusionOk="0" h="153" w="2037">
                    <a:moveTo>
                      <a:pt x="71" y="1"/>
                    </a:moveTo>
                    <a:cubicBezTo>
                      <a:pt x="36" y="1"/>
                      <a:pt x="0" y="36"/>
                      <a:pt x="0" y="82"/>
                    </a:cubicBezTo>
                    <a:cubicBezTo>
                      <a:pt x="0" y="118"/>
                      <a:pt x="36" y="153"/>
                      <a:pt x="71" y="153"/>
                    </a:cubicBezTo>
                    <a:lnTo>
                      <a:pt x="1955" y="153"/>
                    </a:lnTo>
                    <a:cubicBezTo>
                      <a:pt x="2002" y="153"/>
                      <a:pt x="2037" y="118"/>
                      <a:pt x="2037" y="82"/>
                    </a:cubicBezTo>
                    <a:cubicBezTo>
                      <a:pt x="2037" y="36"/>
                      <a:pt x="2002" y="1"/>
                      <a:pt x="195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p87"/>
              <p:cNvSpPr/>
              <p:nvPr/>
            </p:nvSpPr>
            <p:spPr>
              <a:xfrm>
                <a:off x="1926347" y="1332905"/>
                <a:ext cx="158051" cy="10428"/>
              </a:xfrm>
              <a:custGeom>
                <a:rect b="b" l="l" r="r" t="t"/>
                <a:pathLst>
                  <a:path extrusionOk="0" h="153" w="2319">
                    <a:moveTo>
                      <a:pt x="71" y="1"/>
                    </a:moveTo>
                    <a:cubicBezTo>
                      <a:pt x="36" y="1"/>
                      <a:pt x="1" y="36"/>
                      <a:pt x="1" y="82"/>
                    </a:cubicBezTo>
                    <a:cubicBezTo>
                      <a:pt x="1" y="118"/>
                      <a:pt x="36" y="153"/>
                      <a:pt x="71" y="153"/>
                    </a:cubicBezTo>
                    <a:lnTo>
                      <a:pt x="2248" y="153"/>
                    </a:lnTo>
                    <a:cubicBezTo>
                      <a:pt x="2283" y="153"/>
                      <a:pt x="2318" y="118"/>
                      <a:pt x="2318" y="82"/>
                    </a:cubicBezTo>
                    <a:cubicBezTo>
                      <a:pt x="2318" y="36"/>
                      <a:pt x="2283" y="1"/>
                      <a:pt x="224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87"/>
              <p:cNvSpPr/>
              <p:nvPr/>
            </p:nvSpPr>
            <p:spPr>
              <a:xfrm>
                <a:off x="1830654" y="1332905"/>
                <a:ext cx="84580" cy="10428"/>
              </a:xfrm>
              <a:custGeom>
                <a:rect b="b" l="l" r="r" t="t"/>
                <a:pathLst>
                  <a:path extrusionOk="0" h="153" w="1241">
                    <a:moveTo>
                      <a:pt x="82" y="1"/>
                    </a:moveTo>
                    <a:cubicBezTo>
                      <a:pt x="35" y="1"/>
                      <a:pt x="0" y="36"/>
                      <a:pt x="0" y="82"/>
                    </a:cubicBezTo>
                    <a:cubicBezTo>
                      <a:pt x="0" y="118"/>
                      <a:pt x="35" y="153"/>
                      <a:pt x="82" y="153"/>
                    </a:cubicBezTo>
                    <a:lnTo>
                      <a:pt x="1171" y="153"/>
                    </a:lnTo>
                    <a:cubicBezTo>
                      <a:pt x="1206" y="153"/>
                      <a:pt x="1241" y="118"/>
                      <a:pt x="1241" y="82"/>
                    </a:cubicBezTo>
                    <a:cubicBezTo>
                      <a:pt x="1241" y="36"/>
                      <a:pt x="1206" y="1"/>
                      <a:pt x="11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87"/>
              <p:cNvSpPr/>
              <p:nvPr/>
            </p:nvSpPr>
            <p:spPr>
              <a:xfrm>
                <a:off x="826288" y="634159"/>
                <a:ext cx="526566" cy="679574"/>
              </a:xfrm>
              <a:custGeom>
                <a:rect b="b" l="l" r="r" t="t"/>
                <a:pathLst>
                  <a:path extrusionOk="0" h="9971" w="7726">
                    <a:moveTo>
                      <a:pt x="4806" y="1"/>
                    </a:moveTo>
                    <a:cubicBezTo>
                      <a:pt x="4591" y="1"/>
                      <a:pt x="4321" y="56"/>
                      <a:pt x="3957" y="222"/>
                    </a:cubicBezTo>
                    <a:cubicBezTo>
                      <a:pt x="2845" y="737"/>
                      <a:pt x="2716" y="1498"/>
                      <a:pt x="2658" y="2142"/>
                    </a:cubicBezTo>
                    <a:cubicBezTo>
                      <a:pt x="2611" y="2785"/>
                      <a:pt x="2997" y="3382"/>
                      <a:pt x="2775" y="3757"/>
                    </a:cubicBezTo>
                    <a:cubicBezTo>
                      <a:pt x="2564" y="4120"/>
                      <a:pt x="1499" y="4248"/>
                      <a:pt x="1288" y="5044"/>
                    </a:cubicBezTo>
                    <a:cubicBezTo>
                      <a:pt x="1078" y="5840"/>
                      <a:pt x="1557" y="6285"/>
                      <a:pt x="1534" y="6484"/>
                    </a:cubicBezTo>
                    <a:cubicBezTo>
                      <a:pt x="1522" y="6683"/>
                      <a:pt x="1277" y="6975"/>
                      <a:pt x="832" y="7209"/>
                    </a:cubicBezTo>
                    <a:cubicBezTo>
                      <a:pt x="375" y="7455"/>
                      <a:pt x="1" y="8719"/>
                      <a:pt x="961" y="9410"/>
                    </a:cubicBezTo>
                    <a:cubicBezTo>
                      <a:pt x="1469" y="9776"/>
                      <a:pt x="2026" y="9971"/>
                      <a:pt x="2629" y="9971"/>
                    </a:cubicBezTo>
                    <a:cubicBezTo>
                      <a:pt x="3165" y="9971"/>
                      <a:pt x="3737" y="9817"/>
                      <a:pt x="4343" y="9492"/>
                    </a:cubicBezTo>
                    <a:cubicBezTo>
                      <a:pt x="5642" y="8801"/>
                      <a:pt x="6532" y="7502"/>
                      <a:pt x="6625" y="6800"/>
                    </a:cubicBezTo>
                    <a:cubicBezTo>
                      <a:pt x="6731" y="6086"/>
                      <a:pt x="6450" y="5887"/>
                      <a:pt x="6848" y="5606"/>
                    </a:cubicBezTo>
                    <a:cubicBezTo>
                      <a:pt x="7246" y="5325"/>
                      <a:pt x="7726" y="4834"/>
                      <a:pt x="7480" y="4237"/>
                    </a:cubicBezTo>
                    <a:cubicBezTo>
                      <a:pt x="7222" y="3640"/>
                      <a:pt x="6813" y="3195"/>
                      <a:pt x="6813" y="3043"/>
                    </a:cubicBezTo>
                    <a:cubicBezTo>
                      <a:pt x="6813" y="2937"/>
                      <a:pt x="6836" y="2844"/>
                      <a:pt x="6883" y="2762"/>
                    </a:cubicBezTo>
                    <a:cubicBezTo>
                      <a:pt x="6883" y="2762"/>
                      <a:pt x="6903" y="2773"/>
                      <a:pt x="6939" y="2773"/>
                    </a:cubicBezTo>
                    <a:cubicBezTo>
                      <a:pt x="7009" y="2773"/>
                      <a:pt x="7138" y="2732"/>
                      <a:pt x="7292" y="2493"/>
                    </a:cubicBezTo>
                    <a:cubicBezTo>
                      <a:pt x="7527" y="2130"/>
                      <a:pt x="7620" y="1369"/>
                      <a:pt x="7292" y="772"/>
                    </a:cubicBezTo>
                    <a:cubicBezTo>
                      <a:pt x="7024" y="282"/>
                      <a:pt x="6439" y="202"/>
                      <a:pt x="5999" y="202"/>
                    </a:cubicBezTo>
                    <a:cubicBezTo>
                      <a:pt x="5903" y="202"/>
                      <a:pt x="5814" y="206"/>
                      <a:pt x="5736" y="210"/>
                    </a:cubicBezTo>
                    <a:cubicBezTo>
                      <a:pt x="5726" y="211"/>
                      <a:pt x="5716" y="211"/>
                      <a:pt x="5707" y="211"/>
                    </a:cubicBezTo>
                    <a:cubicBezTo>
                      <a:pt x="5432" y="211"/>
                      <a:pt x="5225" y="1"/>
                      <a:pt x="480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87"/>
              <p:cNvSpPr/>
              <p:nvPr/>
            </p:nvSpPr>
            <p:spPr>
              <a:xfrm>
                <a:off x="948358" y="1470105"/>
                <a:ext cx="441167" cy="442803"/>
              </a:xfrm>
              <a:custGeom>
                <a:rect b="b" l="l" r="r" t="t"/>
                <a:pathLst>
                  <a:path extrusionOk="0" h="6497" w="6473">
                    <a:moveTo>
                      <a:pt x="5408" y="1"/>
                    </a:moveTo>
                    <a:lnTo>
                      <a:pt x="890" y="118"/>
                    </a:lnTo>
                    <a:lnTo>
                      <a:pt x="761" y="480"/>
                    </a:lnTo>
                    <a:cubicBezTo>
                      <a:pt x="761" y="480"/>
                      <a:pt x="188" y="1335"/>
                      <a:pt x="94" y="2868"/>
                    </a:cubicBezTo>
                    <a:cubicBezTo>
                      <a:pt x="1" y="4401"/>
                      <a:pt x="597" y="6496"/>
                      <a:pt x="597" y="6496"/>
                    </a:cubicBezTo>
                    <a:lnTo>
                      <a:pt x="6063" y="6496"/>
                    </a:lnTo>
                    <a:cubicBezTo>
                      <a:pt x="6063" y="6496"/>
                      <a:pt x="6473" y="4331"/>
                      <a:pt x="6309" y="2962"/>
                    </a:cubicBezTo>
                    <a:cubicBezTo>
                      <a:pt x="6145" y="1581"/>
                      <a:pt x="5853" y="984"/>
                      <a:pt x="5853" y="984"/>
                    </a:cubicBezTo>
                    <a:lnTo>
                      <a:pt x="540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p87"/>
              <p:cNvSpPr/>
              <p:nvPr/>
            </p:nvSpPr>
            <p:spPr>
              <a:xfrm>
                <a:off x="1034509" y="890293"/>
                <a:ext cx="264101" cy="625663"/>
              </a:xfrm>
              <a:custGeom>
                <a:rect b="b" l="l" r="r" t="t"/>
                <a:pathLst>
                  <a:path extrusionOk="0" h="9180" w="3875">
                    <a:moveTo>
                      <a:pt x="1513" y="0"/>
                    </a:moveTo>
                    <a:cubicBezTo>
                      <a:pt x="1405" y="0"/>
                      <a:pt x="1288" y="163"/>
                      <a:pt x="1288" y="163"/>
                    </a:cubicBezTo>
                    <a:cubicBezTo>
                      <a:pt x="1288" y="163"/>
                      <a:pt x="1276" y="1778"/>
                      <a:pt x="1206" y="1977"/>
                    </a:cubicBezTo>
                    <a:cubicBezTo>
                      <a:pt x="1148" y="2176"/>
                      <a:pt x="843" y="2480"/>
                      <a:pt x="1" y="2843"/>
                    </a:cubicBezTo>
                    <a:cubicBezTo>
                      <a:pt x="1" y="2843"/>
                      <a:pt x="551" y="6296"/>
                      <a:pt x="644" y="7314"/>
                    </a:cubicBezTo>
                    <a:cubicBezTo>
                      <a:pt x="750" y="8344"/>
                      <a:pt x="750" y="9023"/>
                      <a:pt x="750" y="9023"/>
                    </a:cubicBezTo>
                    <a:cubicBezTo>
                      <a:pt x="750" y="9023"/>
                      <a:pt x="1767" y="9179"/>
                      <a:pt x="2398" y="9179"/>
                    </a:cubicBezTo>
                    <a:cubicBezTo>
                      <a:pt x="2457" y="9179"/>
                      <a:pt x="2513" y="9178"/>
                      <a:pt x="2564" y="9175"/>
                    </a:cubicBezTo>
                    <a:cubicBezTo>
                      <a:pt x="3161" y="9140"/>
                      <a:pt x="3875" y="8777"/>
                      <a:pt x="3875" y="8777"/>
                    </a:cubicBezTo>
                    <a:lnTo>
                      <a:pt x="3664" y="2656"/>
                    </a:lnTo>
                    <a:lnTo>
                      <a:pt x="2728" y="2105"/>
                    </a:lnTo>
                    <a:lnTo>
                      <a:pt x="2681" y="1040"/>
                    </a:lnTo>
                    <a:cubicBezTo>
                      <a:pt x="2681" y="1040"/>
                      <a:pt x="1674" y="81"/>
                      <a:pt x="1557" y="10"/>
                    </a:cubicBezTo>
                    <a:cubicBezTo>
                      <a:pt x="1543" y="3"/>
                      <a:pt x="1528" y="0"/>
                      <a:pt x="15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6" name="Google Shape;2956;p87"/>
              <p:cNvSpPr/>
              <p:nvPr/>
            </p:nvSpPr>
            <p:spPr>
              <a:xfrm>
                <a:off x="1029738" y="884773"/>
                <a:ext cx="274460" cy="635614"/>
              </a:xfrm>
              <a:custGeom>
                <a:rect b="b" l="l" r="r" t="t"/>
                <a:pathLst>
                  <a:path extrusionOk="0" h="9326" w="4027">
                    <a:moveTo>
                      <a:pt x="1582" y="148"/>
                    </a:moveTo>
                    <a:cubicBezTo>
                      <a:pt x="1586" y="148"/>
                      <a:pt x="1589" y="149"/>
                      <a:pt x="1592" y="150"/>
                    </a:cubicBezTo>
                    <a:cubicBezTo>
                      <a:pt x="1674" y="197"/>
                      <a:pt x="2294" y="782"/>
                      <a:pt x="2681" y="1145"/>
                    </a:cubicBezTo>
                    <a:lnTo>
                      <a:pt x="2727" y="2186"/>
                    </a:lnTo>
                    <a:cubicBezTo>
                      <a:pt x="2727" y="2210"/>
                      <a:pt x="2739" y="2233"/>
                      <a:pt x="2763" y="2245"/>
                    </a:cubicBezTo>
                    <a:lnTo>
                      <a:pt x="3652" y="2772"/>
                    </a:lnTo>
                    <a:lnTo>
                      <a:pt x="3874" y="8811"/>
                    </a:lnTo>
                    <a:cubicBezTo>
                      <a:pt x="3476" y="8998"/>
                      <a:pt x="3067" y="9127"/>
                      <a:pt x="2634" y="9174"/>
                    </a:cubicBezTo>
                    <a:cubicBezTo>
                      <a:pt x="2049" y="9174"/>
                      <a:pt x="1463" y="9127"/>
                      <a:pt x="890" y="9033"/>
                    </a:cubicBezTo>
                    <a:lnTo>
                      <a:pt x="890" y="9045"/>
                    </a:lnTo>
                    <a:cubicBezTo>
                      <a:pt x="890" y="8846"/>
                      <a:pt x="878" y="8237"/>
                      <a:pt x="796" y="7383"/>
                    </a:cubicBezTo>
                    <a:cubicBezTo>
                      <a:pt x="703" y="6447"/>
                      <a:pt x="223" y="3404"/>
                      <a:pt x="153" y="2959"/>
                    </a:cubicBezTo>
                    <a:cubicBezTo>
                      <a:pt x="843" y="2655"/>
                      <a:pt x="1264" y="2350"/>
                      <a:pt x="1346" y="2081"/>
                    </a:cubicBezTo>
                    <a:cubicBezTo>
                      <a:pt x="1417" y="1882"/>
                      <a:pt x="1440" y="513"/>
                      <a:pt x="1440" y="255"/>
                    </a:cubicBezTo>
                    <a:cubicBezTo>
                      <a:pt x="1483" y="202"/>
                      <a:pt x="1545" y="148"/>
                      <a:pt x="1582" y="148"/>
                    </a:cubicBezTo>
                    <a:close/>
                    <a:moveTo>
                      <a:pt x="1584" y="0"/>
                    </a:moveTo>
                    <a:cubicBezTo>
                      <a:pt x="1447" y="0"/>
                      <a:pt x="1319" y="177"/>
                      <a:pt x="1300" y="197"/>
                    </a:cubicBezTo>
                    <a:cubicBezTo>
                      <a:pt x="1300" y="208"/>
                      <a:pt x="1288" y="220"/>
                      <a:pt x="1288" y="244"/>
                    </a:cubicBezTo>
                    <a:cubicBezTo>
                      <a:pt x="1288" y="887"/>
                      <a:pt x="1264" y="1894"/>
                      <a:pt x="1218" y="2034"/>
                    </a:cubicBezTo>
                    <a:cubicBezTo>
                      <a:pt x="1159" y="2175"/>
                      <a:pt x="948" y="2456"/>
                      <a:pt x="47" y="2854"/>
                    </a:cubicBezTo>
                    <a:cubicBezTo>
                      <a:pt x="12" y="2865"/>
                      <a:pt x="0" y="2900"/>
                      <a:pt x="0" y="2936"/>
                    </a:cubicBezTo>
                    <a:cubicBezTo>
                      <a:pt x="12" y="2971"/>
                      <a:pt x="550" y="6400"/>
                      <a:pt x="644" y="7407"/>
                    </a:cubicBezTo>
                    <a:cubicBezTo>
                      <a:pt x="749" y="8413"/>
                      <a:pt x="749" y="9092"/>
                      <a:pt x="749" y="9104"/>
                    </a:cubicBezTo>
                    <a:cubicBezTo>
                      <a:pt x="749" y="9139"/>
                      <a:pt x="773" y="9174"/>
                      <a:pt x="808" y="9174"/>
                    </a:cubicBezTo>
                    <a:cubicBezTo>
                      <a:pt x="1358" y="9256"/>
                      <a:pt x="1920" y="9314"/>
                      <a:pt x="2470" y="9326"/>
                    </a:cubicBezTo>
                    <a:lnTo>
                      <a:pt x="2645" y="9326"/>
                    </a:lnTo>
                    <a:cubicBezTo>
                      <a:pt x="3254" y="9291"/>
                      <a:pt x="3956" y="8940"/>
                      <a:pt x="3980" y="8928"/>
                    </a:cubicBezTo>
                    <a:cubicBezTo>
                      <a:pt x="4003" y="8916"/>
                      <a:pt x="4027" y="8881"/>
                      <a:pt x="4027" y="8858"/>
                    </a:cubicBezTo>
                    <a:lnTo>
                      <a:pt x="3804" y="2737"/>
                    </a:lnTo>
                    <a:cubicBezTo>
                      <a:pt x="3804" y="2713"/>
                      <a:pt x="3792" y="2690"/>
                      <a:pt x="3769" y="2678"/>
                    </a:cubicBezTo>
                    <a:lnTo>
                      <a:pt x="2880" y="2151"/>
                    </a:lnTo>
                    <a:lnTo>
                      <a:pt x="2833" y="1110"/>
                    </a:lnTo>
                    <a:cubicBezTo>
                      <a:pt x="2833" y="1098"/>
                      <a:pt x="2821" y="1075"/>
                      <a:pt x="2809" y="1063"/>
                    </a:cubicBezTo>
                    <a:cubicBezTo>
                      <a:pt x="2634" y="899"/>
                      <a:pt x="1779" y="91"/>
                      <a:pt x="1662" y="21"/>
                    </a:cubicBezTo>
                    <a:cubicBezTo>
                      <a:pt x="1636" y="6"/>
                      <a:pt x="1610" y="0"/>
                      <a:pt x="15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p87"/>
              <p:cNvSpPr/>
              <p:nvPr/>
            </p:nvSpPr>
            <p:spPr>
              <a:xfrm>
                <a:off x="1146968" y="906924"/>
                <a:ext cx="73471" cy="120498"/>
              </a:xfrm>
              <a:custGeom>
                <a:rect b="b" l="l" r="r" t="t"/>
                <a:pathLst>
                  <a:path extrusionOk="0" h="1768" w="1078">
                    <a:moveTo>
                      <a:pt x="48" y="1"/>
                    </a:moveTo>
                    <a:lnTo>
                      <a:pt x="1" y="281"/>
                    </a:lnTo>
                    <a:cubicBezTo>
                      <a:pt x="1" y="281"/>
                      <a:pt x="715" y="1428"/>
                      <a:pt x="1078" y="1768"/>
                    </a:cubicBezTo>
                    <a:lnTo>
                      <a:pt x="1031" y="796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87"/>
              <p:cNvSpPr/>
              <p:nvPr/>
            </p:nvSpPr>
            <p:spPr>
              <a:xfrm>
                <a:off x="1142197" y="902357"/>
                <a:ext cx="83831" cy="130653"/>
              </a:xfrm>
              <a:custGeom>
                <a:rect b="b" l="l" r="r" t="t"/>
                <a:pathLst>
                  <a:path extrusionOk="0" h="1917" w="1230">
                    <a:moveTo>
                      <a:pt x="165" y="208"/>
                    </a:moveTo>
                    <a:lnTo>
                      <a:pt x="1031" y="899"/>
                    </a:lnTo>
                    <a:lnTo>
                      <a:pt x="1066" y="1648"/>
                    </a:lnTo>
                    <a:cubicBezTo>
                      <a:pt x="738" y="1226"/>
                      <a:pt x="434" y="781"/>
                      <a:pt x="153" y="337"/>
                    </a:cubicBezTo>
                    <a:lnTo>
                      <a:pt x="165" y="208"/>
                    </a:lnTo>
                    <a:close/>
                    <a:moveTo>
                      <a:pt x="129" y="0"/>
                    </a:moveTo>
                    <a:cubicBezTo>
                      <a:pt x="118" y="0"/>
                      <a:pt x="106" y="3"/>
                      <a:pt x="94" y="9"/>
                    </a:cubicBezTo>
                    <a:cubicBezTo>
                      <a:pt x="71" y="9"/>
                      <a:pt x="47" y="32"/>
                      <a:pt x="47" y="56"/>
                    </a:cubicBezTo>
                    <a:lnTo>
                      <a:pt x="1" y="337"/>
                    </a:lnTo>
                    <a:cubicBezTo>
                      <a:pt x="1" y="348"/>
                      <a:pt x="1" y="372"/>
                      <a:pt x="12" y="384"/>
                    </a:cubicBezTo>
                    <a:cubicBezTo>
                      <a:pt x="36" y="430"/>
                      <a:pt x="726" y="1542"/>
                      <a:pt x="1101" y="1893"/>
                    </a:cubicBezTo>
                    <a:cubicBezTo>
                      <a:pt x="1113" y="1905"/>
                      <a:pt x="1136" y="1905"/>
                      <a:pt x="1148" y="1917"/>
                    </a:cubicBezTo>
                    <a:cubicBezTo>
                      <a:pt x="1159" y="1917"/>
                      <a:pt x="1171" y="1905"/>
                      <a:pt x="1183" y="1905"/>
                    </a:cubicBezTo>
                    <a:cubicBezTo>
                      <a:pt x="1206" y="1893"/>
                      <a:pt x="1230" y="1858"/>
                      <a:pt x="1218" y="1835"/>
                    </a:cubicBezTo>
                    <a:lnTo>
                      <a:pt x="1171" y="852"/>
                    </a:lnTo>
                    <a:cubicBezTo>
                      <a:pt x="1171" y="828"/>
                      <a:pt x="1159" y="817"/>
                      <a:pt x="1148" y="805"/>
                    </a:cubicBezTo>
                    <a:lnTo>
                      <a:pt x="165" y="9"/>
                    </a:lnTo>
                    <a:cubicBezTo>
                      <a:pt x="153" y="3"/>
                      <a:pt x="141" y="0"/>
                      <a:pt x="1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87"/>
              <p:cNvSpPr/>
              <p:nvPr/>
            </p:nvSpPr>
            <p:spPr>
              <a:xfrm>
                <a:off x="1044868" y="1136681"/>
                <a:ext cx="253741" cy="379283"/>
              </a:xfrm>
              <a:custGeom>
                <a:rect b="b" l="l" r="r" t="t"/>
                <a:pathLst>
                  <a:path extrusionOk="0" h="5565" w="3723">
                    <a:moveTo>
                      <a:pt x="3535" y="0"/>
                    </a:moveTo>
                    <a:lnTo>
                      <a:pt x="1" y="199"/>
                    </a:lnTo>
                    <a:cubicBezTo>
                      <a:pt x="165" y="1311"/>
                      <a:pt x="422" y="3032"/>
                      <a:pt x="492" y="3699"/>
                    </a:cubicBezTo>
                    <a:cubicBezTo>
                      <a:pt x="598" y="4729"/>
                      <a:pt x="598" y="5408"/>
                      <a:pt x="598" y="5408"/>
                    </a:cubicBezTo>
                    <a:cubicBezTo>
                      <a:pt x="598" y="5408"/>
                      <a:pt x="1615" y="5564"/>
                      <a:pt x="2246" y="5564"/>
                    </a:cubicBezTo>
                    <a:cubicBezTo>
                      <a:pt x="2305" y="5564"/>
                      <a:pt x="2361" y="5563"/>
                      <a:pt x="2412" y="5560"/>
                    </a:cubicBezTo>
                    <a:cubicBezTo>
                      <a:pt x="3009" y="5525"/>
                      <a:pt x="3723" y="5162"/>
                      <a:pt x="3723" y="5162"/>
                    </a:cubicBezTo>
                    <a:lnTo>
                      <a:pt x="3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87"/>
              <p:cNvSpPr/>
              <p:nvPr/>
            </p:nvSpPr>
            <p:spPr>
              <a:xfrm>
                <a:off x="1040097" y="1131910"/>
                <a:ext cx="263283" cy="388484"/>
              </a:xfrm>
              <a:custGeom>
                <a:rect b="b" l="l" r="r" t="t"/>
                <a:pathLst>
                  <a:path extrusionOk="0" h="5700" w="3863">
                    <a:moveTo>
                      <a:pt x="3535" y="152"/>
                    </a:moveTo>
                    <a:lnTo>
                      <a:pt x="3722" y="5185"/>
                    </a:lnTo>
                    <a:cubicBezTo>
                      <a:pt x="3324" y="5372"/>
                      <a:pt x="2915" y="5501"/>
                      <a:pt x="2482" y="5548"/>
                    </a:cubicBezTo>
                    <a:cubicBezTo>
                      <a:pt x="1897" y="5548"/>
                      <a:pt x="1311" y="5501"/>
                      <a:pt x="738" y="5407"/>
                    </a:cubicBezTo>
                    <a:lnTo>
                      <a:pt x="738" y="5419"/>
                    </a:lnTo>
                    <a:cubicBezTo>
                      <a:pt x="738" y="5220"/>
                      <a:pt x="726" y="4611"/>
                      <a:pt x="644" y="3769"/>
                    </a:cubicBezTo>
                    <a:cubicBezTo>
                      <a:pt x="574" y="3090"/>
                      <a:pt x="317" y="1358"/>
                      <a:pt x="164" y="340"/>
                    </a:cubicBezTo>
                    <a:lnTo>
                      <a:pt x="3535" y="152"/>
                    </a:lnTo>
                    <a:close/>
                    <a:moveTo>
                      <a:pt x="3605" y="0"/>
                    </a:moveTo>
                    <a:lnTo>
                      <a:pt x="71" y="199"/>
                    </a:lnTo>
                    <a:cubicBezTo>
                      <a:pt x="47" y="199"/>
                      <a:pt x="24" y="211"/>
                      <a:pt x="12" y="222"/>
                    </a:cubicBezTo>
                    <a:cubicBezTo>
                      <a:pt x="1" y="246"/>
                      <a:pt x="1" y="269"/>
                      <a:pt x="1" y="281"/>
                    </a:cubicBezTo>
                    <a:cubicBezTo>
                      <a:pt x="153" y="1299"/>
                      <a:pt x="422" y="3090"/>
                      <a:pt x="492" y="3781"/>
                    </a:cubicBezTo>
                    <a:cubicBezTo>
                      <a:pt x="597" y="4787"/>
                      <a:pt x="597" y="5466"/>
                      <a:pt x="597" y="5478"/>
                    </a:cubicBezTo>
                    <a:cubicBezTo>
                      <a:pt x="597" y="5513"/>
                      <a:pt x="621" y="5548"/>
                      <a:pt x="656" y="5548"/>
                    </a:cubicBezTo>
                    <a:cubicBezTo>
                      <a:pt x="1206" y="5630"/>
                      <a:pt x="1768" y="5688"/>
                      <a:pt x="2318" y="5700"/>
                    </a:cubicBezTo>
                    <a:lnTo>
                      <a:pt x="2482" y="5700"/>
                    </a:lnTo>
                    <a:cubicBezTo>
                      <a:pt x="3090" y="5665"/>
                      <a:pt x="3793" y="5314"/>
                      <a:pt x="3828" y="5290"/>
                    </a:cubicBezTo>
                    <a:cubicBezTo>
                      <a:pt x="3851" y="5279"/>
                      <a:pt x="3863" y="5255"/>
                      <a:pt x="3863" y="5232"/>
                    </a:cubicBezTo>
                    <a:lnTo>
                      <a:pt x="3687" y="70"/>
                    </a:lnTo>
                    <a:cubicBezTo>
                      <a:pt x="3676" y="47"/>
                      <a:pt x="3676" y="35"/>
                      <a:pt x="3652" y="23"/>
                    </a:cubicBezTo>
                    <a:cubicBezTo>
                      <a:pt x="3640" y="0"/>
                      <a:pt x="3629" y="0"/>
                      <a:pt x="36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87"/>
              <p:cNvSpPr/>
              <p:nvPr/>
            </p:nvSpPr>
            <p:spPr>
              <a:xfrm>
                <a:off x="1064839" y="743415"/>
                <a:ext cx="232954" cy="243382"/>
              </a:xfrm>
              <a:custGeom>
                <a:rect b="b" l="l" r="r" t="t"/>
                <a:pathLst>
                  <a:path extrusionOk="0" h="3571" w="3418">
                    <a:moveTo>
                      <a:pt x="2821" y="0"/>
                    </a:moveTo>
                    <a:cubicBezTo>
                      <a:pt x="2821" y="0"/>
                      <a:pt x="1861" y="1311"/>
                      <a:pt x="843" y="1627"/>
                    </a:cubicBezTo>
                    <a:lnTo>
                      <a:pt x="586" y="1662"/>
                    </a:lnTo>
                    <a:cubicBezTo>
                      <a:pt x="586" y="1662"/>
                      <a:pt x="448" y="1469"/>
                      <a:pt x="312" y="1469"/>
                    </a:cubicBezTo>
                    <a:cubicBezTo>
                      <a:pt x="250" y="1469"/>
                      <a:pt x="189" y="1510"/>
                      <a:pt x="141" y="1627"/>
                    </a:cubicBezTo>
                    <a:cubicBezTo>
                      <a:pt x="0" y="2002"/>
                      <a:pt x="293" y="2435"/>
                      <a:pt x="469" y="2528"/>
                    </a:cubicBezTo>
                    <a:cubicBezTo>
                      <a:pt x="511" y="2547"/>
                      <a:pt x="557" y="2556"/>
                      <a:pt x="603" y="2556"/>
                    </a:cubicBezTo>
                    <a:cubicBezTo>
                      <a:pt x="673" y="2556"/>
                      <a:pt x="745" y="2535"/>
                      <a:pt x="808" y="2493"/>
                    </a:cubicBezTo>
                    <a:lnTo>
                      <a:pt x="925" y="2376"/>
                    </a:lnTo>
                    <a:cubicBezTo>
                      <a:pt x="925" y="2376"/>
                      <a:pt x="1510" y="3043"/>
                      <a:pt x="1908" y="3277"/>
                    </a:cubicBezTo>
                    <a:cubicBezTo>
                      <a:pt x="2189" y="3438"/>
                      <a:pt x="2360" y="3571"/>
                      <a:pt x="2503" y="3571"/>
                    </a:cubicBezTo>
                    <a:cubicBezTo>
                      <a:pt x="2569" y="3571"/>
                      <a:pt x="2630" y="3543"/>
                      <a:pt x="2692" y="3476"/>
                    </a:cubicBezTo>
                    <a:cubicBezTo>
                      <a:pt x="3032" y="3113"/>
                      <a:pt x="3242" y="2669"/>
                      <a:pt x="3336" y="2177"/>
                    </a:cubicBezTo>
                    <a:cubicBezTo>
                      <a:pt x="3395" y="1686"/>
                      <a:pt x="3418" y="1194"/>
                      <a:pt x="3418" y="702"/>
                    </a:cubicBezTo>
                    <a:cubicBezTo>
                      <a:pt x="3418" y="702"/>
                      <a:pt x="2903" y="0"/>
                      <a:pt x="2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87"/>
              <p:cNvSpPr/>
              <p:nvPr/>
            </p:nvSpPr>
            <p:spPr>
              <a:xfrm>
                <a:off x="1059250" y="738576"/>
                <a:ext cx="243382" cy="252991"/>
              </a:xfrm>
              <a:custGeom>
                <a:rect b="b" l="l" r="r" t="t"/>
                <a:pathLst>
                  <a:path extrusionOk="0" h="3712" w="3571">
                    <a:moveTo>
                      <a:pt x="1007" y="2377"/>
                    </a:moveTo>
                    <a:cubicBezTo>
                      <a:pt x="1008" y="2377"/>
                      <a:pt x="1008" y="2377"/>
                      <a:pt x="1009" y="2377"/>
                    </a:cubicBezTo>
                    <a:lnTo>
                      <a:pt x="1009" y="2377"/>
                    </a:lnTo>
                    <a:cubicBezTo>
                      <a:pt x="1012" y="2377"/>
                      <a:pt x="1015" y="2377"/>
                      <a:pt x="1019" y="2377"/>
                    </a:cubicBezTo>
                    <a:close/>
                    <a:moveTo>
                      <a:pt x="2915" y="165"/>
                    </a:moveTo>
                    <a:cubicBezTo>
                      <a:pt x="3090" y="364"/>
                      <a:pt x="3266" y="574"/>
                      <a:pt x="3430" y="785"/>
                    </a:cubicBezTo>
                    <a:cubicBezTo>
                      <a:pt x="3430" y="1265"/>
                      <a:pt x="3395" y="1757"/>
                      <a:pt x="3336" y="2236"/>
                    </a:cubicBezTo>
                    <a:cubicBezTo>
                      <a:pt x="3254" y="2705"/>
                      <a:pt x="3043" y="3138"/>
                      <a:pt x="2727" y="3489"/>
                    </a:cubicBezTo>
                    <a:cubicBezTo>
                      <a:pt x="2678" y="3539"/>
                      <a:pt x="2635" y="3562"/>
                      <a:pt x="2584" y="3562"/>
                    </a:cubicBezTo>
                    <a:cubicBezTo>
                      <a:pt x="2504" y="3562"/>
                      <a:pt x="2404" y="3503"/>
                      <a:pt x="2224" y="3395"/>
                    </a:cubicBezTo>
                    <a:lnTo>
                      <a:pt x="2025" y="3278"/>
                    </a:lnTo>
                    <a:cubicBezTo>
                      <a:pt x="1639" y="3056"/>
                      <a:pt x="1065" y="2400"/>
                      <a:pt x="1065" y="2400"/>
                    </a:cubicBezTo>
                    <a:cubicBezTo>
                      <a:pt x="1054" y="2389"/>
                      <a:pt x="1032" y="2378"/>
                      <a:pt x="1009" y="2377"/>
                    </a:cubicBezTo>
                    <a:lnTo>
                      <a:pt x="1009" y="2377"/>
                    </a:lnTo>
                    <a:cubicBezTo>
                      <a:pt x="989" y="2377"/>
                      <a:pt x="970" y="2379"/>
                      <a:pt x="960" y="2389"/>
                    </a:cubicBezTo>
                    <a:lnTo>
                      <a:pt x="843" y="2506"/>
                    </a:lnTo>
                    <a:cubicBezTo>
                      <a:pt x="794" y="2534"/>
                      <a:pt x="740" y="2549"/>
                      <a:pt x="684" y="2549"/>
                    </a:cubicBezTo>
                    <a:cubicBezTo>
                      <a:pt x="648" y="2549"/>
                      <a:pt x="611" y="2543"/>
                      <a:pt x="574" y="2529"/>
                    </a:cubicBezTo>
                    <a:cubicBezTo>
                      <a:pt x="445" y="2447"/>
                      <a:pt x="164" y="2049"/>
                      <a:pt x="293" y="1721"/>
                    </a:cubicBezTo>
                    <a:cubicBezTo>
                      <a:pt x="305" y="1675"/>
                      <a:pt x="316" y="1616"/>
                      <a:pt x="387" y="1604"/>
                    </a:cubicBezTo>
                    <a:cubicBezTo>
                      <a:pt x="390" y="1604"/>
                      <a:pt x="394" y="1604"/>
                      <a:pt x="398" y="1604"/>
                    </a:cubicBezTo>
                    <a:cubicBezTo>
                      <a:pt x="466" y="1604"/>
                      <a:pt x="553" y="1702"/>
                      <a:pt x="597" y="1768"/>
                    </a:cubicBezTo>
                    <a:cubicBezTo>
                      <a:pt x="621" y="1780"/>
                      <a:pt x="644" y="1792"/>
                      <a:pt x="668" y="1792"/>
                    </a:cubicBezTo>
                    <a:lnTo>
                      <a:pt x="948" y="1757"/>
                    </a:lnTo>
                    <a:cubicBezTo>
                      <a:pt x="1861" y="1476"/>
                      <a:pt x="2716" y="422"/>
                      <a:pt x="2915" y="165"/>
                    </a:cubicBezTo>
                    <a:close/>
                    <a:moveTo>
                      <a:pt x="2891" y="1"/>
                    </a:moveTo>
                    <a:cubicBezTo>
                      <a:pt x="2868" y="1"/>
                      <a:pt x="2845" y="13"/>
                      <a:pt x="2833" y="36"/>
                    </a:cubicBezTo>
                    <a:cubicBezTo>
                      <a:pt x="2821" y="48"/>
                      <a:pt x="1885" y="1312"/>
                      <a:pt x="913" y="1628"/>
                    </a:cubicBezTo>
                    <a:lnTo>
                      <a:pt x="691" y="1651"/>
                    </a:lnTo>
                    <a:cubicBezTo>
                      <a:pt x="648" y="1586"/>
                      <a:pt x="534" y="1461"/>
                      <a:pt x="397" y="1461"/>
                    </a:cubicBezTo>
                    <a:cubicBezTo>
                      <a:pt x="386" y="1461"/>
                      <a:pt x="375" y="1462"/>
                      <a:pt x="363" y="1464"/>
                    </a:cubicBezTo>
                    <a:cubicBezTo>
                      <a:pt x="281" y="1476"/>
                      <a:pt x="211" y="1546"/>
                      <a:pt x="164" y="1675"/>
                    </a:cubicBezTo>
                    <a:cubicBezTo>
                      <a:pt x="0" y="2073"/>
                      <a:pt x="293" y="2552"/>
                      <a:pt x="515" y="2658"/>
                    </a:cubicBezTo>
                    <a:cubicBezTo>
                      <a:pt x="571" y="2685"/>
                      <a:pt x="630" y="2699"/>
                      <a:pt x="689" y="2699"/>
                    </a:cubicBezTo>
                    <a:cubicBezTo>
                      <a:pt x="780" y="2699"/>
                      <a:pt x="870" y="2668"/>
                      <a:pt x="948" y="2611"/>
                    </a:cubicBezTo>
                    <a:lnTo>
                      <a:pt x="1019" y="2552"/>
                    </a:lnTo>
                    <a:cubicBezTo>
                      <a:pt x="1171" y="2728"/>
                      <a:pt x="1616" y="3208"/>
                      <a:pt x="1967" y="3407"/>
                    </a:cubicBezTo>
                    <a:cubicBezTo>
                      <a:pt x="2037" y="3454"/>
                      <a:pt x="2095" y="3489"/>
                      <a:pt x="2154" y="3524"/>
                    </a:cubicBezTo>
                    <a:cubicBezTo>
                      <a:pt x="2283" y="3618"/>
                      <a:pt x="2435" y="3688"/>
                      <a:pt x="2599" y="3711"/>
                    </a:cubicBezTo>
                    <a:cubicBezTo>
                      <a:pt x="2681" y="3711"/>
                      <a:pt x="2763" y="3676"/>
                      <a:pt x="2833" y="3606"/>
                    </a:cubicBezTo>
                    <a:cubicBezTo>
                      <a:pt x="3172" y="3231"/>
                      <a:pt x="3395" y="2763"/>
                      <a:pt x="3488" y="2260"/>
                    </a:cubicBezTo>
                    <a:cubicBezTo>
                      <a:pt x="3547" y="1768"/>
                      <a:pt x="3570" y="1277"/>
                      <a:pt x="3570" y="773"/>
                    </a:cubicBezTo>
                    <a:cubicBezTo>
                      <a:pt x="3570" y="762"/>
                      <a:pt x="3570" y="738"/>
                      <a:pt x="3558" y="727"/>
                    </a:cubicBezTo>
                    <a:cubicBezTo>
                      <a:pt x="3020" y="1"/>
                      <a:pt x="2926" y="1"/>
                      <a:pt x="289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87"/>
              <p:cNvSpPr/>
              <p:nvPr/>
            </p:nvSpPr>
            <p:spPr>
              <a:xfrm>
                <a:off x="1247500" y="804007"/>
                <a:ext cx="34350" cy="79878"/>
              </a:xfrm>
              <a:custGeom>
                <a:rect b="b" l="l" r="r" t="t"/>
                <a:pathLst>
                  <a:path extrusionOk="0" h="1172" w="504">
                    <a:moveTo>
                      <a:pt x="141" y="1"/>
                    </a:moveTo>
                    <a:cubicBezTo>
                      <a:pt x="94" y="1"/>
                      <a:pt x="59" y="24"/>
                      <a:pt x="59" y="71"/>
                    </a:cubicBezTo>
                    <a:cubicBezTo>
                      <a:pt x="59" y="165"/>
                      <a:pt x="36" y="668"/>
                      <a:pt x="235" y="797"/>
                    </a:cubicBezTo>
                    <a:cubicBezTo>
                      <a:pt x="305" y="832"/>
                      <a:pt x="340" y="902"/>
                      <a:pt x="340" y="984"/>
                    </a:cubicBezTo>
                    <a:cubicBezTo>
                      <a:pt x="340" y="1019"/>
                      <a:pt x="317" y="1019"/>
                      <a:pt x="317" y="1019"/>
                    </a:cubicBezTo>
                    <a:cubicBezTo>
                      <a:pt x="281" y="1025"/>
                      <a:pt x="243" y="1028"/>
                      <a:pt x="205" y="1028"/>
                    </a:cubicBezTo>
                    <a:cubicBezTo>
                      <a:pt x="167" y="1028"/>
                      <a:pt x="129" y="1025"/>
                      <a:pt x="94" y="1019"/>
                    </a:cubicBezTo>
                    <a:cubicBezTo>
                      <a:pt x="86" y="1017"/>
                      <a:pt x="78" y="1016"/>
                      <a:pt x="71" y="1016"/>
                    </a:cubicBezTo>
                    <a:cubicBezTo>
                      <a:pt x="36" y="1016"/>
                      <a:pt x="10" y="1037"/>
                      <a:pt x="1" y="1066"/>
                    </a:cubicBezTo>
                    <a:cubicBezTo>
                      <a:pt x="1" y="1113"/>
                      <a:pt x="24" y="1148"/>
                      <a:pt x="59" y="1159"/>
                    </a:cubicBezTo>
                    <a:cubicBezTo>
                      <a:pt x="118" y="1171"/>
                      <a:pt x="164" y="1171"/>
                      <a:pt x="223" y="1171"/>
                    </a:cubicBezTo>
                    <a:cubicBezTo>
                      <a:pt x="270" y="1171"/>
                      <a:pt x="305" y="1159"/>
                      <a:pt x="352" y="1148"/>
                    </a:cubicBezTo>
                    <a:cubicBezTo>
                      <a:pt x="422" y="1136"/>
                      <a:pt x="480" y="1077"/>
                      <a:pt x="492" y="1007"/>
                    </a:cubicBezTo>
                    <a:cubicBezTo>
                      <a:pt x="504" y="867"/>
                      <a:pt x="434" y="750"/>
                      <a:pt x="317" y="680"/>
                    </a:cubicBezTo>
                    <a:cubicBezTo>
                      <a:pt x="223" y="609"/>
                      <a:pt x="200" y="293"/>
                      <a:pt x="211" y="71"/>
                    </a:cubicBezTo>
                    <a:cubicBezTo>
                      <a:pt x="211" y="36"/>
                      <a:pt x="176" y="1"/>
                      <a:pt x="1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87"/>
              <p:cNvSpPr/>
              <p:nvPr/>
            </p:nvSpPr>
            <p:spPr>
              <a:xfrm>
                <a:off x="1202039" y="886613"/>
                <a:ext cx="61476" cy="22832"/>
              </a:xfrm>
              <a:custGeom>
                <a:rect b="b" l="l" r="r" t="t"/>
                <a:pathLst>
                  <a:path extrusionOk="0" h="335" w="902">
                    <a:moveTo>
                      <a:pt x="72" y="0"/>
                    </a:moveTo>
                    <a:cubicBezTo>
                      <a:pt x="53" y="0"/>
                      <a:pt x="36" y="6"/>
                      <a:pt x="24" y="18"/>
                    </a:cubicBezTo>
                    <a:cubicBezTo>
                      <a:pt x="0" y="53"/>
                      <a:pt x="0" y="100"/>
                      <a:pt x="24" y="123"/>
                    </a:cubicBezTo>
                    <a:cubicBezTo>
                      <a:pt x="155" y="255"/>
                      <a:pt x="338" y="335"/>
                      <a:pt x="525" y="335"/>
                    </a:cubicBezTo>
                    <a:cubicBezTo>
                      <a:pt x="537" y="335"/>
                      <a:pt x="550" y="334"/>
                      <a:pt x="562" y="334"/>
                    </a:cubicBezTo>
                    <a:cubicBezTo>
                      <a:pt x="656" y="334"/>
                      <a:pt x="750" y="310"/>
                      <a:pt x="843" y="287"/>
                    </a:cubicBezTo>
                    <a:cubicBezTo>
                      <a:pt x="890" y="275"/>
                      <a:pt x="902" y="240"/>
                      <a:pt x="902" y="193"/>
                    </a:cubicBezTo>
                    <a:cubicBezTo>
                      <a:pt x="892" y="164"/>
                      <a:pt x="859" y="143"/>
                      <a:pt x="828" y="143"/>
                    </a:cubicBezTo>
                    <a:cubicBezTo>
                      <a:pt x="821" y="143"/>
                      <a:pt x="814" y="144"/>
                      <a:pt x="808" y="146"/>
                    </a:cubicBezTo>
                    <a:cubicBezTo>
                      <a:pt x="716" y="173"/>
                      <a:pt x="634" y="184"/>
                      <a:pt x="561" y="184"/>
                    </a:cubicBezTo>
                    <a:cubicBezTo>
                      <a:pt x="280" y="184"/>
                      <a:pt x="138" y="27"/>
                      <a:pt x="129" y="18"/>
                    </a:cubicBezTo>
                    <a:cubicBezTo>
                      <a:pt x="112" y="6"/>
                      <a:pt x="91" y="0"/>
                      <a:pt x="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87"/>
              <p:cNvSpPr/>
              <p:nvPr/>
            </p:nvSpPr>
            <p:spPr>
              <a:xfrm>
                <a:off x="1201221" y="819206"/>
                <a:ext cx="12063" cy="24740"/>
              </a:xfrm>
              <a:custGeom>
                <a:rect b="b" l="l" r="r" t="t"/>
                <a:pathLst>
                  <a:path extrusionOk="0" h="363" w="177">
                    <a:moveTo>
                      <a:pt x="83" y="0"/>
                    </a:moveTo>
                    <a:cubicBezTo>
                      <a:pt x="48" y="0"/>
                      <a:pt x="1" y="82"/>
                      <a:pt x="1" y="176"/>
                    </a:cubicBezTo>
                    <a:cubicBezTo>
                      <a:pt x="1" y="281"/>
                      <a:pt x="48" y="363"/>
                      <a:pt x="83" y="363"/>
                    </a:cubicBezTo>
                    <a:cubicBezTo>
                      <a:pt x="129" y="363"/>
                      <a:pt x="176" y="281"/>
                      <a:pt x="176" y="176"/>
                    </a:cubicBezTo>
                    <a:cubicBezTo>
                      <a:pt x="176" y="82"/>
                      <a:pt x="129" y="0"/>
                      <a:pt x="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87"/>
              <p:cNvSpPr/>
              <p:nvPr/>
            </p:nvSpPr>
            <p:spPr>
              <a:xfrm>
                <a:off x="1276194" y="813617"/>
                <a:ext cx="11246" cy="24740"/>
              </a:xfrm>
              <a:custGeom>
                <a:rect b="b" l="l" r="r" t="t"/>
                <a:pathLst>
                  <a:path extrusionOk="0" h="363" w="165">
                    <a:moveTo>
                      <a:pt x="83" y="0"/>
                    </a:moveTo>
                    <a:cubicBezTo>
                      <a:pt x="36" y="0"/>
                      <a:pt x="1" y="70"/>
                      <a:pt x="1" y="176"/>
                    </a:cubicBezTo>
                    <a:cubicBezTo>
                      <a:pt x="1" y="281"/>
                      <a:pt x="36" y="363"/>
                      <a:pt x="83" y="363"/>
                    </a:cubicBezTo>
                    <a:cubicBezTo>
                      <a:pt x="130" y="363"/>
                      <a:pt x="165" y="281"/>
                      <a:pt x="165" y="176"/>
                    </a:cubicBezTo>
                    <a:cubicBezTo>
                      <a:pt x="165" y="82"/>
                      <a:pt x="130" y="0"/>
                      <a:pt x="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87"/>
              <p:cNvSpPr/>
              <p:nvPr/>
            </p:nvSpPr>
            <p:spPr>
              <a:xfrm>
                <a:off x="815110" y="1671918"/>
                <a:ext cx="65429" cy="162959"/>
              </a:xfrm>
              <a:custGeom>
                <a:rect b="b" l="l" r="r" t="t"/>
                <a:pathLst>
                  <a:path extrusionOk="0" h="2391" w="960">
                    <a:moveTo>
                      <a:pt x="200" y="1"/>
                    </a:moveTo>
                    <a:lnTo>
                      <a:pt x="177" y="410"/>
                    </a:lnTo>
                    <a:cubicBezTo>
                      <a:pt x="177" y="410"/>
                      <a:pt x="60" y="1066"/>
                      <a:pt x="36" y="1218"/>
                    </a:cubicBezTo>
                    <a:cubicBezTo>
                      <a:pt x="1" y="1358"/>
                      <a:pt x="177" y="2072"/>
                      <a:pt x="177" y="2072"/>
                    </a:cubicBezTo>
                    <a:cubicBezTo>
                      <a:pt x="352" y="2189"/>
                      <a:pt x="539" y="2295"/>
                      <a:pt x="727" y="2388"/>
                    </a:cubicBezTo>
                    <a:cubicBezTo>
                      <a:pt x="735" y="2390"/>
                      <a:pt x="744" y="2390"/>
                      <a:pt x="753" y="2390"/>
                    </a:cubicBezTo>
                    <a:cubicBezTo>
                      <a:pt x="837" y="2390"/>
                      <a:pt x="960" y="2342"/>
                      <a:pt x="949" y="2236"/>
                    </a:cubicBezTo>
                    <a:cubicBezTo>
                      <a:pt x="937" y="2131"/>
                      <a:pt x="762" y="2131"/>
                      <a:pt x="762" y="2131"/>
                    </a:cubicBezTo>
                    <a:lnTo>
                      <a:pt x="586" y="1873"/>
                    </a:lnTo>
                    <a:lnTo>
                      <a:pt x="621" y="1733"/>
                    </a:lnTo>
                    <a:cubicBezTo>
                      <a:pt x="621" y="1733"/>
                      <a:pt x="680" y="1917"/>
                      <a:pt x="734" y="1917"/>
                    </a:cubicBezTo>
                    <a:cubicBezTo>
                      <a:pt x="748" y="1917"/>
                      <a:pt x="761" y="1905"/>
                      <a:pt x="773" y="1873"/>
                    </a:cubicBezTo>
                    <a:cubicBezTo>
                      <a:pt x="809" y="1698"/>
                      <a:pt x="844" y="1534"/>
                      <a:pt x="867" y="1358"/>
                    </a:cubicBezTo>
                    <a:cubicBezTo>
                      <a:pt x="914" y="1148"/>
                      <a:pt x="890" y="925"/>
                      <a:pt x="809" y="726"/>
                    </a:cubicBezTo>
                    <a:cubicBezTo>
                      <a:pt x="762" y="574"/>
                      <a:pt x="692" y="399"/>
                      <a:pt x="692" y="399"/>
                    </a:cubicBezTo>
                    <a:lnTo>
                      <a:pt x="762" y="106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87"/>
              <p:cNvSpPr/>
              <p:nvPr/>
            </p:nvSpPr>
            <p:spPr>
              <a:xfrm>
                <a:off x="810339" y="1666806"/>
                <a:ext cx="75039" cy="172705"/>
              </a:xfrm>
              <a:custGeom>
                <a:rect b="b" l="l" r="r" t="t"/>
                <a:pathLst>
                  <a:path extrusionOk="0" h="2534" w="1101">
                    <a:moveTo>
                      <a:pt x="352" y="158"/>
                    </a:moveTo>
                    <a:lnTo>
                      <a:pt x="750" y="240"/>
                    </a:lnTo>
                    <a:lnTo>
                      <a:pt x="715" y="450"/>
                    </a:lnTo>
                    <a:cubicBezTo>
                      <a:pt x="703" y="462"/>
                      <a:pt x="703" y="474"/>
                      <a:pt x="715" y="485"/>
                    </a:cubicBezTo>
                    <a:cubicBezTo>
                      <a:pt x="715" y="485"/>
                      <a:pt x="773" y="661"/>
                      <a:pt x="820" y="813"/>
                    </a:cubicBezTo>
                    <a:cubicBezTo>
                      <a:pt x="902" y="1000"/>
                      <a:pt x="914" y="1211"/>
                      <a:pt x="879" y="1410"/>
                    </a:cubicBezTo>
                    <a:cubicBezTo>
                      <a:pt x="855" y="1504"/>
                      <a:pt x="843" y="1597"/>
                      <a:pt x="832" y="1691"/>
                    </a:cubicBezTo>
                    <a:cubicBezTo>
                      <a:pt x="832" y="1749"/>
                      <a:pt x="820" y="1796"/>
                      <a:pt x="808" y="1855"/>
                    </a:cubicBezTo>
                    <a:cubicBezTo>
                      <a:pt x="797" y="1831"/>
                      <a:pt x="785" y="1808"/>
                      <a:pt x="773" y="1773"/>
                    </a:cubicBezTo>
                    <a:cubicBezTo>
                      <a:pt x="762" y="1749"/>
                      <a:pt x="738" y="1726"/>
                      <a:pt x="703" y="1726"/>
                    </a:cubicBezTo>
                    <a:cubicBezTo>
                      <a:pt x="668" y="1726"/>
                      <a:pt x="644" y="1749"/>
                      <a:pt x="633" y="1785"/>
                    </a:cubicBezTo>
                    <a:lnTo>
                      <a:pt x="598" y="1925"/>
                    </a:lnTo>
                    <a:cubicBezTo>
                      <a:pt x="586" y="1948"/>
                      <a:pt x="598" y="1972"/>
                      <a:pt x="609" y="1984"/>
                    </a:cubicBezTo>
                    <a:lnTo>
                      <a:pt x="785" y="2229"/>
                    </a:lnTo>
                    <a:cubicBezTo>
                      <a:pt x="797" y="2253"/>
                      <a:pt x="820" y="2264"/>
                      <a:pt x="843" y="2264"/>
                    </a:cubicBezTo>
                    <a:cubicBezTo>
                      <a:pt x="867" y="2264"/>
                      <a:pt x="960" y="2276"/>
                      <a:pt x="960" y="2311"/>
                    </a:cubicBezTo>
                    <a:cubicBezTo>
                      <a:pt x="960" y="2323"/>
                      <a:pt x="949" y="2335"/>
                      <a:pt x="937" y="2346"/>
                    </a:cubicBezTo>
                    <a:cubicBezTo>
                      <a:pt x="902" y="2370"/>
                      <a:pt x="855" y="2381"/>
                      <a:pt x="820" y="2381"/>
                    </a:cubicBezTo>
                    <a:cubicBezTo>
                      <a:pt x="644" y="2300"/>
                      <a:pt x="481" y="2194"/>
                      <a:pt x="317" y="2089"/>
                    </a:cubicBezTo>
                    <a:lnTo>
                      <a:pt x="317" y="2101"/>
                    </a:lnTo>
                    <a:cubicBezTo>
                      <a:pt x="247" y="1808"/>
                      <a:pt x="153" y="1387"/>
                      <a:pt x="188" y="1305"/>
                    </a:cubicBezTo>
                    <a:cubicBezTo>
                      <a:pt x="211" y="1153"/>
                      <a:pt x="328" y="521"/>
                      <a:pt x="328" y="485"/>
                    </a:cubicBezTo>
                    <a:lnTo>
                      <a:pt x="352" y="158"/>
                    </a:lnTo>
                    <a:close/>
                    <a:moveTo>
                      <a:pt x="275" y="1"/>
                    </a:moveTo>
                    <a:cubicBezTo>
                      <a:pt x="262" y="1"/>
                      <a:pt x="251" y="9"/>
                      <a:pt x="235" y="17"/>
                    </a:cubicBezTo>
                    <a:cubicBezTo>
                      <a:pt x="223" y="29"/>
                      <a:pt x="211" y="52"/>
                      <a:pt x="211" y="76"/>
                    </a:cubicBezTo>
                    <a:lnTo>
                      <a:pt x="188" y="462"/>
                    </a:lnTo>
                    <a:cubicBezTo>
                      <a:pt x="188" y="521"/>
                      <a:pt x="83" y="1106"/>
                      <a:pt x="36" y="1270"/>
                    </a:cubicBezTo>
                    <a:cubicBezTo>
                      <a:pt x="1" y="1433"/>
                      <a:pt x="153" y="2042"/>
                      <a:pt x="188" y="2159"/>
                    </a:cubicBezTo>
                    <a:cubicBezTo>
                      <a:pt x="188" y="2182"/>
                      <a:pt x="200" y="2194"/>
                      <a:pt x="211" y="2206"/>
                    </a:cubicBezTo>
                    <a:cubicBezTo>
                      <a:pt x="399" y="2335"/>
                      <a:pt x="586" y="2440"/>
                      <a:pt x="797" y="2534"/>
                    </a:cubicBezTo>
                    <a:lnTo>
                      <a:pt x="832" y="2534"/>
                    </a:lnTo>
                    <a:cubicBezTo>
                      <a:pt x="914" y="2534"/>
                      <a:pt x="984" y="2499"/>
                      <a:pt x="1042" y="2440"/>
                    </a:cubicBezTo>
                    <a:cubicBezTo>
                      <a:pt x="1089" y="2405"/>
                      <a:pt x="1101" y="2358"/>
                      <a:pt x="1101" y="2300"/>
                    </a:cubicBezTo>
                    <a:cubicBezTo>
                      <a:pt x="1078" y="2194"/>
                      <a:pt x="984" y="2124"/>
                      <a:pt x="879" y="2124"/>
                    </a:cubicBezTo>
                    <a:lnTo>
                      <a:pt x="832" y="2054"/>
                    </a:lnTo>
                    <a:cubicBezTo>
                      <a:pt x="867" y="2042"/>
                      <a:pt x="902" y="2019"/>
                      <a:pt x="925" y="1960"/>
                    </a:cubicBezTo>
                    <a:cubicBezTo>
                      <a:pt x="949" y="1878"/>
                      <a:pt x="972" y="1796"/>
                      <a:pt x="984" y="1703"/>
                    </a:cubicBezTo>
                    <a:cubicBezTo>
                      <a:pt x="996" y="1621"/>
                      <a:pt x="1007" y="1527"/>
                      <a:pt x="1031" y="1445"/>
                    </a:cubicBezTo>
                    <a:cubicBezTo>
                      <a:pt x="1066" y="1211"/>
                      <a:pt x="1042" y="977"/>
                      <a:pt x="960" y="766"/>
                    </a:cubicBezTo>
                    <a:cubicBezTo>
                      <a:pt x="925" y="649"/>
                      <a:pt x="867" y="509"/>
                      <a:pt x="855" y="462"/>
                    </a:cubicBezTo>
                    <a:lnTo>
                      <a:pt x="914" y="193"/>
                    </a:lnTo>
                    <a:cubicBezTo>
                      <a:pt x="914" y="169"/>
                      <a:pt x="914" y="158"/>
                      <a:pt x="902" y="134"/>
                    </a:cubicBezTo>
                    <a:cubicBezTo>
                      <a:pt x="890" y="123"/>
                      <a:pt x="879" y="111"/>
                      <a:pt x="855" y="99"/>
                    </a:cubicBezTo>
                    <a:lnTo>
                      <a:pt x="293" y="6"/>
                    </a:lnTo>
                    <a:cubicBezTo>
                      <a:pt x="287" y="2"/>
                      <a:pt x="281" y="1"/>
                      <a:pt x="2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87"/>
              <p:cNvSpPr/>
              <p:nvPr/>
            </p:nvSpPr>
            <p:spPr>
              <a:xfrm>
                <a:off x="858254" y="1757318"/>
                <a:ext cx="2454" cy="31965"/>
              </a:xfrm>
              <a:custGeom>
                <a:rect b="b" l="l" r="r" t="t"/>
                <a:pathLst>
                  <a:path extrusionOk="0" h="469" w="36">
                    <a:moveTo>
                      <a:pt x="0" y="468"/>
                    </a:moveTo>
                    <a:lnTo>
                      <a:pt x="35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0" name="Google Shape;2970;p87"/>
              <p:cNvSpPr/>
              <p:nvPr/>
            </p:nvSpPr>
            <p:spPr>
              <a:xfrm>
                <a:off x="853415" y="1752888"/>
                <a:ext cx="12881" cy="41302"/>
              </a:xfrm>
              <a:custGeom>
                <a:rect b="b" l="l" r="r" t="t"/>
                <a:pathLst>
                  <a:path extrusionOk="0" h="606" w="189">
                    <a:moveTo>
                      <a:pt x="110" y="0"/>
                    </a:moveTo>
                    <a:cubicBezTo>
                      <a:pt x="75" y="0"/>
                      <a:pt x="41" y="21"/>
                      <a:pt x="36" y="65"/>
                    </a:cubicBezTo>
                    <a:lnTo>
                      <a:pt x="1" y="533"/>
                    </a:lnTo>
                    <a:cubicBezTo>
                      <a:pt x="1" y="568"/>
                      <a:pt x="24" y="603"/>
                      <a:pt x="71" y="603"/>
                    </a:cubicBezTo>
                    <a:cubicBezTo>
                      <a:pt x="76" y="605"/>
                      <a:pt x="80" y="606"/>
                      <a:pt x="85" y="606"/>
                    </a:cubicBezTo>
                    <a:cubicBezTo>
                      <a:pt x="115" y="606"/>
                      <a:pt x="143" y="575"/>
                      <a:pt x="153" y="545"/>
                    </a:cubicBezTo>
                    <a:lnTo>
                      <a:pt x="188" y="77"/>
                    </a:lnTo>
                    <a:cubicBezTo>
                      <a:pt x="188" y="27"/>
                      <a:pt x="148" y="0"/>
                      <a:pt x="11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1" name="Google Shape;2971;p87"/>
              <p:cNvSpPr/>
              <p:nvPr/>
            </p:nvSpPr>
            <p:spPr>
              <a:xfrm>
                <a:off x="824720" y="1056119"/>
                <a:ext cx="309560" cy="637386"/>
              </a:xfrm>
              <a:custGeom>
                <a:rect b="b" l="l" r="r" t="t"/>
                <a:pathLst>
                  <a:path extrusionOk="0" h="9352" w="4542">
                    <a:moveTo>
                      <a:pt x="3816" y="0"/>
                    </a:moveTo>
                    <a:lnTo>
                      <a:pt x="2025" y="1007"/>
                    </a:lnTo>
                    <a:lnTo>
                      <a:pt x="0" y="9118"/>
                    </a:lnTo>
                    <a:lnTo>
                      <a:pt x="785" y="9352"/>
                    </a:lnTo>
                    <a:lnTo>
                      <a:pt x="2727" y="3617"/>
                    </a:lnTo>
                    <a:cubicBezTo>
                      <a:pt x="2727" y="3617"/>
                      <a:pt x="3032" y="4143"/>
                      <a:pt x="3008" y="4495"/>
                    </a:cubicBezTo>
                    <a:cubicBezTo>
                      <a:pt x="2985" y="4834"/>
                      <a:pt x="1791" y="8006"/>
                      <a:pt x="1791" y="8006"/>
                    </a:cubicBezTo>
                    <a:cubicBezTo>
                      <a:pt x="2845" y="8228"/>
                      <a:pt x="4460" y="8298"/>
                      <a:pt x="4460" y="8298"/>
                    </a:cubicBezTo>
                    <a:cubicBezTo>
                      <a:pt x="4542" y="6320"/>
                      <a:pt x="3816" y="0"/>
                      <a:pt x="38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p87"/>
              <p:cNvSpPr/>
              <p:nvPr/>
            </p:nvSpPr>
            <p:spPr>
              <a:xfrm>
                <a:off x="819949" y="1050735"/>
                <a:ext cx="319102" cy="647541"/>
              </a:xfrm>
              <a:custGeom>
                <a:rect b="b" l="l" r="r" t="t"/>
                <a:pathLst>
                  <a:path extrusionOk="0" h="9501" w="4682">
                    <a:moveTo>
                      <a:pt x="3827" y="196"/>
                    </a:moveTo>
                    <a:cubicBezTo>
                      <a:pt x="3921" y="1027"/>
                      <a:pt x="4518" y="6423"/>
                      <a:pt x="4459" y="8295"/>
                    </a:cubicBezTo>
                    <a:cubicBezTo>
                      <a:pt x="3617" y="8260"/>
                      <a:pt x="2786" y="8167"/>
                      <a:pt x="1966" y="8026"/>
                    </a:cubicBezTo>
                    <a:cubicBezTo>
                      <a:pt x="2154" y="7523"/>
                      <a:pt x="3137" y="4901"/>
                      <a:pt x="3160" y="4574"/>
                    </a:cubicBezTo>
                    <a:cubicBezTo>
                      <a:pt x="3184" y="4211"/>
                      <a:pt x="2891" y="3684"/>
                      <a:pt x="2868" y="3661"/>
                    </a:cubicBezTo>
                    <a:cubicBezTo>
                      <a:pt x="2856" y="3637"/>
                      <a:pt x="2833" y="3626"/>
                      <a:pt x="2797" y="3626"/>
                    </a:cubicBezTo>
                    <a:cubicBezTo>
                      <a:pt x="2774" y="3626"/>
                      <a:pt x="2751" y="3649"/>
                      <a:pt x="2739" y="3672"/>
                    </a:cubicBezTo>
                    <a:lnTo>
                      <a:pt x="808" y="9337"/>
                    </a:lnTo>
                    <a:lnTo>
                      <a:pt x="164" y="9150"/>
                    </a:lnTo>
                    <a:lnTo>
                      <a:pt x="2154" y="1133"/>
                    </a:lnTo>
                    <a:lnTo>
                      <a:pt x="3827" y="196"/>
                    </a:lnTo>
                    <a:close/>
                    <a:moveTo>
                      <a:pt x="3882" y="0"/>
                    </a:moveTo>
                    <a:cubicBezTo>
                      <a:pt x="3868" y="0"/>
                      <a:pt x="3857" y="3"/>
                      <a:pt x="3851" y="9"/>
                    </a:cubicBezTo>
                    <a:lnTo>
                      <a:pt x="2060" y="1027"/>
                    </a:lnTo>
                    <a:cubicBezTo>
                      <a:pt x="2037" y="1027"/>
                      <a:pt x="2025" y="1051"/>
                      <a:pt x="2025" y="1074"/>
                    </a:cubicBezTo>
                    <a:lnTo>
                      <a:pt x="0" y="9185"/>
                    </a:lnTo>
                    <a:cubicBezTo>
                      <a:pt x="0" y="9232"/>
                      <a:pt x="12" y="9267"/>
                      <a:pt x="59" y="9279"/>
                    </a:cubicBezTo>
                    <a:lnTo>
                      <a:pt x="831" y="9501"/>
                    </a:lnTo>
                    <a:lnTo>
                      <a:pt x="855" y="9501"/>
                    </a:lnTo>
                    <a:cubicBezTo>
                      <a:pt x="878" y="9501"/>
                      <a:pt x="913" y="9489"/>
                      <a:pt x="925" y="9466"/>
                    </a:cubicBezTo>
                    <a:lnTo>
                      <a:pt x="2821" y="3895"/>
                    </a:lnTo>
                    <a:cubicBezTo>
                      <a:pt x="2938" y="4105"/>
                      <a:pt x="2996" y="4339"/>
                      <a:pt x="3008" y="4574"/>
                    </a:cubicBezTo>
                    <a:cubicBezTo>
                      <a:pt x="2996" y="4843"/>
                      <a:pt x="2130" y="7184"/>
                      <a:pt x="1803" y="8061"/>
                    </a:cubicBezTo>
                    <a:cubicBezTo>
                      <a:pt x="1791" y="8085"/>
                      <a:pt x="1791" y="8108"/>
                      <a:pt x="1803" y="8120"/>
                    </a:cubicBezTo>
                    <a:cubicBezTo>
                      <a:pt x="1814" y="8143"/>
                      <a:pt x="1826" y="8155"/>
                      <a:pt x="1849" y="8167"/>
                    </a:cubicBezTo>
                    <a:cubicBezTo>
                      <a:pt x="2903" y="8377"/>
                      <a:pt x="4506" y="8459"/>
                      <a:pt x="4518" y="8459"/>
                    </a:cubicBezTo>
                    <a:cubicBezTo>
                      <a:pt x="4565" y="8459"/>
                      <a:pt x="4600" y="8424"/>
                      <a:pt x="4600" y="8389"/>
                    </a:cubicBezTo>
                    <a:cubicBezTo>
                      <a:pt x="4682" y="6435"/>
                      <a:pt x="3956" y="138"/>
                      <a:pt x="3956" y="67"/>
                    </a:cubicBezTo>
                    <a:cubicBezTo>
                      <a:pt x="3956" y="44"/>
                      <a:pt x="3933" y="21"/>
                      <a:pt x="3921" y="9"/>
                    </a:cubicBezTo>
                    <a:cubicBezTo>
                      <a:pt x="3909" y="3"/>
                      <a:pt x="3895" y="0"/>
                      <a:pt x="38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p87"/>
              <p:cNvSpPr/>
              <p:nvPr/>
            </p:nvSpPr>
            <p:spPr>
              <a:xfrm>
                <a:off x="1594489" y="1040511"/>
                <a:ext cx="127722" cy="140876"/>
              </a:xfrm>
              <a:custGeom>
                <a:rect b="b" l="l" r="r" t="t"/>
                <a:pathLst>
                  <a:path extrusionOk="0" h="2067" w="1874">
                    <a:moveTo>
                      <a:pt x="1742" y="0"/>
                    </a:moveTo>
                    <a:cubicBezTo>
                      <a:pt x="1699" y="0"/>
                      <a:pt x="1648" y="17"/>
                      <a:pt x="1593" y="54"/>
                    </a:cubicBezTo>
                    <a:cubicBezTo>
                      <a:pt x="1452" y="159"/>
                      <a:pt x="1382" y="206"/>
                      <a:pt x="1382" y="206"/>
                    </a:cubicBezTo>
                    <a:lnTo>
                      <a:pt x="633" y="955"/>
                    </a:lnTo>
                    <a:lnTo>
                      <a:pt x="387" y="1154"/>
                    </a:lnTo>
                    <a:cubicBezTo>
                      <a:pt x="352" y="1271"/>
                      <a:pt x="305" y="1400"/>
                      <a:pt x="247" y="1505"/>
                    </a:cubicBezTo>
                    <a:cubicBezTo>
                      <a:pt x="176" y="1634"/>
                      <a:pt x="1" y="1868"/>
                      <a:pt x="1" y="1868"/>
                    </a:cubicBezTo>
                    <a:lnTo>
                      <a:pt x="375" y="2067"/>
                    </a:lnTo>
                    <a:lnTo>
                      <a:pt x="645" y="1868"/>
                    </a:lnTo>
                    <a:cubicBezTo>
                      <a:pt x="808" y="1821"/>
                      <a:pt x="961" y="1739"/>
                      <a:pt x="1089" y="1622"/>
                    </a:cubicBezTo>
                    <a:cubicBezTo>
                      <a:pt x="1148" y="1575"/>
                      <a:pt x="1183" y="1517"/>
                      <a:pt x="1218" y="1446"/>
                    </a:cubicBezTo>
                    <a:cubicBezTo>
                      <a:pt x="1382" y="1435"/>
                      <a:pt x="1522" y="1353"/>
                      <a:pt x="1616" y="1224"/>
                    </a:cubicBezTo>
                    <a:cubicBezTo>
                      <a:pt x="1733" y="1025"/>
                      <a:pt x="1710" y="463"/>
                      <a:pt x="1710" y="463"/>
                    </a:cubicBezTo>
                    <a:cubicBezTo>
                      <a:pt x="1710" y="463"/>
                      <a:pt x="1874" y="241"/>
                      <a:pt x="1862" y="112"/>
                    </a:cubicBezTo>
                    <a:cubicBezTo>
                      <a:pt x="1855" y="41"/>
                      <a:pt x="1809" y="0"/>
                      <a:pt x="17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p87"/>
              <p:cNvSpPr/>
              <p:nvPr/>
            </p:nvSpPr>
            <p:spPr>
              <a:xfrm>
                <a:off x="1588900" y="1035809"/>
                <a:ext cx="137332" cy="150350"/>
              </a:xfrm>
              <a:custGeom>
                <a:rect b="b" l="l" r="r" t="t"/>
                <a:pathLst>
                  <a:path extrusionOk="0" h="2206" w="2015">
                    <a:moveTo>
                      <a:pt x="1828" y="142"/>
                    </a:moveTo>
                    <a:cubicBezTo>
                      <a:pt x="1837" y="142"/>
                      <a:pt x="1844" y="143"/>
                      <a:pt x="1850" y="146"/>
                    </a:cubicBezTo>
                    <a:cubicBezTo>
                      <a:pt x="1862" y="158"/>
                      <a:pt x="1874" y="169"/>
                      <a:pt x="1874" y="193"/>
                    </a:cubicBezTo>
                    <a:cubicBezTo>
                      <a:pt x="1850" y="298"/>
                      <a:pt x="1803" y="404"/>
                      <a:pt x="1733" y="485"/>
                    </a:cubicBezTo>
                    <a:cubicBezTo>
                      <a:pt x="1721" y="497"/>
                      <a:pt x="1710" y="521"/>
                      <a:pt x="1710" y="532"/>
                    </a:cubicBezTo>
                    <a:cubicBezTo>
                      <a:pt x="1721" y="684"/>
                      <a:pt x="1721" y="1106"/>
                      <a:pt x="1639" y="1258"/>
                    </a:cubicBezTo>
                    <a:cubicBezTo>
                      <a:pt x="1558" y="1363"/>
                      <a:pt x="1429" y="1433"/>
                      <a:pt x="1300" y="1445"/>
                    </a:cubicBezTo>
                    <a:cubicBezTo>
                      <a:pt x="1265" y="1445"/>
                      <a:pt x="1242" y="1457"/>
                      <a:pt x="1230" y="1492"/>
                    </a:cubicBezTo>
                    <a:cubicBezTo>
                      <a:pt x="1206" y="1539"/>
                      <a:pt x="1160" y="1597"/>
                      <a:pt x="1125" y="1644"/>
                    </a:cubicBezTo>
                    <a:cubicBezTo>
                      <a:pt x="996" y="1738"/>
                      <a:pt x="855" y="1820"/>
                      <a:pt x="703" y="1855"/>
                    </a:cubicBezTo>
                    <a:lnTo>
                      <a:pt x="680" y="1867"/>
                    </a:lnTo>
                    <a:lnTo>
                      <a:pt x="446" y="2042"/>
                    </a:lnTo>
                    <a:lnTo>
                      <a:pt x="188" y="1913"/>
                    </a:lnTo>
                    <a:cubicBezTo>
                      <a:pt x="247" y="1843"/>
                      <a:pt x="340" y="1703"/>
                      <a:pt x="387" y="1609"/>
                    </a:cubicBezTo>
                    <a:cubicBezTo>
                      <a:pt x="446" y="1492"/>
                      <a:pt x="504" y="1375"/>
                      <a:pt x="528" y="1246"/>
                    </a:cubicBezTo>
                    <a:lnTo>
                      <a:pt x="773" y="1059"/>
                    </a:lnTo>
                    <a:lnTo>
                      <a:pt x="1499" y="333"/>
                    </a:lnTo>
                    <a:cubicBezTo>
                      <a:pt x="1499" y="333"/>
                      <a:pt x="1569" y="286"/>
                      <a:pt x="1721" y="181"/>
                    </a:cubicBezTo>
                    <a:cubicBezTo>
                      <a:pt x="1765" y="155"/>
                      <a:pt x="1803" y="142"/>
                      <a:pt x="1828" y="142"/>
                    </a:cubicBezTo>
                    <a:close/>
                    <a:moveTo>
                      <a:pt x="1809" y="1"/>
                    </a:moveTo>
                    <a:cubicBezTo>
                      <a:pt x="1739" y="1"/>
                      <a:pt x="1676" y="24"/>
                      <a:pt x="1628" y="64"/>
                    </a:cubicBezTo>
                    <a:cubicBezTo>
                      <a:pt x="1487" y="169"/>
                      <a:pt x="1417" y="216"/>
                      <a:pt x="1405" y="228"/>
                    </a:cubicBezTo>
                    <a:lnTo>
                      <a:pt x="680" y="965"/>
                    </a:lnTo>
                    <a:lnTo>
                      <a:pt x="422" y="1176"/>
                    </a:lnTo>
                    <a:cubicBezTo>
                      <a:pt x="411" y="1176"/>
                      <a:pt x="399" y="1199"/>
                      <a:pt x="399" y="1211"/>
                    </a:cubicBezTo>
                    <a:cubicBezTo>
                      <a:pt x="364" y="1328"/>
                      <a:pt x="317" y="1445"/>
                      <a:pt x="270" y="1551"/>
                    </a:cubicBezTo>
                    <a:cubicBezTo>
                      <a:pt x="200" y="1668"/>
                      <a:pt x="24" y="1913"/>
                      <a:pt x="24" y="1913"/>
                    </a:cubicBezTo>
                    <a:cubicBezTo>
                      <a:pt x="13" y="1925"/>
                      <a:pt x="1" y="1948"/>
                      <a:pt x="13" y="1972"/>
                    </a:cubicBezTo>
                    <a:cubicBezTo>
                      <a:pt x="13" y="1995"/>
                      <a:pt x="24" y="2007"/>
                      <a:pt x="48" y="2019"/>
                    </a:cubicBezTo>
                    <a:lnTo>
                      <a:pt x="422" y="2206"/>
                    </a:lnTo>
                    <a:lnTo>
                      <a:pt x="457" y="2206"/>
                    </a:lnTo>
                    <a:cubicBezTo>
                      <a:pt x="469" y="2206"/>
                      <a:pt x="481" y="2194"/>
                      <a:pt x="492" y="2183"/>
                    </a:cubicBezTo>
                    <a:lnTo>
                      <a:pt x="750" y="1995"/>
                    </a:lnTo>
                    <a:cubicBezTo>
                      <a:pt x="926" y="1948"/>
                      <a:pt x="1089" y="1855"/>
                      <a:pt x="1230" y="1738"/>
                    </a:cubicBezTo>
                    <a:cubicBezTo>
                      <a:pt x="1265" y="1691"/>
                      <a:pt x="1312" y="1644"/>
                      <a:pt x="1347" y="1597"/>
                    </a:cubicBezTo>
                    <a:cubicBezTo>
                      <a:pt x="1511" y="1574"/>
                      <a:pt x="1663" y="1480"/>
                      <a:pt x="1757" y="1340"/>
                    </a:cubicBezTo>
                    <a:cubicBezTo>
                      <a:pt x="1862" y="1153"/>
                      <a:pt x="1862" y="684"/>
                      <a:pt x="1862" y="567"/>
                    </a:cubicBezTo>
                    <a:cubicBezTo>
                      <a:pt x="1944" y="462"/>
                      <a:pt x="2002" y="322"/>
                      <a:pt x="2014" y="181"/>
                    </a:cubicBezTo>
                    <a:cubicBezTo>
                      <a:pt x="2014" y="111"/>
                      <a:pt x="1967" y="52"/>
                      <a:pt x="1909" y="17"/>
                    </a:cubicBezTo>
                    <a:cubicBezTo>
                      <a:pt x="1875" y="6"/>
                      <a:pt x="1841" y="1"/>
                      <a:pt x="18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5" name="Google Shape;2975;p87"/>
              <p:cNvSpPr/>
              <p:nvPr/>
            </p:nvSpPr>
            <p:spPr>
              <a:xfrm>
                <a:off x="1597692" y="1029402"/>
                <a:ext cx="98211" cy="131267"/>
              </a:xfrm>
              <a:custGeom>
                <a:rect b="b" l="l" r="r" t="t"/>
                <a:pathLst>
                  <a:path extrusionOk="0" h="1926" w="1441">
                    <a:moveTo>
                      <a:pt x="1323" y="1"/>
                    </a:moveTo>
                    <a:cubicBezTo>
                      <a:pt x="1316" y="1"/>
                      <a:pt x="1308" y="3"/>
                      <a:pt x="1300" y="6"/>
                    </a:cubicBezTo>
                    <a:cubicBezTo>
                      <a:pt x="1206" y="41"/>
                      <a:pt x="1019" y="416"/>
                      <a:pt x="984" y="462"/>
                    </a:cubicBezTo>
                    <a:cubicBezTo>
                      <a:pt x="808" y="603"/>
                      <a:pt x="644" y="767"/>
                      <a:pt x="492" y="942"/>
                    </a:cubicBezTo>
                    <a:cubicBezTo>
                      <a:pt x="445" y="1013"/>
                      <a:pt x="270" y="1492"/>
                      <a:pt x="270" y="1492"/>
                    </a:cubicBezTo>
                    <a:lnTo>
                      <a:pt x="1" y="1925"/>
                    </a:lnTo>
                    <a:lnTo>
                      <a:pt x="527" y="1808"/>
                    </a:lnTo>
                    <a:cubicBezTo>
                      <a:pt x="691" y="1762"/>
                      <a:pt x="843" y="1656"/>
                      <a:pt x="949" y="1527"/>
                    </a:cubicBezTo>
                    <a:cubicBezTo>
                      <a:pt x="1089" y="1329"/>
                      <a:pt x="1113" y="895"/>
                      <a:pt x="1113" y="895"/>
                    </a:cubicBezTo>
                    <a:cubicBezTo>
                      <a:pt x="1113" y="895"/>
                      <a:pt x="1440" y="416"/>
                      <a:pt x="1440" y="275"/>
                    </a:cubicBezTo>
                    <a:cubicBezTo>
                      <a:pt x="1440" y="138"/>
                      <a:pt x="1393" y="1"/>
                      <a:pt x="1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6" name="Google Shape;2976;p87"/>
              <p:cNvSpPr/>
              <p:nvPr/>
            </p:nvSpPr>
            <p:spPr>
              <a:xfrm>
                <a:off x="1591353" y="1024563"/>
                <a:ext cx="109321" cy="140876"/>
              </a:xfrm>
              <a:custGeom>
                <a:rect b="b" l="l" r="r" t="t"/>
                <a:pathLst>
                  <a:path extrusionOk="0" h="2067" w="1604">
                    <a:moveTo>
                      <a:pt x="1426" y="1"/>
                    </a:moveTo>
                    <a:cubicBezTo>
                      <a:pt x="1405" y="1"/>
                      <a:pt x="1381" y="7"/>
                      <a:pt x="1358" y="18"/>
                    </a:cubicBezTo>
                    <a:cubicBezTo>
                      <a:pt x="1287" y="42"/>
                      <a:pt x="1217" y="147"/>
                      <a:pt x="1089" y="370"/>
                    </a:cubicBezTo>
                    <a:cubicBezTo>
                      <a:pt x="1065" y="416"/>
                      <a:pt x="1030" y="463"/>
                      <a:pt x="1030" y="475"/>
                    </a:cubicBezTo>
                    <a:lnTo>
                      <a:pt x="948" y="545"/>
                    </a:lnTo>
                    <a:cubicBezTo>
                      <a:pt x="796" y="674"/>
                      <a:pt x="644" y="814"/>
                      <a:pt x="515" y="978"/>
                    </a:cubicBezTo>
                    <a:cubicBezTo>
                      <a:pt x="480" y="1048"/>
                      <a:pt x="328" y="1458"/>
                      <a:pt x="304" y="1528"/>
                    </a:cubicBezTo>
                    <a:lnTo>
                      <a:pt x="23" y="1950"/>
                    </a:lnTo>
                    <a:cubicBezTo>
                      <a:pt x="0" y="1985"/>
                      <a:pt x="12" y="2032"/>
                      <a:pt x="47" y="2055"/>
                    </a:cubicBezTo>
                    <a:cubicBezTo>
                      <a:pt x="59" y="2067"/>
                      <a:pt x="70" y="2067"/>
                      <a:pt x="94" y="2067"/>
                    </a:cubicBezTo>
                    <a:cubicBezTo>
                      <a:pt x="117" y="2067"/>
                      <a:pt x="140" y="2055"/>
                      <a:pt x="152" y="2032"/>
                    </a:cubicBezTo>
                    <a:lnTo>
                      <a:pt x="433" y="1587"/>
                    </a:lnTo>
                    <a:lnTo>
                      <a:pt x="433" y="1575"/>
                    </a:lnTo>
                    <a:cubicBezTo>
                      <a:pt x="480" y="1446"/>
                      <a:pt x="609" y="1095"/>
                      <a:pt x="644" y="1037"/>
                    </a:cubicBezTo>
                    <a:cubicBezTo>
                      <a:pt x="773" y="896"/>
                      <a:pt x="901" y="768"/>
                      <a:pt x="1053" y="639"/>
                    </a:cubicBezTo>
                    <a:lnTo>
                      <a:pt x="1124" y="569"/>
                    </a:lnTo>
                    <a:cubicBezTo>
                      <a:pt x="1159" y="522"/>
                      <a:pt x="1182" y="475"/>
                      <a:pt x="1206" y="428"/>
                    </a:cubicBezTo>
                    <a:cubicBezTo>
                      <a:pt x="1264" y="334"/>
                      <a:pt x="1334" y="229"/>
                      <a:pt x="1405" y="135"/>
                    </a:cubicBezTo>
                    <a:cubicBezTo>
                      <a:pt x="1440" y="194"/>
                      <a:pt x="1451" y="264"/>
                      <a:pt x="1451" y="334"/>
                    </a:cubicBezTo>
                    <a:cubicBezTo>
                      <a:pt x="1451" y="428"/>
                      <a:pt x="1264" y="732"/>
                      <a:pt x="1135" y="920"/>
                    </a:cubicBezTo>
                    <a:cubicBezTo>
                      <a:pt x="1124" y="931"/>
                      <a:pt x="1124" y="943"/>
                      <a:pt x="1124" y="955"/>
                    </a:cubicBezTo>
                    <a:cubicBezTo>
                      <a:pt x="1124" y="966"/>
                      <a:pt x="1100" y="1376"/>
                      <a:pt x="971" y="1552"/>
                    </a:cubicBezTo>
                    <a:cubicBezTo>
                      <a:pt x="878" y="1669"/>
                      <a:pt x="749" y="1762"/>
                      <a:pt x="597" y="1797"/>
                    </a:cubicBezTo>
                    <a:cubicBezTo>
                      <a:pt x="510" y="1819"/>
                      <a:pt x="534" y="1952"/>
                      <a:pt x="613" y="1952"/>
                    </a:cubicBezTo>
                    <a:cubicBezTo>
                      <a:pt x="619" y="1952"/>
                      <a:pt x="625" y="1951"/>
                      <a:pt x="632" y="1950"/>
                    </a:cubicBezTo>
                    <a:cubicBezTo>
                      <a:pt x="819" y="1891"/>
                      <a:pt x="983" y="1786"/>
                      <a:pt x="1100" y="1645"/>
                    </a:cubicBezTo>
                    <a:cubicBezTo>
                      <a:pt x="1206" y="1435"/>
                      <a:pt x="1264" y="1212"/>
                      <a:pt x="1276" y="990"/>
                    </a:cubicBezTo>
                    <a:cubicBezTo>
                      <a:pt x="1346" y="885"/>
                      <a:pt x="1603" y="498"/>
                      <a:pt x="1603" y="346"/>
                    </a:cubicBezTo>
                    <a:cubicBezTo>
                      <a:pt x="1603" y="288"/>
                      <a:pt x="1592" y="89"/>
                      <a:pt x="1486" y="18"/>
                    </a:cubicBezTo>
                    <a:cubicBezTo>
                      <a:pt x="1469" y="7"/>
                      <a:pt x="1448" y="1"/>
                      <a:pt x="14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p87"/>
              <p:cNvSpPr/>
              <p:nvPr/>
            </p:nvSpPr>
            <p:spPr>
              <a:xfrm>
                <a:off x="1650378" y="875980"/>
                <a:ext cx="118999" cy="290272"/>
              </a:xfrm>
              <a:custGeom>
                <a:rect b="b" l="l" r="r" t="t"/>
                <a:pathLst>
                  <a:path extrusionOk="0" h="4259" w="1746">
                    <a:moveTo>
                      <a:pt x="1647" y="0"/>
                    </a:moveTo>
                    <a:cubicBezTo>
                      <a:pt x="1618" y="0"/>
                      <a:pt x="1589" y="17"/>
                      <a:pt x="1580" y="57"/>
                    </a:cubicBezTo>
                    <a:lnTo>
                      <a:pt x="24" y="4165"/>
                    </a:lnTo>
                    <a:cubicBezTo>
                      <a:pt x="0" y="4212"/>
                      <a:pt x="24" y="4247"/>
                      <a:pt x="59" y="4258"/>
                    </a:cubicBezTo>
                    <a:lnTo>
                      <a:pt x="94" y="4258"/>
                    </a:lnTo>
                    <a:cubicBezTo>
                      <a:pt x="117" y="4258"/>
                      <a:pt x="141" y="4247"/>
                      <a:pt x="152" y="4223"/>
                    </a:cubicBezTo>
                    <a:lnTo>
                      <a:pt x="1709" y="103"/>
                    </a:lnTo>
                    <a:cubicBezTo>
                      <a:pt x="1745" y="45"/>
                      <a:pt x="1696" y="0"/>
                      <a:pt x="164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8" name="Google Shape;2978;p87"/>
              <p:cNvSpPr/>
              <p:nvPr/>
            </p:nvSpPr>
            <p:spPr>
              <a:xfrm>
                <a:off x="1666327" y="1108737"/>
                <a:ext cx="16766" cy="36804"/>
              </a:xfrm>
              <a:custGeom>
                <a:rect b="b" l="l" r="r" t="t"/>
                <a:pathLst>
                  <a:path extrusionOk="0" h="540" w="246">
                    <a:moveTo>
                      <a:pt x="126" y="1"/>
                    </a:moveTo>
                    <a:cubicBezTo>
                      <a:pt x="94" y="1"/>
                      <a:pt x="64" y="19"/>
                      <a:pt x="59" y="59"/>
                    </a:cubicBezTo>
                    <a:cubicBezTo>
                      <a:pt x="0" y="387"/>
                      <a:pt x="24" y="481"/>
                      <a:pt x="94" y="516"/>
                    </a:cubicBezTo>
                    <a:cubicBezTo>
                      <a:pt x="106" y="527"/>
                      <a:pt x="117" y="539"/>
                      <a:pt x="141" y="539"/>
                    </a:cubicBezTo>
                    <a:cubicBezTo>
                      <a:pt x="164" y="539"/>
                      <a:pt x="187" y="527"/>
                      <a:pt x="211" y="516"/>
                    </a:cubicBezTo>
                    <a:cubicBezTo>
                      <a:pt x="246" y="492"/>
                      <a:pt x="246" y="445"/>
                      <a:pt x="223" y="410"/>
                    </a:cubicBezTo>
                    <a:cubicBezTo>
                      <a:pt x="211" y="399"/>
                      <a:pt x="199" y="387"/>
                      <a:pt x="176" y="387"/>
                    </a:cubicBezTo>
                    <a:cubicBezTo>
                      <a:pt x="176" y="282"/>
                      <a:pt x="176" y="188"/>
                      <a:pt x="199" y="94"/>
                    </a:cubicBezTo>
                    <a:cubicBezTo>
                      <a:pt x="213" y="34"/>
                      <a:pt x="168" y="1"/>
                      <a:pt x="1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9" name="Google Shape;2979;p87"/>
              <p:cNvSpPr/>
              <p:nvPr/>
            </p:nvSpPr>
            <p:spPr>
              <a:xfrm>
                <a:off x="1685411" y="1067365"/>
                <a:ext cx="32374" cy="17516"/>
              </a:xfrm>
              <a:custGeom>
                <a:rect b="b" l="l" r="r" t="t"/>
                <a:pathLst>
                  <a:path extrusionOk="0" h="257" w="475">
                    <a:moveTo>
                      <a:pt x="366" y="1"/>
                    </a:moveTo>
                    <a:cubicBezTo>
                      <a:pt x="350" y="1"/>
                      <a:pt x="333" y="7"/>
                      <a:pt x="317" y="22"/>
                    </a:cubicBezTo>
                    <a:cubicBezTo>
                      <a:pt x="270" y="69"/>
                      <a:pt x="212" y="93"/>
                      <a:pt x="142" y="116"/>
                    </a:cubicBezTo>
                    <a:cubicBezTo>
                      <a:pt x="128" y="102"/>
                      <a:pt x="112" y="96"/>
                      <a:pt x="96" y="96"/>
                    </a:cubicBezTo>
                    <a:cubicBezTo>
                      <a:pt x="46" y="96"/>
                      <a:pt x="1" y="156"/>
                      <a:pt x="36" y="210"/>
                    </a:cubicBezTo>
                    <a:cubicBezTo>
                      <a:pt x="60" y="233"/>
                      <a:pt x="95" y="257"/>
                      <a:pt x="142" y="257"/>
                    </a:cubicBezTo>
                    <a:lnTo>
                      <a:pt x="153" y="257"/>
                    </a:lnTo>
                    <a:cubicBezTo>
                      <a:pt x="247" y="245"/>
                      <a:pt x="341" y="198"/>
                      <a:pt x="411" y="128"/>
                    </a:cubicBezTo>
                    <a:cubicBezTo>
                      <a:pt x="475" y="82"/>
                      <a:pt x="425" y="1"/>
                      <a:pt x="36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p87"/>
              <p:cNvSpPr/>
              <p:nvPr/>
            </p:nvSpPr>
            <p:spPr>
              <a:xfrm>
                <a:off x="1245932" y="1051280"/>
                <a:ext cx="379760" cy="565687"/>
              </a:xfrm>
              <a:custGeom>
                <a:rect b="b" l="l" r="r" t="t"/>
                <a:pathLst>
                  <a:path extrusionOk="0" h="8300" w="5572">
                    <a:moveTo>
                      <a:pt x="0" y="1"/>
                    </a:moveTo>
                    <a:cubicBezTo>
                      <a:pt x="0" y="1"/>
                      <a:pt x="410" y="5127"/>
                      <a:pt x="410" y="6450"/>
                    </a:cubicBezTo>
                    <a:cubicBezTo>
                      <a:pt x="410" y="7772"/>
                      <a:pt x="433" y="8299"/>
                      <a:pt x="433" y="8299"/>
                    </a:cubicBezTo>
                    <a:cubicBezTo>
                      <a:pt x="644" y="8229"/>
                      <a:pt x="855" y="8182"/>
                      <a:pt x="1077" y="8147"/>
                    </a:cubicBezTo>
                    <a:cubicBezTo>
                      <a:pt x="1405" y="8077"/>
                      <a:pt x="1732" y="7983"/>
                      <a:pt x="2048" y="7854"/>
                    </a:cubicBezTo>
                    <a:cubicBezTo>
                      <a:pt x="2048" y="7854"/>
                      <a:pt x="937" y="4823"/>
                      <a:pt x="937" y="4612"/>
                    </a:cubicBezTo>
                    <a:cubicBezTo>
                      <a:pt x="937" y="4413"/>
                      <a:pt x="1077" y="3559"/>
                      <a:pt x="1077" y="3559"/>
                    </a:cubicBezTo>
                    <a:cubicBezTo>
                      <a:pt x="1077" y="3559"/>
                      <a:pt x="2981" y="5107"/>
                      <a:pt x="3281" y="5107"/>
                    </a:cubicBezTo>
                    <a:cubicBezTo>
                      <a:pt x="3289" y="5107"/>
                      <a:pt x="3295" y="5106"/>
                      <a:pt x="3301" y="5104"/>
                    </a:cubicBezTo>
                    <a:cubicBezTo>
                      <a:pt x="3535" y="5010"/>
                      <a:pt x="5571" y="1909"/>
                      <a:pt x="5571" y="1909"/>
                    </a:cubicBezTo>
                    <a:lnTo>
                      <a:pt x="5162" y="1616"/>
                    </a:lnTo>
                    <a:lnTo>
                      <a:pt x="2926" y="3302"/>
                    </a:lnTo>
                    <a:cubicBezTo>
                      <a:pt x="2926" y="3302"/>
                      <a:pt x="1440" y="504"/>
                      <a:pt x="1346" y="457"/>
                    </a:cubicBezTo>
                    <a:cubicBezTo>
                      <a:pt x="1253" y="4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1" name="Google Shape;2981;p87"/>
              <p:cNvSpPr/>
              <p:nvPr/>
            </p:nvSpPr>
            <p:spPr>
              <a:xfrm>
                <a:off x="1240344" y="1046100"/>
                <a:ext cx="390937" cy="575637"/>
              </a:xfrm>
              <a:custGeom>
                <a:rect b="b" l="l" r="r" t="t"/>
                <a:pathLst>
                  <a:path extrusionOk="0" h="8446" w="5736">
                    <a:moveTo>
                      <a:pt x="164" y="182"/>
                    </a:moveTo>
                    <a:lnTo>
                      <a:pt x="164" y="182"/>
                    </a:lnTo>
                    <a:cubicBezTo>
                      <a:pt x="644" y="334"/>
                      <a:pt x="1288" y="557"/>
                      <a:pt x="1381" y="592"/>
                    </a:cubicBezTo>
                    <a:cubicBezTo>
                      <a:pt x="1498" y="732"/>
                      <a:pt x="2376" y="2348"/>
                      <a:pt x="2950" y="3413"/>
                    </a:cubicBezTo>
                    <a:cubicBezTo>
                      <a:pt x="2950" y="3424"/>
                      <a:pt x="2973" y="3436"/>
                      <a:pt x="2996" y="3448"/>
                    </a:cubicBezTo>
                    <a:cubicBezTo>
                      <a:pt x="3020" y="3448"/>
                      <a:pt x="3032" y="3448"/>
                      <a:pt x="3055" y="3436"/>
                    </a:cubicBezTo>
                    <a:lnTo>
                      <a:pt x="5232" y="1774"/>
                    </a:lnTo>
                    <a:lnTo>
                      <a:pt x="5548" y="1996"/>
                    </a:lnTo>
                    <a:cubicBezTo>
                      <a:pt x="4776" y="3167"/>
                      <a:pt x="3523" y="5004"/>
                      <a:pt x="3359" y="5098"/>
                    </a:cubicBezTo>
                    <a:cubicBezTo>
                      <a:pt x="3358" y="5098"/>
                      <a:pt x="3357" y="5098"/>
                      <a:pt x="3355" y="5098"/>
                    </a:cubicBezTo>
                    <a:cubicBezTo>
                      <a:pt x="3168" y="5098"/>
                      <a:pt x="2123" y="4320"/>
                      <a:pt x="1194" y="3565"/>
                    </a:cubicBezTo>
                    <a:cubicBezTo>
                      <a:pt x="1171" y="3553"/>
                      <a:pt x="1147" y="3553"/>
                      <a:pt x="1124" y="3553"/>
                    </a:cubicBezTo>
                    <a:cubicBezTo>
                      <a:pt x="1100" y="3565"/>
                      <a:pt x="1089" y="3588"/>
                      <a:pt x="1077" y="3612"/>
                    </a:cubicBezTo>
                    <a:cubicBezTo>
                      <a:pt x="1077" y="3658"/>
                      <a:pt x="937" y="4478"/>
                      <a:pt x="937" y="4677"/>
                    </a:cubicBezTo>
                    <a:cubicBezTo>
                      <a:pt x="937" y="4887"/>
                      <a:pt x="1791" y="7240"/>
                      <a:pt x="2025" y="7872"/>
                    </a:cubicBezTo>
                    <a:cubicBezTo>
                      <a:pt x="1732" y="7989"/>
                      <a:pt x="1440" y="8083"/>
                      <a:pt x="1147" y="8141"/>
                    </a:cubicBezTo>
                    <a:cubicBezTo>
                      <a:pt x="948" y="8176"/>
                      <a:pt x="761" y="8211"/>
                      <a:pt x="585" y="8270"/>
                    </a:cubicBezTo>
                    <a:cubicBezTo>
                      <a:pt x="574" y="8071"/>
                      <a:pt x="562" y="7521"/>
                      <a:pt x="562" y="6514"/>
                    </a:cubicBezTo>
                    <a:cubicBezTo>
                      <a:pt x="562" y="5309"/>
                      <a:pt x="223" y="931"/>
                      <a:pt x="164" y="182"/>
                    </a:cubicBezTo>
                    <a:close/>
                    <a:moveTo>
                      <a:pt x="75" y="1"/>
                    </a:moveTo>
                    <a:cubicBezTo>
                      <a:pt x="31" y="1"/>
                      <a:pt x="0" y="39"/>
                      <a:pt x="0" y="77"/>
                    </a:cubicBezTo>
                    <a:cubicBezTo>
                      <a:pt x="12" y="135"/>
                      <a:pt x="422" y="5203"/>
                      <a:pt x="422" y="6514"/>
                    </a:cubicBezTo>
                    <a:cubicBezTo>
                      <a:pt x="422" y="7837"/>
                      <a:pt x="445" y="8375"/>
                      <a:pt x="445" y="8375"/>
                    </a:cubicBezTo>
                    <a:cubicBezTo>
                      <a:pt x="445" y="8399"/>
                      <a:pt x="457" y="8422"/>
                      <a:pt x="468" y="8434"/>
                    </a:cubicBezTo>
                    <a:cubicBezTo>
                      <a:pt x="480" y="8445"/>
                      <a:pt x="504" y="8445"/>
                      <a:pt x="515" y="8445"/>
                    </a:cubicBezTo>
                    <a:lnTo>
                      <a:pt x="550" y="8445"/>
                    </a:lnTo>
                    <a:cubicBezTo>
                      <a:pt x="749" y="8375"/>
                      <a:pt x="960" y="8328"/>
                      <a:pt x="1171" y="8293"/>
                    </a:cubicBezTo>
                    <a:cubicBezTo>
                      <a:pt x="1510" y="8223"/>
                      <a:pt x="1838" y="8118"/>
                      <a:pt x="2154" y="7989"/>
                    </a:cubicBezTo>
                    <a:cubicBezTo>
                      <a:pt x="2189" y="7977"/>
                      <a:pt x="2201" y="7930"/>
                      <a:pt x="2189" y="7895"/>
                    </a:cubicBezTo>
                    <a:cubicBezTo>
                      <a:pt x="1768" y="6737"/>
                      <a:pt x="1100" y="4841"/>
                      <a:pt x="1100" y="4688"/>
                    </a:cubicBezTo>
                    <a:cubicBezTo>
                      <a:pt x="1100" y="4536"/>
                      <a:pt x="1171" y="4010"/>
                      <a:pt x="1217" y="3764"/>
                    </a:cubicBezTo>
                    <a:cubicBezTo>
                      <a:pt x="1939" y="4352"/>
                      <a:pt x="3050" y="5235"/>
                      <a:pt x="3362" y="5235"/>
                    </a:cubicBezTo>
                    <a:cubicBezTo>
                      <a:pt x="3379" y="5235"/>
                      <a:pt x="3394" y="5232"/>
                      <a:pt x="3406" y="5227"/>
                    </a:cubicBezTo>
                    <a:cubicBezTo>
                      <a:pt x="3640" y="5133"/>
                      <a:pt x="5232" y="2746"/>
                      <a:pt x="5712" y="2008"/>
                    </a:cubicBezTo>
                    <a:cubicBezTo>
                      <a:pt x="5735" y="1985"/>
                      <a:pt x="5724" y="1938"/>
                      <a:pt x="5688" y="1915"/>
                    </a:cubicBezTo>
                    <a:lnTo>
                      <a:pt x="5279" y="1622"/>
                    </a:lnTo>
                    <a:cubicBezTo>
                      <a:pt x="5267" y="1610"/>
                      <a:pt x="5252" y="1604"/>
                      <a:pt x="5238" y="1604"/>
                    </a:cubicBezTo>
                    <a:cubicBezTo>
                      <a:pt x="5223" y="1604"/>
                      <a:pt x="5209" y="1610"/>
                      <a:pt x="5197" y="1622"/>
                    </a:cubicBezTo>
                    <a:lnTo>
                      <a:pt x="3032" y="3272"/>
                    </a:lnTo>
                    <a:cubicBezTo>
                      <a:pt x="2072" y="1446"/>
                      <a:pt x="1533" y="498"/>
                      <a:pt x="1463" y="463"/>
                    </a:cubicBezTo>
                    <a:cubicBezTo>
                      <a:pt x="1370" y="416"/>
                      <a:pt x="234" y="42"/>
                      <a:pt x="106" y="7"/>
                    </a:cubicBezTo>
                    <a:cubicBezTo>
                      <a:pt x="95" y="2"/>
                      <a:pt x="85" y="1"/>
                      <a:pt x="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2" name="Google Shape;2982;p87"/>
              <p:cNvSpPr/>
              <p:nvPr/>
            </p:nvSpPr>
            <p:spPr>
              <a:xfrm>
                <a:off x="1319270" y="1202861"/>
                <a:ext cx="32783" cy="114160"/>
              </a:xfrm>
              <a:custGeom>
                <a:rect b="b" l="l" r="r" t="t"/>
                <a:pathLst>
                  <a:path extrusionOk="0" h="1675" w="481">
                    <a:moveTo>
                      <a:pt x="247" y="1"/>
                    </a:moveTo>
                    <a:lnTo>
                      <a:pt x="1" y="1323"/>
                    </a:lnTo>
                    <a:lnTo>
                      <a:pt x="481" y="1674"/>
                    </a:lnTo>
                    <a:lnTo>
                      <a:pt x="24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3" name="Google Shape;2983;p87"/>
              <p:cNvSpPr/>
              <p:nvPr/>
            </p:nvSpPr>
            <p:spPr>
              <a:xfrm>
                <a:off x="1313749" y="1197886"/>
                <a:ext cx="43142" cy="123906"/>
              </a:xfrm>
              <a:custGeom>
                <a:rect b="b" l="l" r="r" t="t"/>
                <a:pathLst>
                  <a:path extrusionOk="0" h="1818" w="633">
                    <a:moveTo>
                      <a:pt x="316" y="530"/>
                    </a:moveTo>
                    <a:lnTo>
                      <a:pt x="468" y="1584"/>
                    </a:lnTo>
                    <a:lnTo>
                      <a:pt x="164" y="1373"/>
                    </a:lnTo>
                    <a:lnTo>
                      <a:pt x="316" y="530"/>
                    </a:lnTo>
                    <a:close/>
                    <a:moveTo>
                      <a:pt x="311" y="1"/>
                    </a:moveTo>
                    <a:cubicBezTo>
                      <a:pt x="285" y="1"/>
                      <a:pt x="267" y="23"/>
                      <a:pt x="258" y="62"/>
                    </a:cubicBezTo>
                    <a:lnTo>
                      <a:pt x="12" y="1385"/>
                    </a:lnTo>
                    <a:cubicBezTo>
                      <a:pt x="0" y="1420"/>
                      <a:pt x="12" y="1443"/>
                      <a:pt x="35" y="1467"/>
                    </a:cubicBezTo>
                    <a:lnTo>
                      <a:pt x="515" y="1806"/>
                    </a:lnTo>
                    <a:cubicBezTo>
                      <a:pt x="527" y="1818"/>
                      <a:pt x="538" y="1818"/>
                      <a:pt x="562" y="1818"/>
                    </a:cubicBezTo>
                    <a:cubicBezTo>
                      <a:pt x="574" y="1818"/>
                      <a:pt x="585" y="1818"/>
                      <a:pt x="597" y="1806"/>
                    </a:cubicBezTo>
                    <a:cubicBezTo>
                      <a:pt x="620" y="1794"/>
                      <a:pt x="632" y="1759"/>
                      <a:pt x="632" y="1736"/>
                    </a:cubicBezTo>
                    <a:lnTo>
                      <a:pt x="398" y="62"/>
                    </a:lnTo>
                    <a:cubicBezTo>
                      <a:pt x="398" y="27"/>
                      <a:pt x="363" y="4"/>
                      <a:pt x="328" y="4"/>
                    </a:cubicBezTo>
                    <a:cubicBezTo>
                      <a:pt x="322" y="2"/>
                      <a:pt x="316" y="1"/>
                      <a:pt x="3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4" name="Google Shape;2984;p87"/>
              <p:cNvSpPr/>
              <p:nvPr/>
            </p:nvSpPr>
            <p:spPr>
              <a:xfrm>
                <a:off x="972281" y="1227739"/>
                <a:ext cx="44778" cy="80287"/>
              </a:xfrm>
              <a:custGeom>
                <a:rect b="b" l="l" r="r" t="t"/>
                <a:pathLst>
                  <a:path extrusionOk="0" h="1178" w="657">
                    <a:moveTo>
                      <a:pt x="90" y="1"/>
                    </a:moveTo>
                    <a:cubicBezTo>
                      <a:pt x="80" y="1"/>
                      <a:pt x="69" y="4"/>
                      <a:pt x="59" y="10"/>
                    </a:cubicBezTo>
                    <a:cubicBezTo>
                      <a:pt x="24" y="22"/>
                      <a:pt x="1" y="69"/>
                      <a:pt x="24" y="104"/>
                    </a:cubicBezTo>
                    <a:lnTo>
                      <a:pt x="504" y="1134"/>
                    </a:lnTo>
                    <a:cubicBezTo>
                      <a:pt x="516" y="1157"/>
                      <a:pt x="539" y="1169"/>
                      <a:pt x="574" y="1169"/>
                    </a:cubicBezTo>
                    <a:cubicBezTo>
                      <a:pt x="574" y="1175"/>
                      <a:pt x="577" y="1178"/>
                      <a:pt x="581" y="1178"/>
                    </a:cubicBezTo>
                    <a:cubicBezTo>
                      <a:pt x="586" y="1178"/>
                      <a:pt x="592" y="1175"/>
                      <a:pt x="598" y="1169"/>
                    </a:cubicBezTo>
                    <a:cubicBezTo>
                      <a:pt x="633" y="1157"/>
                      <a:pt x="656" y="1110"/>
                      <a:pt x="633" y="1075"/>
                    </a:cubicBezTo>
                    <a:lnTo>
                      <a:pt x="153" y="45"/>
                    </a:lnTo>
                    <a:cubicBezTo>
                      <a:pt x="144" y="20"/>
                      <a:pt x="118" y="1"/>
                      <a:pt x="9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5" name="Google Shape;2985;p87"/>
              <p:cNvSpPr/>
              <p:nvPr/>
            </p:nvSpPr>
            <p:spPr>
              <a:xfrm>
                <a:off x="529531" y="1785195"/>
                <a:ext cx="2149881" cy="153212"/>
              </a:xfrm>
              <a:custGeom>
                <a:rect b="b" l="l" r="r" t="t"/>
                <a:pathLst>
                  <a:path extrusionOk="0" h="2248" w="31544">
                    <a:moveTo>
                      <a:pt x="1" y="1"/>
                    </a:moveTo>
                    <a:lnTo>
                      <a:pt x="1" y="2248"/>
                    </a:lnTo>
                    <a:lnTo>
                      <a:pt x="31543" y="2248"/>
                    </a:lnTo>
                    <a:lnTo>
                      <a:pt x="3154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6" name="Google Shape;2986;p87"/>
              <p:cNvSpPr/>
              <p:nvPr/>
            </p:nvSpPr>
            <p:spPr>
              <a:xfrm>
                <a:off x="524760" y="1780424"/>
                <a:ext cx="2160241" cy="163572"/>
              </a:xfrm>
              <a:custGeom>
                <a:rect b="b" l="l" r="r" t="t"/>
                <a:pathLst>
                  <a:path extrusionOk="0" h="2400" w="31696">
                    <a:moveTo>
                      <a:pt x="31543" y="141"/>
                    </a:moveTo>
                    <a:lnTo>
                      <a:pt x="31543" y="2248"/>
                    </a:lnTo>
                    <a:lnTo>
                      <a:pt x="153" y="2248"/>
                    </a:lnTo>
                    <a:lnTo>
                      <a:pt x="153" y="141"/>
                    </a:lnTo>
                    <a:close/>
                    <a:moveTo>
                      <a:pt x="71" y="1"/>
                    </a:moveTo>
                    <a:cubicBezTo>
                      <a:pt x="36" y="1"/>
                      <a:pt x="1" y="36"/>
                      <a:pt x="1" y="71"/>
                    </a:cubicBezTo>
                    <a:lnTo>
                      <a:pt x="1" y="2318"/>
                    </a:lnTo>
                    <a:cubicBezTo>
                      <a:pt x="1" y="2365"/>
                      <a:pt x="36" y="2400"/>
                      <a:pt x="71" y="2400"/>
                    </a:cubicBezTo>
                    <a:lnTo>
                      <a:pt x="31613" y="2400"/>
                    </a:lnTo>
                    <a:cubicBezTo>
                      <a:pt x="31660" y="2400"/>
                      <a:pt x="31684" y="2365"/>
                      <a:pt x="31695" y="2330"/>
                    </a:cubicBezTo>
                    <a:lnTo>
                      <a:pt x="31695" y="71"/>
                    </a:lnTo>
                    <a:cubicBezTo>
                      <a:pt x="31684" y="36"/>
                      <a:pt x="31660" y="1"/>
                      <a:pt x="316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7" name="Google Shape;2987;p87"/>
              <p:cNvSpPr/>
              <p:nvPr/>
            </p:nvSpPr>
            <p:spPr>
              <a:xfrm>
                <a:off x="529531" y="1839448"/>
                <a:ext cx="2149881" cy="44778"/>
              </a:xfrm>
              <a:custGeom>
                <a:rect b="b" l="l" r="r" t="t"/>
                <a:pathLst>
                  <a:path extrusionOk="0" h="657" w="31544">
                    <a:moveTo>
                      <a:pt x="1" y="1"/>
                    </a:moveTo>
                    <a:lnTo>
                      <a:pt x="1" y="656"/>
                    </a:lnTo>
                    <a:lnTo>
                      <a:pt x="31543" y="656"/>
                    </a:lnTo>
                    <a:lnTo>
                      <a:pt x="315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8" name="Google Shape;2988;p87"/>
              <p:cNvSpPr/>
              <p:nvPr/>
            </p:nvSpPr>
            <p:spPr>
              <a:xfrm>
                <a:off x="524760" y="1834677"/>
                <a:ext cx="2160241" cy="54320"/>
              </a:xfrm>
              <a:custGeom>
                <a:rect b="b" l="l" r="r" t="t"/>
                <a:pathLst>
                  <a:path extrusionOk="0" h="797" w="31696">
                    <a:moveTo>
                      <a:pt x="31543" y="141"/>
                    </a:moveTo>
                    <a:lnTo>
                      <a:pt x="31543" y="656"/>
                    </a:lnTo>
                    <a:lnTo>
                      <a:pt x="153" y="656"/>
                    </a:lnTo>
                    <a:lnTo>
                      <a:pt x="153" y="141"/>
                    </a:lnTo>
                    <a:close/>
                    <a:moveTo>
                      <a:pt x="71" y="0"/>
                    </a:moveTo>
                    <a:cubicBezTo>
                      <a:pt x="36" y="0"/>
                      <a:pt x="1" y="24"/>
                      <a:pt x="1" y="71"/>
                    </a:cubicBezTo>
                    <a:lnTo>
                      <a:pt x="1" y="726"/>
                    </a:lnTo>
                    <a:cubicBezTo>
                      <a:pt x="1" y="761"/>
                      <a:pt x="36" y="796"/>
                      <a:pt x="71" y="796"/>
                    </a:cubicBezTo>
                    <a:lnTo>
                      <a:pt x="31613" y="796"/>
                    </a:lnTo>
                    <a:cubicBezTo>
                      <a:pt x="31660" y="796"/>
                      <a:pt x="31695" y="761"/>
                      <a:pt x="31695" y="726"/>
                    </a:cubicBezTo>
                    <a:lnTo>
                      <a:pt x="31695" y="71"/>
                    </a:lnTo>
                    <a:cubicBezTo>
                      <a:pt x="31695" y="24"/>
                      <a:pt x="31660" y="0"/>
                      <a:pt x="316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89" name="Google Shape;2989;p87"/>
            <p:cNvGrpSpPr/>
            <p:nvPr/>
          </p:nvGrpSpPr>
          <p:grpSpPr>
            <a:xfrm>
              <a:off x="2282254" y="535244"/>
              <a:ext cx="1534866" cy="988273"/>
              <a:chOff x="2866938" y="1370416"/>
              <a:chExt cx="1006403" cy="648005"/>
            </a:xfrm>
          </p:grpSpPr>
          <p:sp>
            <p:nvSpPr>
              <p:cNvPr id="2990" name="Google Shape;2990;p87"/>
              <p:cNvSpPr/>
              <p:nvPr/>
            </p:nvSpPr>
            <p:spPr>
              <a:xfrm>
                <a:off x="2872298" y="1375776"/>
                <a:ext cx="995684" cy="637195"/>
              </a:xfrm>
              <a:custGeom>
                <a:rect b="b" l="l" r="r" t="t"/>
                <a:pathLst>
                  <a:path extrusionOk="0" h="8322" w="13004">
                    <a:moveTo>
                      <a:pt x="0" y="0"/>
                    </a:moveTo>
                    <a:lnTo>
                      <a:pt x="0" y="8322"/>
                    </a:lnTo>
                    <a:lnTo>
                      <a:pt x="13004" y="8322"/>
                    </a:lnTo>
                    <a:lnTo>
                      <a:pt x="13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p87"/>
              <p:cNvSpPr/>
              <p:nvPr/>
            </p:nvSpPr>
            <p:spPr>
              <a:xfrm>
                <a:off x="2866938" y="1370416"/>
                <a:ext cx="1006403" cy="647991"/>
              </a:xfrm>
              <a:custGeom>
                <a:rect b="b" l="l" r="r" t="t"/>
                <a:pathLst>
                  <a:path extrusionOk="0" h="8463" w="13144">
                    <a:moveTo>
                      <a:pt x="13003" y="141"/>
                    </a:moveTo>
                    <a:lnTo>
                      <a:pt x="13003" y="8322"/>
                    </a:lnTo>
                    <a:lnTo>
                      <a:pt x="152" y="8322"/>
                    </a:lnTo>
                    <a:lnTo>
                      <a:pt x="152" y="141"/>
                    </a:lnTo>
                    <a:close/>
                    <a:moveTo>
                      <a:pt x="70" y="0"/>
                    </a:moveTo>
                    <a:cubicBezTo>
                      <a:pt x="35" y="0"/>
                      <a:pt x="0" y="35"/>
                      <a:pt x="0" y="70"/>
                    </a:cubicBezTo>
                    <a:lnTo>
                      <a:pt x="0" y="8392"/>
                    </a:lnTo>
                    <a:cubicBezTo>
                      <a:pt x="0" y="8427"/>
                      <a:pt x="35" y="8462"/>
                      <a:pt x="70" y="8462"/>
                    </a:cubicBezTo>
                    <a:lnTo>
                      <a:pt x="13074" y="8462"/>
                    </a:lnTo>
                    <a:cubicBezTo>
                      <a:pt x="13109" y="8462"/>
                      <a:pt x="13144" y="8427"/>
                      <a:pt x="13144" y="8392"/>
                    </a:cubicBezTo>
                    <a:lnTo>
                      <a:pt x="13144" y="70"/>
                    </a:lnTo>
                    <a:cubicBezTo>
                      <a:pt x="13144" y="35"/>
                      <a:pt x="13109" y="0"/>
                      <a:pt x="130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87"/>
              <p:cNvSpPr/>
              <p:nvPr/>
            </p:nvSpPr>
            <p:spPr>
              <a:xfrm>
                <a:off x="2872298" y="1942159"/>
                <a:ext cx="995684" cy="70825"/>
              </a:xfrm>
              <a:custGeom>
                <a:rect b="b" l="l" r="r" t="t"/>
                <a:pathLst>
                  <a:path extrusionOk="0" h="925" w="13004">
                    <a:moveTo>
                      <a:pt x="0" y="0"/>
                    </a:moveTo>
                    <a:lnTo>
                      <a:pt x="0" y="925"/>
                    </a:lnTo>
                    <a:lnTo>
                      <a:pt x="13004" y="925"/>
                    </a:lnTo>
                    <a:lnTo>
                      <a:pt x="1300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87"/>
              <p:cNvSpPr/>
              <p:nvPr/>
            </p:nvSpPr>
            <p:spPr>
              <a:xfrm>
                <a:off x="2866938" y="1935881"/>
                <a:ext cx="1006403" cy="82540"/>
              </a:xfrm>
              <a:custGeom>
                <a:rect b="b" l="l" r="r" t="t"/>
                <a:pathLst>
                  <a:path extrusionOk="0" h="1078" w="13144">
                    <a:moveTo>
                      <a:pt x="13003" y="153"/>
                    </a:moveTo>
                    <a:lnTo>
                      <a:pt x="13003" y="937"/>
                    </a:lnTo>
                    <a:lnTo>
                      <a:pt x="152" y="937"/>
                    </a:lnTo>
                    <a:lnTo>
                      <a:pt x="152" y="153"/>
                    </a:lnTo>
                    <a:close/>
                    <a:moveTo>
                      <a:pt x="70" y="0"/>
                    </a:moveTo>
                    <a:cubicBezTo>
                      <a:pt x="35" y="0"/>
                      <a:pt x="0" y="36"/>
                      <a:pt x="0" y="82"/>
                    </a:cubicBezTo>
                    <a:lnTo>
                      <a:pt x="0" y="1007"/>
                    </a:lnTo>
                    <a:cubicBezTo>
                      <a:pt x="0" y="1042"/>
                      <a:pt x="35" y="1077"/>
                      <a:pt x="70" y="1077"/>
                    </a:cubicBezTo>
                    <a:lnTo>
                      <a:pt x="13074" y="1077"/>
                    </a:lnTo>
                    <a:cubicBezTo>
                      <a:pt x="13109" y="1077"/>
                      <a:pt x="13144" y="1042"/>
                      <a:pt x="13144" y="1007"/>
                    </a:cubicBezTo>
                    <a:lnTo>
                      <a:pt x="13144" y="82"/>
                    </a:lnTo>
                    <a:cubicBezTo>
                      <a:pt x="13144" y="36"/>
                      <a:pt x="13109" y="0"/>
                      <a:pt x="130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87"/>
              <p:cNvSpPr/>
              <p:nvPr/>
            </p:nvSpPr>
            <p:spPr>
              <a:xfrm>
                <a:off x="2872298" y="1967274"/>
                <a:ext cx="995684" cy="20673"/>
              </a:xfrm>
              <a:custGeom>
                <a:rect b="b" l="l" r="r" t="t"/>
                <a:pathLst>
                  <a:path extrusionOk="0" h="270" w="13004">
                    <a:moveTo>
                      <a:pt x="0" y="0"/>
                    </a:moveTo>
                    <a:lnTo>
                      <a:pt x="0" y="269"/>
                    </a:lnTo>
                    <a:lnTo>
                      <a:pt x="13004" y="269"/>
                    </a:lnTo>
                    <a:lnTo>
                      <a:pt x="13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87"/>
              <p:cNvSpPr/>
              <p:nvPr/>
            </p:nvSpPr>
            <p:spPr>
              <a:xfrm>
                <a:off x="2866938" y="1961838"/>
                <a:ext cx="1006403" cy="32388"/>
              </a:xfrm>
              <a:custGeom>
                <a:rect b="b" l="l" r="r" t="t"/>
                <a:pathLst>
                  <a:path extrusionOk="0" h="423" w="13144">
                    <a:moveTo>
                      <a:pt x="13003" y="141"/>
                    </a:moveTo>
                    <a:lnTo>
                      <a:pt x="13003" y="270"/>
                    </a:lnTo>
                    <a:lnTo>
                      <a:pt x="152" y="270"/>
                    </a:lnTo>
                    <a:lnTo>
                      <a:pt x="152" y="141"/>
                    </a:lnTo>
                    <a:close/>
                    <a:moveTo>
                      <a:pt x="70" y="1"/>
                    </a:moveTo>
                    <a:cubicBezTo>
                      <a:pt x="35" y="1"/>
                      <a:pt x="0" y="36"/>
                      <a:pt x="0" y="71"/>
                    </a:cubicBezTo>
                    <a:lnTo>
                      <a:pt x="0" y="340"/>
                    </a:lnTo>
                    <a:cubicBezTo>
                      <a:pt x="0" y="387"/>
                      <a:pt x="35" y="422"/>
                      <a:pt x="70" y="422"/>
                    </a:cubicBezTo>
                    <a:lnTo>
                      <a:pt x="13074" y="422"/>
                    </a:lnTo>
                    <a:cubicBezTo>
                      <a:pt x="13109" y="422"/>
                      <a:pt x="13144" y="387"/>
                      <a:pt x="13144" y="340"/>
                    </a:cubicBezTo>
                    <a:lnTo>
                      <a:pt x="13144" y="71"/>
                    </a:lnTo>
                    <a:cubicBezTo>
                      <a:pt x="13144" y="36"/>
                      <a:pt x="13109" y="1"/>
                      <a:pt x="1307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6" name="Google Shape;2996;p87"/>
              <p:cNvSpPr/>
              <p:nvPr/>
            </p:nvSpPr>
            <p:spPr>
              <a:xfrm>
                <a:off x="3161069" y="1508614"/>
                <a:ext cx="343022" cy="293866"/>
              </a:xfrm>
              <a:custGeom>
                <a:rect b="b" l="l" r="r" t="t"/>
                <a:pathLst>
                  <a:path extrusionOk="0" h="3838" w="4480">
                    <a:moveTo>
                      <a:pt x="2550" y="0"/>
                    </a:moveTo>
                    <a:cubicBezTo>
                      <a:pt x="2077" y="0"/>
                      <a:pt x="1594" y="177"/>
                      <a:pt x="1202" y="572"/>
                    </a:cubicBezTo>
                    <a:cubicBezTo>
                      <a:pt x="0" y="1774"/>
                      <a:pt x="858" y="3838"/>
                      <a:pt x="2557" y="3838"/>
                    </a:cubicBezTo>
                    <a:cubicBezTo>
                      <a:pt x="2562" y="3838"/>
                      <a:pt x="2567" y="3838"/>
                      <a:pt x="2572" y="3838"/>
                    </a:cubicBezTo>
                    <a:cubicBezTo>
                      <a:pt x="3625" y="3826"/>
                      <a:pt x="4479" y="2972"/>
                      <a:pt x="4479" y="1918"/>
                    </a:cubicBezTo>
                    <a:cubicBezTo>
                      <a:pt x="4479" y="764"/>
                      <a:pt x="3535" y="0"/>
                      <a:pt x="25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7" name="Google Shape;2997;p87"/>
              <p:cNvSpPr/>
              <p:nvPr/>
            </p:nvSpPr>
            <p:spPr>
              <a:xfrm>
                <a:off x="3314897" y="1584647"/>
                <a:ext cx="127332" cy="147928"/>
              </a:xfrm>
              <a:custGeom>
                <a:rect b="b" l="l" r="r" t="t"/>
                <a:pathLst>
                  <a:path extrusionOk="0" h="1932" w="1663">
                    <a:moveTo>
                      <a:pt x="1" y="1"/>
                    </a:moveTo>
                    <a:lnTo>
                      <a:pt x="1" y="1932"/>
                    </a:lnTo>
                    <a:lnTo>
                      <a:pt x="1663" y="9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8" name="Google Shape;2998;p87"/>
            <p:cNvGrpSpPr/>
            <p:nvPr/>
          </p:nvGrpSpPr>
          <p:grpSpPr>
            <a:xfrm>
              <a:off x="1418021" y="2285526"/>
              <a:ext cx="1366729" cy="2326302"/>
              <a:chOff x="-361925" y="1849750"/>
              <a:chExt cx="504775" cy="859175"/>
            </a:xfrm>
          </p:grpSpPr>
          <p:sp>
            <p:nvSpPr>
              <p:cNvPr id="2999" name="Google Shape;2999;p87"/>
              <p:cNvSpPr/>
              <p:nvPr/>
            </p:nvSpPr>
            <p:spPr>
              <a:xfrm>
                <a:off x="-145675" y="1851575"/>
                <a:ext cx="71125" cy="60450"/>
              </a:xfrm>
              <a:custGeom>
                <a:rect b="b" l="l" r="r" t="t"/>
                <a:pathLst>
                  <a:path extrusionOk="0" h="2418" w="2845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754" y="2417"/>
                      <a:pt x="2682" y="2417"/>
                    </a:cubicBezTo>
                    <a:cubicBezTo>
                      <a:pt x="2735" y="2417"/>
                      <a:pt x="2789" y="2415"/>
                      <a:pt x="2844" y="24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0" name="Google Shape;3000;p87"/>
              <p:cNvSpPr/>
              <p:nvPr/>
            </p:nvSpPr>
            <p:spPr>
              <a:xfrm>
                <a:off x="-148025" y="1849750"/>
                <a:ext cx="75525" cy="64175"/>
              </a:xfrm>
              <a:custGeom>
                <a:rect b="b" l="l" r="r" t="t"/>
                <a:pathLst>
                  <a:path extrusionOk="0" h="2567" w="3021">
                    <a:moveTo>
                      <a:pt x="83" y="0"/>
                    </a:moveTo>
                    <a:cubicBezTo>
                      <a:pt x="75" y="0"/>
                      <a:pt x="67" y="1"/>
                      <a:pt x="59" y="3"/>
                    </a:cubicBezTo>
                    <a:cubicBezTo>
                      <a:pt x="24" y="15"/>
                      <a:pt x="1" y="62"/>
                      <a:pt x="12" y="97"/>
                    </a:cubicBezTo>
                    <a:cubicBezTo>
                      <a:pt x="24" y="120"/>
                      <a:pt x="808" y="2567"/>
                      <a:pt x="2786" y="2567"/>
                    </a:cubicBezTo>
                    <a:lnTo>
                      <a:pt x="2950" y="2555"/>
                    </a:lnTo>
                    <a:cubicBezTo>
                      <a:pt x="2985" y="2555"/>
                      <a:pt x="3020" y="2520"/>
                      <a:pt x="3009" y="2485"/>
                    </a:cubicBezTo>
                    <a:cubicBezTo>
                      <a:pt x="3009" y="2438"/>
                      <a:pt x="2973" y="2414"/>
                      <a:pt x="2938" y="2414"/>
                    </a:cubicBezTo>
                    <a:cubicBezTo>
                      <a:pt x="2888" y="2418"/>
                      <a:pt x="2838" y="2419"/>
                      <a:pt x="2789" y="2419"/>
                    </a:cubicBezTo>
                    <a:cubicBezTo>
                      <a:pt x="920" y="2419"/>
                      <a:pt x="164" y="84"/>
                      <a:pt x="153" y="50"/>
                    </a:cubicBezTo>
                    <a:cubicBezTo>
                      <a:pt x="143" y="21"/>
                      <a:pt x="118" y="0"/>
                      <a:pt x="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1" name="Google Shape;3001;p87"/>
              <p:cNvSpPr/>
              <p:nvPr/>
            </p:nvSpPr>
            <p:spPr>
              <a:xfrm>
                <a:off x="-170250" y="1934650"/>
                <a:ext cx="21350" cy="33475"/>
              </a:xfrm>
              <a:custGeom>
                <a:rect b="b" l="l" r="r" t="t"/>
                <a:pathLst>
                  <a:path extrusionOk="0" h="1339" w="854">
                    <a:moveTo>
                      <a:pt x="286" y="1"/>
                    </a:moveTo>
                    <a:cubicBezTo>
                      <a:pt x="220" y="1"/>
                      <a:pt x="0" y="26"/>
                      <a:pt x="0" y="364"/>
                    </a:cubicBezTo>
                    <a:cubicBezTo>
                      <a:pt x="0" y="762"/>
                      <a:pt x="199" y="1207"/>
                      <a:pt x="527" y="1324"/>
                    </a:cubicBezTo>
                    <a:cubicBezTo>
                      <a:pt x="558" y="1334"/>
                      <a:pt x="585" y="1338"/>
                      <a:pt x="610" y="1338"/>
                    </a:cubicBezTo>
                    <a:cubicBezTo>
                      <a:pt x="853" y="1338"/>
                      <a:pt x="787" y="896"/>
                      <a:pt x="702" y="715"/>
                    </a:cubicBezTo>
                    <a:cubicBezTo>
                      <a:pt x="620" y="516"/>
                      <a:pt x="304" y="1"/>
                      <a:pt x="304" y="1"/>
                    </a:cubicBezTo>
                    <a:cubicBezTo>
                      <a:pt x="304" y="1"/>
                      <a:pt x="298" y="1"/>
                      <a:pt x="2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2" name="Google Shape;3002;p87"/>
              <p:cNvSpPr/>
              <p:nvPr/>
            </p:nvSpPr>
            <p:spPr>
              <a:xfrm>
                <a:off x="-172600" y="1933150"/>
                <a:ext cx="25175" cy="36650"/>
              </a:xfrm>
              <a:custGeom>
                <a:rect b="b" l="l" r="r" t="t"/>
                <a:pathLst>
                  <a:path extrusionOk="0" h="1466" w="1007">
                    <a:moveTo>
                      <a:pt x="363" y="143"/>
                    </a:moveTo>
                    <a:cubicBezTo>
                      <a:pt x="433" y="260"/>
                      <a:pt x="668" y="658"/>
                      <a:pt x="738" y="811"/>
                    </a:cubicBezTo>
                    <a:cubicBezTo>
                      <a:pt x="808" y="963"/>
                      <a:pt x="831" y="1232"/>
                      <a:pt x="761" y="1302"/>
                    </a:cubicBezTo>
                    <a:cubicBezTo>
                      <a:pt x="753" y="1310"/>
                      <a:pt x="739" y="1324"/>
                      <a:pt x="705" y="1324"/>
                    </a:cubicBezTo>
                    <a:cubicBezTo>
                      <a:pt x="689" y="1324"/>
                      <a:pt x="670" y="1321"/>
                      <a:pt x="644" y="1314"/>
                    </a:cubicBezTo>
                    <a:cubicBezTo>
                      <a:pt x="328" y="1208"/>
                      <a:pt x="164" y="775"/>
                      <a:pt x="164" y="424"/>
                    </a:cubicBezTo>
                    <a:cubicBezTo>
                      <a:pt x="153" y="331"/>
                      <a:pt x="176" y="249"/>
                      <a:pt x="246" y="179"/>
                    </a:cubicBezTo>
                    <a:cubicBezTo>
                      <a:pt x="270" y="155"/>
                      <a:pt x="316" y="143"/>
                      <a:pt x="363" y="143"/>
                    </a:cubicBezTo>
                    <a:close/>
                    <a:moveTo>
                      <a:pt x="363" y="0"/>
                    </a:moveTo>
                    <a:cubicBezTo>
                      <a:pt x="286" y="0"/>
                      <a:pt x="209" y="24"/>
                      <a:pt x="141" y="73"/>
                    </a:cubicBezTo>
                    <a:cubicBezTo>
                      <a:pt x="47" y="167"/>
                      <a:pt x="0" y="296"/>
                      <a:pt x="12" y="424"/>
                    </a:cubicBezTo>
                    <a:cubicBezTo>
                      <a:pt x="12" y="822"/>
                      <a:pt x="223" y="1326"/>
                      <a:pt x="597" y="1454"/>
                    </a:cubicBezTo>
                    <a:cubicBezTo>
                      <a:pt x="632" y="1466"/>
                      <a:pt x="668" y="1466"/>
                      <a:pt x="714" y="1466"/>
                    </a:cubicBezTo>
                    <a:cubicBezTo>
                      <a:pt x="773" y="1466"/>
                      <a:pt x="831" y="1443"/>
                      <a:pt x="867" y="1396"/>
                    </a:cubicBezTo>
                    <a:cubicBezTo>
                      <a:pt x="1007" y="1255"/>
                      <a:pt x="937" y="904"/>
                      <a:pt x="867" y="752"/>
                    </a:cubicBezTo>
                    <a:cubicBezTo>
                      <a:pt x="785" y="541"/>
                      <a:pt x="480" y="50"/>
                      <a:pt x="469" y="26"/>
                    </a:cubicBezTo>
                    <a:lnTo>
                      <a:pt x="445" y="3"/>
                    </a:lnTo>
                    <a:lnTo>
                      <a:pt x="410" y="3"/>
                    </a:lnTo>
                    <a:cubicBezTo>
                      <a:pt x="394" y="1"/>
                      <a:pt x="379" y="0"/>
                      <a:pt x="36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3" name="Google Shape;3003;p87"/>
              <p:cNvSpPr/>
              <p:nvPr/>
            </p:nvSpPr>
            <p:spPr>
              <a:xfrm>
                <a:off x="-84200" y="1934650"/>
                <a:ext cx="21650" cy="33475"/>
              </a:xfrm>
              <a:custGeom>
                <a:rect b="b" l="l" r="r" t="t"/>
                <a:pathLst>
                  <a:path extrusionOk="0" h="1339" w="866">
                    <a:moveTo>
                      <a:pt x="568" y="1"/>
                    </a:moveTo>
                    <a:cubicBezTo>
                      <a:pt x="556" y="1"/>
                      <a:pt x="549" y="1"/>
                      <a:pt x="549" y="1"/>
                    </a:cubicBezTo>
                    <a:cubicBezTo>
                      <a:pt x="549" y="1"/>
                      <a:pt x="233" y="516"/>
                      <a:pt x="151" y="715"/>
                    </a:cubicBezTo>
                    <a:cubicBezTo>
                      <a:pt x="66" y="896"/>
                      <a:pt x="0" y="1338"/>
                      <a:pt x="244" y="1338"/>
                    </a:cubicBezTo>
                    <a:cubicBezTo>
                      <a:pt x="268" y="1338"/>
                      <a:pt x="296" y="1334"/>
                      <a:pt x="327" y="1324"/>
                    </a:cubicBezTo>
                    <a:cubicBezTo>
                      <a:pt x="654" y="1207"/>
                      <a:pt x="865" y="762"/>
                      <a:pt x="865" y="364"/>
                    </a:cubicBezTo>
                    <a:cubicBezTo>
                      <a:pt x="865" y="26"/>
                      <a:pt x="637" y="1"/>
                      <a:pt x="5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4" name="Google Shape;3004;p87"/>
              <p:cNvSpPr/>
              <p:nvPr/>
            </p:nvSpPr>
            <p:spPr>
              <a:xfrm>
                <a:off x="-85700" y="1933150"/>
                <a:ext cx="25200" cy="36650"/>
              </a:xfrm>
              <a:custGeom>
                <a:rect b="b" l="l" r="r" t="t"/>
                <a:pathLst>
                  <a:path extrusionOk="0" h="1466" w="1008">
                    <a:moveTo>
                      <a:pt x="656" y="132"/>
                    </a:moveTo>
                    <a:cubicBezTo>
                      <a:pt x="691" y="143"/>
                      <a:pt x="738" y="155"/>
                      <a:pt x="773" y="179"/>
                    </a:cubicBezTo>
                    <a:cubicBezTo>
                      <a:pt x="832" y="249"/>
                      <a:pt x="855" y="331"/>
                      <a:pt x="843" y="424"/>
                    </a:cubicBezTo>
                    <a:cubicBezTo>
                      <a:pt x="843" y="775"/>
                      <a:pt x="679" y="1208"/>
                      <a:pt x="363" y="1314"/>
                    </a:cubicBezTo>
                    <a:cubicBezTo>
                      <a:pt x="338" y="1321"/>
                      <a:pt x="318" y="1324"/>
                      <a:pt x="303" y="1324"/>
                    </a:cubicBezTo>
                    <a:cubicBezTo>
                      <a:pt x="268" y="1324"/>
                      <a:pt x="254" y="1310"/>
                      <a:pt x="246" y="1302"/>
                    </a:cubicBezTo>
                    <a:cubicBezTo>
                      <a:pt x="176" y="1232"/>
                      <a:pt x="200" y="974"/>
                      <a:pt x="270" y="811"/>
                    </a:cubicBezTo>
                    <a:cubicBezTo>
                      <a:pt x="352" y="647"/>
                      <a:pt x="574" y="260"/>
                      <a:pt x="656" y="132"/>
                    </a:cubicBezTo>
                    <a:close/>
                    <a:moveTo>
                      <a:pt x="644" y="0"/>
                    </a:moveTo>
                    <a:cubicBezTo>
                      <a:pt x="629" y="0"/>
                      <a:pt x="613" y="1"/>
                      <a:pt x="597" y="3"/>
                    </a:cubicBezTo>
                    <a:lnTo>
                      <a:pt x="562" y="3"/>
                    </a:lnTo>
                    <a:lnTo>
                      <a:pt x="551" y="26"/>
                    </a:lnTo>
                    <a:cubicBezTo>
                      <a:pt x="527" y="50"/>
                      <a:pt x="235" y="541"/>
                      <a:pt x="141" y="752"/>
                    </a:cubicBezTo>
                    <a:cubicBezTo>
                      <a:pt x="71" y="904"/>
                      <a:pt x="1" y="1255"/>
                      <a:pt x="141" y="1396"/>
                    </a:cubicBezTo>
                    <a:cubicBezTo>
                      <a:pt x="176" y="1443"/>
                      <a:pt x="235" y="1466"/>
                      <a:pt x="293" y="1466"/>
                    </a:cubicBezTo>
                    <a:cubicBezTo>
                      <a:pt x="340" y="1466"/>
                      <a:pt x="375" y="1466"/>
                      <a:pt x="410" y="1454"/>
                    </a:cubicBezTo>
                    <a:cubicBezTo>
                      <a:pt x="785" y="1326"/>
                      <a:pt x="995" y="834"/>
                      <a:pt x="995" y="424"/>
                    </a:cubicBezTo>
                    <a:cubicBezTo>
                      <a:pt x="1007" y="296"/>
                      <a:pt x="960" y="167"/>
                      <a:pt x="867" y="73"/>
                    </a:cubicBezTo>
                    <a:cubicBezTo>
                      <a:pt x="798" y="24"/>
                      <a:pt x="722" y="0"/>
                      <a:pt x="6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p87"/>
              <p:cNvSpPr/>
              <p:nvPr/>
            </p:nvSpPr>
            <p:spPr>
              <a:xfrm>
                <a:off x="-215900" y="2329700"/>
                <a:ext cx="99500" cy="377075"/>
              </a:xfrm>
              <a:custGeom>
                <a:rect b="b" l="l" r="r" t="t"/>
                <a:pathLst>
                  <a:path extrusionOk="0" h="15083" w="3980">
                    <a:moveTo>
                      <a:pt x="843" y="0"/>
                    </a:moveTo>
                    <a:lnTo>
                      <a:pt x="972" y="492"/>
                    </a:lnTo>
                    <a:lnTo>
                      <a:pt x="1206" y="12488"/>
                    </a:lnTo>
                    <a:lnTo>
                      <a:pt x="972" y="12793"/>
                    </a:lnTo>
                    <a:lnTo>
                      <a:pt x="1077" y="13460"/>
                    </a:lnTo>
                    <a:cubicBezTo>
                      <a:pt x="1077" y="13460"/>
                      <a:pt x="844" y="13186"/>
                      <a:pt x="557" y="13186"/>
                    </a:cubicBezTo>
                    <a:cubicBezTo>
                      <a:pt x="498" y="13186"/>
                      <a:pt x="437" y="13198"/>
                      <a:pt x="375" y="13226"/>
                    </a:cubicBezTo>
                    <a:cubicBezTo>
                      <a:pt x="0" y="13389"/>
                      <a:pt x="539" y="14326"/>
                      <a:pt x="1077" y="14665"/>
                    </a:cubicBezTo>
                    <a:cubicBezTo>
                      <a:pt x="1448" y="14899"/>
                      <a:pt x="1652" y="15083"/>
                      <a:pt x="1843" y="15083"/>
                    </a:cubicBezTo>
                    <a:cubicBezTo>
                      <a:pt x="1929" y="15083"/>
                      <a:pt x="2012" y="15045"/>
                      <a:pt x="2107" y="14958"/>
                    </a:cubicBezTo>
                    <a:cubicBezTo>
                      <a:pt x="2411" y="14689"/>
                      <a:pt x="2376" y="13787"/>
                      <a:pt x="2376" y="13787"/>
                    </a:cubicBezTo>
                    <a:cubicBezTo>
                      <a:pt x="2470" y="13507"/>
                      <a:pt x="2540" y="13214"/>
                      <a:pt x="2575" y="12921"/>
                    </a:cubicBezTo>
                    <a:lnTo>
                      <a:pt x="2575" y="12219"/>
                    </a:lnTo>
                    <a:cubicBezTo>
                      <a:pt x="2575" y="12219"/>
                      <a:pt x="2950" y="11985"/>
                      <a:pt x="2950" y="11376"/>
                    </a:cubicBezTo>
                    <a:cubicBezTo>
                      <a:pt x="2950" y="10779"/>
                      <a:pt x="3980" y="1170"/>
                      <a:pt x="3980" y="1170"/>
                    </a:cubicBezTo>
                    <a:lnTo>
                      <a:pt x="84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87"/>
              <p:cNvSpPr/>
              <p:nvPr/>
            </p:nvSpPr>
            <p:spPr>
              <a:xfrm>
                <a:off x="-212100" y="2327750"/>
                <a:ext cx="97750" cy="381175"/>
              </a:xfrm>
              <a:custGeom>
                <a:rect b="b" l="l" r="r" t="t"/>
                <a:pathLst>
                  <a:path extrusionOk="0" h="15247" w="3910">
                    <a:moveTo>
                      <a:pt x="796" y="183"/>
                    </a:moveTo>
                    <a:lnTo>
                      <a:pt x="3746" y="1284"/>
                    </a:lnTo>
                    <a:cubicBezTo>
                      <a:pt x="3652" y="2150"/>
                      <a:pt x="2716" y="10881"/>
                      <a:pt x="2716" y="11466"/>
                    </a:cubicBezTo>
                    <a:cubicBezTo>
                      <a:pt x="2716" y="12016"/>
                      <a:pt x="2400" y="12239"/>
                      <a:pt x="2388" y="12239"/>
                    </a:cubicBezTo>
                    <a:cubicBezTo>
                      <a:pt x="2365" y="12250"/>
                      <a:pt x="2353" y="12274"/>
                      <a:pt x="2353" y="12309"/>
                    </a:cubicBezTo>
                    <a:lnTo>
                      <a:pt x="2353" y="13011"/>
                    </a:lnTo>
                    <a:cubicBezTo>
                      <a:pt x="2306" y="13292"/>
                      <a:pt x="2248" y="13573"/>
                      <a:pt x="2154" y="13854"/>
                    </a:cubicBezTo>
                    <a:cubicBezTo>
                      <a:pt x="2154" y="13865"/>
                      <a:pt x="2154" y="13865"/>
                      <a:pt x="2154" y="13877"/>
                    </a:cubicBezTo>
                    <a:cubicBezTo>
                      <a:pt x="2166" y="14111"/>
                      <a:pt x="2131" y="14790"/>
                      <a:pt x="1908" y="14989"/>
                    </a:cubicBezTo>
                    <a:cubicBezTo>
                      <a:pt x="1833" y="15055"/>
                      <a:pt x="1770" y="15087"/>
                      <a:pt x="1700" y="15087"/>
                    </a:cubicBezTo>
                    <a:cubicBezTo>
                      <a:pt x="1584" y="15087"/>
                      <a:pt x="1451" y="15002"/>
                      <a:pt x="1218" y="14849"/>
                    </a:cubicBezTo>
                    <a:cubicBezTo>
                      <a:pt x="1136" y="14790"/>
                      <a:pt x="1054" y="14732"/>
                      <a:pt x="960" y="14673"/>
                    </a:cubicBezTo>
                    <a:cubicBezTo>
                      <a:pt x="562" y="14439"/>
                      <a:pt x="153" y="13819"/>
                      <a:pt x="176" y="13503"/>
                    </a:cubicBezTo>
                    <a:cubicBezTo>
                      <a:pt x="164" y="13444"/>
                      <a:pt x="199" y="13397"/>
                      <a:pt x="246" y="13374"/>
                    </a:cubicBezTo>
                    <a:cubicBezTo>
                      <a:pt x="293" y="13350"/>
                      <a:pt x="352" y="13339"/>
                      <a:pt x="410" y="13339"/>
                    </a:cubicBezTo>
                    <a:lnTo>
                      <a:pt x="410" y="13350"/>
                    </a:lnTo>
                    <a:cubicBezTo>
                      <a:pt x="586" y="13362"/>
                      <a:pt x="749" y="13456"/>
                      <a:pt x="866" y="13596"/>
                    </a:cubicBezTo>
                    <a:cubicBezTo>
                      <a:pt x="881" y="13615"/>
                      <a:pt x="901" y="13623"/>
                      <a:pt x="920" y="13623"/>
                    </a:cubicBezTo>
                    <a:cubicBezTo>
                      <a:pt x="962" y="13623"/>
                      <a:pt x="1003" y="13586"/>
                      <a:pt x="995" y="13538"/>
                    </a:cubicBezTo>
                    <a:lnTo>
                      <a:pt x="902" y="12894"/>
                    </a:lnTo>
                    <a:lnTo>
                      <a:pt x="1112" y="12613"/>
                    </a:lnTo>
                    <a:cubicBezTo>
                      <a:pt x="1112" y="12601"/>
                      <a:pt x="1124" y="12578"/>
                      <a:pt x="1124" y="12566"/>
                    </a:cubicBezTo>
                    <a:lnTo>
                      <a:pt x="890" y="570"/>
                    </a:lnTo>
                    <a:cubicBezTo>
                      <a:pt x="890" y="558"/>
                      <a:pt x="890" y="558"/>
                      <a:pt x="890" y="546"/>
                    </a:cubicBezTo>
                    <a:lnTo>
                      <a:pt x="796" y="183"/>
                    </a:lnTo>
                    <a:close/>
                    <a:moveTo>
                      <a:pt x="688" y="0"/>
                    </a:moveTo>
                    <a:cubicBezTo>
                      <a:pt x="672" y="0"/>
                      <a:pt x="658" y="6"/>
                      <a:pt x="644" y="19"/>
                    </a:cubicBezTo>
                    <a:cubicBezTo>
                      <a:pt x="621" y="31"/>
                      <a:pt x="621" y="66"/>
                      <a:pt x="621" y="90"/>
                    </a:cubicBezTo>
                    <a:lnTo>
                      <a:pt x="761" y="581"/>
                    </a:lnTo>
                    <a:lnTo>
                      <a:pt x="984" y="12543"/>
                    </a:lnTo>
                    <a:lnTo>
                      <a:pt x="761" y="12824"/>
                    </a:lnTo>
                    <a:cubicBezTo>
                      <a:pt x="749" y="12835"/>
                      <a:pt x="749" y="12859"/>
                      <a:pt x="749" y="12882"/>
                    </a:cubicBezTo>
                    <a:lnTo>
                      <a:pt x="820" y="13350"/>
                    </a:lnTo>
                    <a:cubicBezTo>
                      <a:pt x="705" y="13251"/>
                      <a:pt x="561" y="13197"/>
                      <a:pt x="416" y="13197"/>
                    </a:cubicBezTo>
                    <a:cubicBezTo>
                      <a:pt x="339" y="13197"/>
                      <a:pt x="261" y="13212"/>
                      <a:pt x="188" y="13245"/>
                    </a:cubicBezTo>
                    <a:cubicBezTo>
                      <a:pt x="94" y="13280"/>
                      <a:pt x="24" y="13386"/>
                      <a:pt x="24" y="13491"/>
                    </a:cubicBezTo>
                    <a:cubicBezTo>
                      <a:pt x="0" y="13865"/>
                      <a:pt x="433" y="14533"/>
                      <a:pt x="878" y="14813"/>
                    </a:cubicBezTo>
                    <a:cubicBezTo>
                      <a:pt x="972" y="14872"/>
                      <a:pt x="1065" y="14931"/>
                      <a:pt x="1136" y="14977"/>
                    </a:cubicBezTo>
                    <a:cubicBezTo>
                      <a:pt x="1358" y="15129"/>
                      <a:pt x="1534" y="15247"/>
                      <a:pt x="1697" y="15247"/>
                    </a:cubicBezTo>
                    <a:cubicBezTo>
                      <a:pt x="1815" y="15235"/>
                      <a:pt x="1932" y="15188"/>
                      <a:pt x="2013" y="15106"/>
                    </a:cubicBezTo>
                    <a:cubicBezTo>
                      <a:pt x="2318" y="14837"/>
                      <a:pt x="2306" y="14006"/>
                      <a:pt x="2306" y="13889"/>
                    </a:cubicBezTo>
                    <a:cubicBezTo>
                      <a:pt x="2400" y="13608"/>
                      <a:pt x="2470" y="13315"/>
                      <a:pt x="2505" y="13011"/>
                    </a:cubicBezTo>
                    <a:lnTo>
                      <a:pt x="2505" y="12356"/>
                    </a:lnTo>
                    <a:cubicBezTo>
                      <a:pt x="2763" y="12133"/>
                      <a:pt x="2891" y="11806"/>
                      <a:pt x="2880" y="11478"/>
                    </a:cubicBezTo>
                    <a:cubicBezTo>
                      <a:pt x="2880" y="10881"/>
                      <a:pt x="3898" y="1342"/>
                      <a:pt x="3910" y="1248"/>
                    </a:cubicBezTo>
                    <a:cubicBezTo>
                      <a:pt x="3910" y="1213"/>
                      <a:pt x="3898" y="1190"/>
                      <a:pt x="3863" y="1178"/>
                    </a:cubicBezTo>
                    <a:lnTo>
                      <a:pt x="726" y="8"/>
                    </a:lnTo>
                    <a:cubicBezTo>
                      <a:pt x="711" y="3"/>
                      <a:pt x="699" y="0"/>
                      <a:pt x="68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87"/>
              <p:cNvSpPr/>
              <p:nvPr/>
            </p:nvSpPr>
            <p:spPr>
              <a:xfrm>
                <a:off x="-92725" y="2329100"/>
                <a:ext cx="99525" cy="377675"/>
              </a:xfrm>
              <a:custGeom>
                <a:rect b="b" l="l" r="r" t="t"/>
                <a:pathLst>
                  <a:path extrusionOk="0" h="15107" w="3981">
                    <a:moveTo>
                      <a:pt x="3149" y="1"/>
                    </a:moveTo>
                    <a:lnTo>
                      <a:pt x="1" y="1171"/>
                    </a:lnTo>
                    <a:cubicBezTo>
                      <a:pt x="1" y="1171"/>
                      <a:pt x="1042" y="10803"/>
                      <a:pt x="1042" y="11400"/>
                    </a:cubicBezTo>
                    <a:cubicBezTo>
                      <a:pt x="1042" y="12009"/>
                      <a:pt x="1405" y="12243"/>
                      <a:pt x="1405" y="12243"/>
                    </a:cubicBezTo>
                    <a:lnTo>
                      <a:pt x="1405" y="12945"/>
                    </a:lnTo>
                    <a:cubicBezTo>
                      <a:pt x="1452" y="13238"/>
                      <a:pt x="1510" y="13531"/>
                      <a:pt x="1604" y="13811"/>
                    </a:cubicBezTo>
                    <a:cubicBezTo>
                      <a:pt x="1604" y="13811"/>
                      <a:pt x="1569" y="14713"/>
                      <a:pt x="1873" y="14982"/>
                    </a:cubicBezTo>
                    <a:cubicBezTo>
                      <a:pt x="1968" y="15069"/>
                      <a:pt x="2053" y="15107"/>
                      <a:pt x="2140" y="15107"/>
                    </a:cubicBezTo>
                    <a:cubicBezTo>
                      <a:pt x="2334" y="15107"/>
                      <a:pt x="2544" y="14923"/>
                      <a:pt x="2915" y="14689"/>
                    </a:cubicBezTo>
                    <a:cubicBezTo>
                      <a:pt x="3453" y="14350"/>
                      <a:pt x="3980" y="13413"/>
                      <a:pt x="3617" y="13250"/>
                    </a:cubicBezTo>
                    <a:cubicBezTo>
                      <a:pt x="3553" y="13222"/>
                      <a:pt x="3491" y="13210"/>
                      <a:pt x="3431" y="13210"/>
                    </a:cubicBezTo>
                    <a:cubicBezTo>
                      <a:pt x="3140" y="13210"/>
                      <a:pt x="2915" y="13484"/>
                      <a:pt x="2915" y="13484"/>
                    </a:cubicBezTo>
                    <a:lnTo>
                      <a:pt x="3009" y="12817"/>
                    </a:lnTo>
                    <a:lnTo>
                      <a:pt x="2775" y="12512"/>
                    </a:lnTo>
                    <a:lnTo>
                      <a:pt x="3009" y="516"/>
                    </a:lnTo>
                    <a:lnTo>
                      <a:pt x="314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8" name="Google Shape;3008;p87"/>
              <p:cNvSpPr/>
              <p:nvPr/>
            </p:nvSpPr>
            <p:spPr>
              <a:xfrm>
                <a:off x="-94475" y="2327650"/>
                <a:ext cx="97750" cy="381275"/>
              </a:xfrm>
              <a:custGeom>
                <a:rect b="b" l="l" r="r" t="t"/>
                <a:pathLst>
                  <a:path extrusionOk="0" h="15251" w="3910">
                    <a:moveTo>
                      <a:pt x="3102" y="199"/>
                    </a:moveTo>
                    <a:lnTo>
                      <a:pt x="3008" y="562"/>
                    </a:lnTo>
                    <a:cubicBezTo>
                      <a:pt x="2997" y="574"/>
                      <a:pt x="2997" y="574"/>
                      <a:pt x="3008" y="585"/>
                    </a:cubicBezTo>
                    <a:lnTo>
                      <a:pt x="2763" y="12582"/>
                    </a:lnTo>
                    <a:cubicBezTo>
                      <a:pt x="2763" y="12594"/>
                      <a:pt x="2774" y="12617"/>
                      <a:pt x="2786" y="12629"/>
                    </a:cubicBezTo>
                    <a:lnTo>
                      <a:pt x="2997" y="12898"/>
                    </a:lnTo>
                    <a:lnTo>
                      <a:pt x="2903" y="13542"/>
                    </a:lnTo>
                    <a:cubicBezTo>
                      <a:pt x="2903" y="13577"/>
                      <a:pt x="2915" y="13600"/>
                      <a:pt x="2950" y="13612"/>
                    </a:cubicBezTo>
                    <a:cubicBezTo>
                      <a:pt x="2959" y="13621"/>
                      <a:pt x="2969" y="13625"/>
                      <a:pt x="2980" y="13625"/>
                    </a:cubicBezTo>
                    <a:cubicBezTo>
                      <a:pt x="2998" y="13625"/>
                      <a:pt x="3017" y="13615"/>
                      <a:pt x="3032" y="13600"/>
                    </a:cubicBezTo>
                    <a:cubicBezTo>
                      <a:pt x="3032" y="13600"/>
                      <a:pt x="3245" y="13346"/>
                      <a:pt x="3501" y="13346"/>
                    </a:cubicBezTo>
                    <a:cubicBezTo>
                      <a:pt x="3550" y="13346"/>
                      <a:pt x="3601" y="13355"/>
                      <a:pt x="3652" y="13378"/>
                    </a:cubicBezTo>
                    <a:cubicBezTo>
                      <a:pt x="3699" y="13401"/>
                      <a:pt x="3734" y="13460"/>
                      <a:pt x="3722" y="13518"/>
                    </a:cubicBezTo>
                    <a:cubicBezTo>
                      <a:pt x="3746" y="13823"/>
                      <a:pt x="3336" y="14443"/>
                      <a:pt x="2938" y="14689"/>
                    </a:cubicBezTo>
                    <a:cubicBezTo>
                      <a:pt x="2845" y="14747"/>
                      <a:pt x="2763" y="14806"/>
                      <a:pt x="2681" y="14853"/>
                    </a:cubicBezTo>
                    <a:cubicBezTo>
                      <a:pt x="2446" y="15014"/>
                      <a:pt x="2313" y="15102"/>
                      <a:pt x="2197" y="15102"/>
                    </a:cubicBezTo>
                    <a:cubicBezTo>
                      <a:pt x="2127" y="15102"/>
                      <a:pt x="2064" y="15070"/>
                      <a:pt x="1990" y="15005"/>
                    </a:cubicBezTo>
                    <a:cubicBezTo>
                      <a:pt x="1768" y="14794"/>
                      <a:pt x="1733" y="14127"/>
                      <a:pt x="1744" y="13881"/>
                    </a:cubicBezTo>
                    <a:cubicBezTo>
                      <a:pt x="1744" y="13881"/>
                      <a:pt x="1744" y="13869"/>
                      <a:pt x="1744" y="13858"/>
                    </a:cubicBezTo>
                    <a:cubicBezTo>
                      <a:pt x="1651" y="13589"/>
                      <a:pt x="1580" y="13308"/>
                      <a:pt x="1545" y="13015"/>
                    </a:cubicBezTo>
                    <a:lnTo>
                      <a:pt x="1545" y="12313"/>
                    </a:lnTo>
                    <a:cubicBezTo>
                      <a:pt x="1545" y="12289"/>
                      <a:pt x="1534" y="12266"/>
                      <a:pt x="1510" y="12254"/>
                    </a:cubicBezTo>
                    <a:cubicBezTo>
                      <a:pt x="1499" y="12243"/>
                      <a:pt x="1183" y="12032"/>
                      <a:pt x="1183" y="11482"/>
                    </a:cubicBezTo>
                    <a:cubicBezTo>
                      <a:pt x="1183" y="10897"/>
                      <a:pt x="246" y="2165"/>
                      <a:pt x="153" y="1299"/>
                    </a:cubicBezTo>
                    <a:lnTo>
                      <a:pt x="3102" y="199"/>
                    </a:lnTo>
                    <a:close/>
                    <a:moveTo>
                      <a:pt x="3184" y="0"/>
                    </a:moveTo>
                    <a:lnTo>
                      <a:pt x="47" y="1170"/>
                    </a:lnTo>
                    <a:cubicBezTo>
                      <a:pt x="12" y="1182"/>
                      <a:pt x="0" y="1217"/>
                      <a:pt x="0" y="1252"/>
                    </a:cubicBezTo>
                    <a:cubicBezTo>
                      <a:pt x="12" y="1346"/>
                      <a:pt x="1030" y="10885"/>
                      <a:pt x="1030" y="11470"/>
                    </a:cubicBezTo>
                    <a:cubicBezTo>
                      <a:pt x="1019" y="11810"/>
                      <a:pt x="1147" y="12137"/>
                      <a:pt x="1405" y="12348"/>
                    </a:cubicBezTo>
                    <a:lnTo>
                      <a:pt x="1405" y="13015"/>
                    </a:lnTo>
                    <a:cubicBezTo>
                      <a:pt x="1440" y="13319"/>
                      <a:pt x="1510" y="13612"/>
                      <a:pt x="1604" y="13893"/>
                    </a:cubicBezTo>
                    <a:cubicBezTo>
                      <a:pt x="1604" y="14010"/>
                      <a:pt x="1592" y="14841"/>
                      <a:pt x="1896" y="15110"/>
                    </a:cubicBezTo>
                    <a:cubicBezTo>
                      <a:pt x="1978" y="15192"/>
                      <a:pt x="2084" y="15239"/>
                      <a:pt x="2201" y="15251"/>
                    </a:cubicBezTo>
                    <a:cubicBezTo>
                      <a:pt x="2365" y="15251"/>
                      <a:pt x="2540" y="15133"/>
                      <a:pt x="2774" y="14993"/>
                    </a:cubicBezTo>
                    <a:cubicBezTo>
                      <a:pt x="2845" y="14935"/>
                      <a:pt x="2926" y="14876"/>
                      <a:pt x="3020" y="14817"/>
                    </a:cubicBezTo>
                    <a:cubicBezTo>
                      <a:pt x="3477" y="14525"/>
                      <a:pt x="3910" y="13869"/>
                      <a:pt x="3886" y="13507"/>
                    </a:cubicBezTo>
                    <a:cubicBezTo>
                      <a:pt x="3886" y="13401"/>
                      <a:pt x="3816" y="13296"/>
                      <a:pt x="3722" y="13249"/>
                    </a:cubicBezTo>
                    <a:cubicBezTo>
                      <a:pt x="3649" y="13220"/>
                      <a:pt x="3571" y="13206"/>
                      <a:pt x="3493" y="13206"/>
                    </a:cubicBezTo>
                    <a:cubicBezTo>
                      <a:pt x="3348" y="13206"/>
                      <a:pt x="3204" y="13256"/>
                      <a:pt x="3090" y="13354"/>
                    </a:cubicBezTo>
                    <a:lnTo>
                      <a:pt x="3161" y="12898"/>
                    </a:lnTo>
                    <a:cubicBezTo>
                      <a:pt x="3161" y="12875"/>
                      <a:pt x="3161" y="12851"/>
                      <a:pt x="3149" y="12839"/>
                    </a:cubicBezTo>
                    <a:lnTo>
                      <a:pt x="2926" y="12559"/>
                    </a:lnTo>
                    <a:lnTo>
                      <a:pt x="3149" y="585"/>
                    </a:lnTo>
                    <a:lnTo>
                      <a:pt x="3289" y="94"/>
                    </a:lnTo>
                    <a:cubicBezTo>
                      <a:pt x="3289" y="70"/>
                      <a:pt x="3289" y="35"/>
                      <a:pt x="3266" y="23"/>
                    </a:cubicBezTo>
                    <a:cubicBezTo>
                      <a:pt x="3242" y="0"/>
                      <a:pt x="3219" y="0"/>
                      <a:pt x="31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9" name="Google Shape;3009;p87"/>
              <p:cNvSpPr/>
              <p:nvPr/>
            </p:nvSpPr>
            <p:spPr>
              <a:xfrm>
                <a:off x="-219425" y="2017775"/>
                <a:ext cx="215100" cy="355425"/>
              </a:xfrm>
              <a:custGeom>
                <a:rect b="b" l="l" r="r" t="t"/>
                <a:pathLst>
                  <a:path extrusionOk="0" h="14217" w="8604">
                    <a:moveTo>
                      <a:pt x="2821" y="0"/>
                    </a:moveTo>
                    <a:cubicBezTo>
                      <a:pt x="2821" y="0"/>
                      <a:pt x="83" y="1639"/>
                      <a:pt x="36" y="1838"/>
                    </a:cubicBezTo>
                    <a:cubicBezTo>
                      <a:pt x="1" y="2037"/>
                      <a:pt x="1054" y="8556"/>
                      <a:pt x="1054" y="8556"/>
                    </a:cubicBezTo>
                    <a:lnTo>
                      <a:pt x="609" y="12606"/>
                    </a:lnTo>
                    <a:cubicBezTo>
                      <a:pt x="609" y="12606"/>
                      <a:pt x="1665" y="14216"/>
                      <a:pt x="4174" y="14216"/>
                    </a:cubicBezTo>
                    <a:cubicBezTo>
                      <a:pt x="4267" y="14216"/>
                      <a:pt x="4363" y="14214"/>
                      <a:pt x="4460" y="14209"/>
                    </a:cubicBezTo>
                    <a:cubicBezTo>
                      <a:pt x="7164" y="14080"/>
                      <a:pt x="8603" y="12840"/>
                      <a:pt x="8603" y="12840"/>
                    </a:cubicBezTo>
                    <a:lnTo>
                      <a:pt x="7901" y="8065"/>
                    </a:lnTo>
                    <a:lnTo>
                      <a:pt x="8404" y="1604"/>
                    </a:lnTo>
                    <a:lnTo>
                      <a:pt x="5490" y="71"/>
                    </a:lnTo>
                    <a:lnTo>
                      <a:pt x="28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0" name="Google Shape;3010;p87"/>
              <p:cNvSpPr/>
              <p:nvPr/>
            </p:nvSpPr>
            <p:spPr>
              <a:xfrm>
                <a:off x="-220875" y="2016025"/>
                <a:ext cx="218600" cy="359050"/>
              </a:xfrm>
              <a:custGeom>
                <a:rect b="b" l="l" r="r" t="t"/>
                <a:pathLst>
                  <a:path extrusionOk="0" h="14362" w="8744">
                    <a:moveTo>
                      <a:pt x="2903" y="141"/>
                    </a:moveTo>
                    <a:lnTo>
                      <a:pt x="5536" y="211"/>
                    </a:lnTo>
                    <a:lnTo>
                      <a:pt x="8380" y="1721"/>
                    </a:lnTo>
                    <a:lnTo>
                      <a:pt x="7889" y="8123"/>
                    </a:lnTo>
                    <a:cubicBezTo>
                      <a:pt x="7889" y="8123"/>
                      <a:pt x="7889" y="8135"/>
                      <a:pt x="7889" y="8135"/>
                    </a:cubicBezTo>
                    <a:lnTo>
                      <a:pt x="8579" y="12875"/>
                    </a:lnTo>
                    <a:cubicBezTo>
                      <a:pt x="8357" y="13050"/>
                      <a:pt x="6952" y="14092"/>
                      <a:pt x="4518" y="14209"/>
                    </a:cubicBezTo>
                    <a:cubicBezTo>
                      <a:pt x="4424" y="14213"/>
                      <a:pt x="4331" y="14216"/>
                      <a:pt x="4240" y="14216"/>
                    </a:cubicBezTo>
                    <a:cubicBezTo>
                      <a:pt x="1951" y="14216"/>
                      <a:pt x="884" y="12844"/>
                      <a:pt x="749" y="12652"/>
                    </a:cubicBezTo>
                    <a:lnTo>
                      <a:pt x="1182" y="8638"/>
                    </a:lnTo>
                    <a:lnTo>
                      <a:pt x="1182" y="8614"/>
                    </a:lnTo>
                    <a:cubicBezTo>
                      <a:pt x="773" y="6028"/>
                      <a:pt x="164" y="2119"/>
                      <a:pt x="176" y="1931"/>
                    </a:cubicBezTo>
                    <a:cubicBezTo>
                      <a:pt x="258" y="1779"/>
                      <a:pt x="1639" y="901"/>
                      <a:pt x="2903" y="141"/>
                    </a:cubicBezTo>
                    <a:close/>
                    <a:moveTo>
                      <a:pt x="2879" y="0"/>
                    </a:moveTo>
                    <a:cubicBezTo>
                      <a:pt x="2868" y="0"/>
                      <a:pt x="2856" y="0"/>
                      <a:pt x="2844" y="12"/>
                    </a:cubicBezTo>
                    <a:cubicBezTo>
                      <a:pt x="1814" y="632"/>
                      <a:pt x="70" y="1709"/>
                      <a:pt x="35" y="1908"/>
                    </a:cubicBezTo>
                    <a:cubicBezTo>
                      <a:pt x="0" y="2095"/>
                      <a:pt x="855" y="7514"/>
                      <a:pt x="1042" y="8638"/>
                    </a:cubicBezTo>
                    <a:lnTo>
                      <a:pt x="597" y="12664"/>
                    </a:lnTo>
                    <a:cubicBezTo>
                      <a:pt x="597" y="12687"/>
                      <a:pt x="597" y="12699"/>
                      <a:pt x="609" y="12711"/>
                    </a:cubicBezTo>
                    <a:cubicBezTo>
                      <a:pt x="621" y="12734"/>
                      <a:pt x="1721" y="14361"/>
                      <a:pt x="4225" y="14361"/>
                    </a:cubicBezTo>
                    <a:lnTo>
                      <a:pt x="4530" y="14361"/>
                    </a:lnTo>
                    <a:cubicBezTo>
                      <a:pt x="7222" y="14221"/>
                      <a:pt x="8696" y="12980"/>
                      <a:pt x="8720" y="12968"/>
                    </a:cubicBezTo>
                    <a:cubicBezTo>
                      <a:pt x="8731" y="12957"/>
                      <a:pt x="8743" y="12933"/>
                      <a:pt x="8743" y="12898"/>
                    </a:cubicBezTo>
                    <a:lnTo>
                      <a:pt x="8041" y="8135"/>
                    </a:lnTo>
                    <a:lnTo>
                      <a:pt x="8533" y="1686"/>
                    </a:lnTo>
                    <a:cubicBezTo>
                      <a:pt x="8544" y="1662"/>
                      <a:pt x="8521" y="1627"/>
                      <a:pt x="8497" y="1615"/>
                    </a:cubicBezTo>
                    <a:lnTo>
                      <a:pt x="5595" y="82"/>
                    </a:lnTo>
                    <a:cubicBezTo>
                      <a:pt x="5583" y="70"/>
                      <a:pt x="5571" y="70"/>
                      <a:pt x="5560" y="70"/>
                    </a:cubicBezTo>
                    <a:lnTo>
                      <a:pt x="28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1" name="Google Shape;3011;p87"/>
              <p:cNvSpPr/>
              <p:nvPr/>
            </p:nvSpPr>
            <p:spPr>
              <a:xfrm>
                <a:off x="-132225" y="2196800"/>
                <a:ext cx="70775" cy="66500"/>
              </a:xfrm>
              <a:custGeom>
                <a:rect b="b" l="l" r="r" t="t"/>
                <a:pathLst>
                  <a:path extrusionOk="0" h="2660" w="2831">
                    <a:moveTo>
                      <a:pt x="2730" y="1"/>
                    </a:moveTo>
                    <a:cubicBezTo>
                      <a:pt x="2713" y="1"/>
                      <a:pt x="2695" y="8"/>
                      <a:pt x="2681" y="26"/>
                    </a:cubicBezTo>
                    <a:cubicBezTo>
                      <a:pt x="1979" y="857"/>
                      <a:pt x="960" y="1969"/>
                      <a:pt x="47" y="2519"/>
                    </a:cubicBezTo>
                    <a:cubicBezTo>
                      <a:pt x="12" y="2542"/>
                      <a:pt x="1" y="2589"/>
                      <a:pt x="12" y="2624"/>
                    </a:cubicBezTo>
                    <a:cubicBezTo>
                      <a:pt x="36" y="2647"/>
                      <a:pt x="59" y="2659"/>
                      <a:pt x="83" y="2659"/>
                    </a:cubicBezTo>
                    <a:cubicBezTo>
                      <a:pt x="94" y="2659"/>
                      <a:pt x="106" y="2659"/>
                      <a:pt x="118" y="2647"/>
                    </a:cubicBezTo>
                    <a:cubicBezTo>
                      <a:pt x="1054" y="2074"/>
                      <a:pt x="2084" y="962"/>
                      <a:pt x="2786" y="119"/>
                    </a:cubicBezTo>
                    <a:cubicBezTo>
                      <a:pt x="2830" y="67"/>
                      <a:pt x="2782" y="1"/>
                      <a:pt x="27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2" name="Google Shape;3012;p87"/>
              <p:cNvSpPr/>
              <p:nvPr/>
            </p:nvSpPr>
            <p:spPr>
              <a:xfrm>
                <a:off x="-50300" y="2161075"/>
                <a:ext cx="16400" cy="19700"/>
              </a:xfrm>
              <a:custGeom>
                <a:rect b="b" l="l" r="r" t="t"/>
                <a:pathLst>
                  <a:path extrusionOk="0" h="788" w="656">
                    <a:moveTo>
                      <a:pt x="558" y="0"/>
                    </a:moveTo>
                    <a:cubicBezTo>
                      <a:pt x="539" y="0"/>
                      <a:pt x="520" y="8"/>
                      <a:pt x="504" y="27"/>
                    </a:cubicBezTo>
                    <a:cubicBezTo>
                      <a:pt x="504" y="39"/>
                      <a:pt x="317" y="284"/>
                      <a:pt x="24" y="671"/>
                    </a:cubicBezTo>
                    <a:cubicBezTo>
                      <a:pt x="1" y="706"/>
                      <a:pt x="1" y="753"/>
                      <a:pt x="36" y="776"/>
                    </a:cubicBezTo>
                    <a:cubicBezTo>
                      <a:pt x="48" y="776"/>
                      <a:pt x="71" y="788"/>
                      <a:pt x="83" y="788"/>
                    </a:cubicBezTo>
                    <a:cubicBezTo>
                      <a:pt x="106" y="788"/>
                      <a:pt x="129" y="776"/>
                      <a:pt x="141" y="764"/>
                    </a:cubicBezTo>
                    <a:cubicBezTo>
                      <a:pt x="434" y="378"/>
                      <a:pt x="621" y="109"/>
                      <a:pt x="621" y="109"/>
                    </a:cubicBezTo>
                    <a:cubicBezTo>
                      <a:pt x="655" y="58"/>
                      <a:pt x="608" y="0"/>
                      <a:pt x="55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3" name="Google Shape;3013;p87"/>
              <p:cNvSpPr/>
              <p:nvPr/>
            </p:nvSpPr>
            <p:spPr>
              <a:xfrm>
                <a:off x="-164225" y="2247100"/>
                <a:ext cx="74450" cy="61025"/>
              </a:xfrm>
              <a:custGeom>
                <a:rect b="b" l="l" r="r" t="t"/>
                <a:pathLst>
                  <a:path extrusionOk="0" h="2441" w="2978">
                    <a:moveTo>
                      <a:pt x="2897" y="1"/>
                    </a:moveTo>
                    <a:cubicBezTo>
                      <a:pt x="2878" y="1"/>
                      <a:pt x="2861" y="9"/>
                      <a:pt x="2849" y="27"/>
                    </a:cubicBezTo>
                    <a:cubicBezTo>
                      <a:pt x="2826" y="50"/>
                      <a:pt x="1058" y="1806"/>
                      <a:pt x="98" y="2297"/>
                    </a:cubicBezTo>
                    <a:cubicBezTo>
                      <a:pt x="1" y="2308"/>
                      <a:pt x="24" y="2440"/>
                      <a:pt x="112" y="2440"/>
                    </a:cubicBezTo>
                    <a:cubicBezTo>
                      <a:pt x="119" y="2440"/>
                      <a:pt x="126" y="2440"/>
                      <a:pt x="134" y="2438"/>
                    </a:cubicBezTo>
                    <a:cubicBezTo>
                      <a:pt x="134" y="2438"/>
                      <a:pt x="145" y="2426"/>
                      <a:pt x="157" y="2426"/>
                    </a:cubicBezTo>
                    <a:cubicBezTo>
                      <a:pt x="1152" y="1935"/>
                      <a:pt x="2884" y="202"/>
                      <a:pt x="2954" y="132"/>
                    </a:cubicBezTo>
                    <a:cubicBezTo>
                      <a:pt x="2978" y="97"/>
                      <a:pt x="2978" y="50"/>
                      <a:pt x="2954" y="27"/>
                    </a:cubicBezTo>
                    <a:cubicBezTo>
                      <a:pt x="2937" y="9"/>
                      <a:pt x="2916" y="1"/>
                      <a:pt x="28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4" name="Google Shape;3014;p87"/>
              <p:cNvSpPr/>
              <p:nvPr/>
            </p:nvSpPr>
            <p:spPr>
              <a:xfrm>
                <a:off x="-142475" y="1981500"/>
                <a:ext cx="51825" cy="33075"/>
              </a:xfrm>
              <a:custGeom>
                <a:rect b="b" l="l" r="r" t="t"/>
                <a:pathLst>
                  <a:path extrusionOk="0" h="1323" w="2073">
                    <a:moveTo>
                      <a:pt x="1" y="0"/>
                    </a:moveTo>
                    <a:lnTo>
                      <a:pt x="1" y="1323"/>
                    </a:lnTo>
                    <a:lnTo>
                      <a:pt x="2073" y="1323"/>
                    </a:lnTo>
                    <a:lnTo>
                      <a:pt x="207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5" name="Google Shape;3015;p87"/>
              <p:cNvSpPr/>
              <p:nvPr/>
            </p:nvSpPr>
            <p:spPr>
              <a:xfrm>
                <a:off x="-144225" y="1979725"/>
                <a:ext cx="55325" cy="36600"/>
              </a:xfrm>
              <a:custGeom>
                <a:rect b="b" l="l" r="r" t="t"/>
                <a:pathLst>
                  <a:path extrusionOk="0" h="1464" w="2213">
                    <a:moveTo>
                      <a:pt x="141" y="153"/>
                    </a:moveTo>
                    <a:lnTo>
                      <a:pt x="2072" y="188"/>
                    </a:lnTo>
                    <a:lnTo>
                      <a:pt x="2072" y="1312"/>
                    </a:lnTo>
                    <a:lnTo>
                      <a:pt x="141" y="1312"/>
                    </a:lnTo>
                    <a:lnTo>
                      <a:pt x="141" y="153"/>
                    </a:lnTo>
                    <a:close/>
                    <a:moveTo>
                      <a:pt x="1" y="1"/>
                    </a:moveTo>
                    <a:lnTo>
                      <a:pt x="1" y="1464"/>
                    </a:lnTo>
                    <a:lnTo>
                      <a:pt x="2213" y="1464"/>
                    </a:lnTo>
                    <a:lnTo>
                      <a:pt x="2213" y="4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6" name="Google Shape;3016;p87"/>
              <p:cNvSpPr/>
              <p:nvPr/>
            </p:nvSpPr>
            <p:spPr>
              <a:xfrm>
                <a:off x="-177000" y="1852575"/>
                <a:ext cx="114100" cy="139775"/>
              </a:xfrm>
              <a:custGeom>
                <a:rect b="b" l="l" r="r" t="t"/>
                <a:pathLst>
                  <a:path extrusionOk="0" h="5591" w="4564">
                    <a:moveTo>
                      <a:pt x="2584" y="1"/>
                    </a:moveTo>
                    <a:cubicBezTo>
                      <a:pt x="2524" y="1"/>
                      <a:pt x="2463" y="3"/>
                      <a:pt x="2400" y="7"/>
                    </a:cubicBezTo>
                    <a:cubicBezTo>
                      <a:pt x="1768" y="66"/>
                      <a:pt x="1183" y="323"/>
                      <a:pt x="715" y="745"/>
                    </a:cubicBezTo>
                    <a:cubicBezTo>
                      <a:pt x="1" y="1435"/>
                      <a:pt x="153" y="2243"/>
                      <a:pt x="329" y="2887"/>
                    </a:cubicBezTo>
                    <a:cubicBezTo>
                      <a:pt x="516" y="3530"/>
                      <a:pt x="1160" y="5286"/>
                      <a:pt x="1429" y="5426"/>
                    </a:cubicBezTo>
                    <a:cubicBezTo>
                      <a:pt x="1588" y="5506"/>
                      <a:pt x="2181" y="5590"/>
                      <a:pt x="2694" y="5590"/>
                    </a:cubicBezTo>
                    <a:cubicBezTo>
                      <a:pt x="3010" y="5590"/>
                      <a:pt x="3296" y="5558"/>
                      <a:pt x="3430" y="5473"/>
                    </a:cubicBezTo>
                    <a:cubicBezTo>
                      <a:pt x="3781" y="5251"/>
                      <a:pt x="4472" y="3483"/>
                      <a:pt x="4519" y="2278"/>
                    </a:cubicBezTo>
                    <a:cubicBezTo>
                      <a:pt x="4563" y="1134"/>
                      <a:pt x="3953" y="1"/>
                      <a:pt x="258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7" name="Google Shape;3017;p87"/>
              <p:cNvSpPr/>
              <p:nvPr/>
            </p:nvSpPr>
            <p:spPr>
              <a:xfrm>
                <a:off x="-180500" y="1850625"/>
                <a:ext cx="119100" cy="143775"/>
              </a:xfrm>
              <a:custGeom>
                <a:rect b="b" l="l" r="r" t="t"/>
                <a:pathLst>
                  <a:path extrusionOk="0" h="5751" w="4764">
                    <a:moveTo>
                      <a:pt x="2785" y="155"/>
                    </a:moveTo>
                    <a:cubicBezTo>
                      <a:pt x="3225" y="155"/>
                      <a:pt x="3652" y="318"/>
                      <a:pt x="3980" y="624"/>
                    </a:cubicBezTo>
                    <a:cubicBezTo>
                      <a:pt x="4389" y="1022"/>
                      <a:pt x="4612" y="1654"/>
                      <a:pt x="4588" y="2356"/>
                    </a:cubicBezTo>
                    <a:cubicBezTo>
                      <a:pt x="4542" y="3550"/>
                      <a:pt x="3863" y="5294"/>
                      <a:pt x="3535" y="5493"/>
                    </a:cubicBezTo>
                    <a:cubicBezTo>
                      <a:pt x="3408" y="5570"/>
                      <a:pt x="3129" y="5599"/>
                      <a:pt x="2819" y="5599"/>
                    </a:cubicBezTo>
                    <a:cubicBezTo>
                      <a:pt x="2327" y="5599"/>
                      <a:pt x="1757" y="5525"/>
                      <a:pt x="1592" y="5446"/>
                    </a:cubicBezTo>
                    <a:cubicBezTo>
                      <a:pt x="1381" y="5329"/>
                      <a:pt x="738" y="3655"/>
                      <a:pt x="539" y="2941"/>
                    </a:cubicBezTo>
                    <a:cubicBezTo>
                      <a:pt x="363" y="2286"/>
                      <a:pt x="223" y="1537"/>
                      <a:pt x="902" y="881"/>
                    </a:cubicBezTo>
                    <a:cubicBezTo>
                      <a:pt x="1358" y="460"/>
                      <a:pt x="1932" y="214"/>
                      <a:pt x="2552" y="167"/>
                    </a:cubicBezTo>
                    <a:cubicBezTo>
                      <a:pt x="2610" y="156"/>
                      <a:pt x="2681" y="156"/>
                      <a:pt x="2739" y="156"/>
                    </a:cubicBezTo>
                    <a:cubicBezTo>
                      <a:pt x="2754" y="155"/>
                      <a:pt x="2770" y="155"/>
                      <a:pt x="2785" y="155"/>
                    </a:cubicBezTo>
                    <a:close/>
                    <a:moveTo>
                      <a:pt x="2773" y="1"/>
                    </a:moveTo>
                    <a:cubicBezTo>
                      <a:pt x="2696" y="1"/>
                      <a:pt x="2618" y="5"/>
                      <a:pt x="2540" y="15"/>
                    </a:cubicBezTo>
                    <a:cubicBezTo>
                      <a:pt x="1896" y="62"/>
                      <a:pt x="1276" y="331"/>
                      <a:pt x="796" y="776"/>
                    </a:cubicBezTo>
                    <a:cubicBezTo>
                      <a:pt x="0" y="1548"/>
                      <a:pt x="258" y="2485"/>
                      <a:pt x="398" y="2988"/>
                    </a:cubicBezTo>
                    <a:cubicBezTo>
                      <a:pt x="527" y="3444"/>
                      <a:pt x="1206" y="5411"/>
                      <a:pt x="1534" y="5575"/>
                    </a:cubicBezTo>
                    <a:cubicBezTo>
                      <a:pt x="1698" y="5656"/>
                      <a:pt x="2294" y="5750"/>
                      <a:pt x="2821" y="5750"/>
                    </a:cubicBezTo>
                    <a:cubicBezTo>
                      <a:pt x="3149" y="5750"/>
                      <a:pt x="3453" y="5715"/>
                      <a:pt x="3605" y="5610"/>
                    </a:cubicBezTo>
                    <a:cubicBezTo>
                      <a:pt x="4003" y="5364"/>
                      <a:pt x="4694" y="3550"/>
                      <a:pt x="4741" y="2368"/>
                    </a:cubicBezTo>
                    <a:cubicBezTo>
                      <a:pt x="4764" y="1619"/>
                      <a:pt x="4518" y="940"/>
                      <a:pt x="4085" y="518"/>
                    </a:cubicBezTo>
                    <a:cubicBezTo>
                      <a:pt x="3722" y="186"/>
                      <a:pt x="3255" y="1"/>
                      <a:pt x="277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8" name="Google Shape;3018;p87"/>
              <p:cNvSpPr/>
              <p:nvPr/>
            </p:nvSpPr>
            <p:spPr>
              <a:xfrm>
                <a:off x="-159150" y="2003725"/>
                <a:ext cx="84600" cy="22550"/>
              </a:xfrm>
              <a:custGeom>
                <a:rect b="b" l="l" r="r" t="t"/>
                <a:pathLst>
                  <a:path extrusionOk="0" h="902" w="3384">
                    <a:moveTo>
                      <a:pt x="130" y="1"/>
                    </a:moveTo>
                    <a:lnTo>
                      <a:pt x="1" y="902"/>
                    </a:lnTo>
                    <a:lnTo>
                      <a:pt x="3383" y="902"/>
                    </a:lnTo>
                    <a:lnTo>
                      <a:pt x="32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9" name="Google Shape;3019;p87"/>
              <p:cNvSpPr/>
              <p:nvPr/>
            </p:nvSpPr>
            <p:spPr>
              <a:xfrm>
                <a:off x="-161475" y="2001975"/>
                <a:ext cx="88975" cy="26075"/>
              </a:xfrm>
              <a:custGeom>
                <a:rect b="b" l="l" r="r" t="t"/>
                <a:pathLst>
                  <a:path extrusionOk="0" h="1043" w="3559">
                    <a:moveTo>
                      <a:pt x="3277" y="153"/>
                    </a:moveTo>
                    <a:lnTo>
                      <a:pt x="3394" y="890"/>
                    </a:lnTo>
                    <a:lnTo>
                      <a:pt x="176" y="890"/>
                    </a:lnTo>
                    <a:lnTo>
                      <a:pt x="281" y="153"/>
                    </a:lnTo>
                    <a:close/>
                    <a:moveTo>
                      <a:pt x="164" y="0"/>
                    </a:moveTo>
                    <a:lnTo>
                      <a:pt x="0" y="1042"/>
                    </a:lnTo>
                    <a:lnTo>
                      <a:pt x="3558" y="1042"/>
                    </a:lnTo>
                    <a:lnTo>
                      <a:pt x="341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0" name="Google Shape;3020;p87"/>
              <p:cNvSpPr/>
              <p:nvPr/>
            </p:nvSpPr>
            <p:spPr>
              <a:xfrm>
                <a:off x="-359575" y="2023950"/>
                <a:ext cx="60300" cy="74900"/>
              </a:xfrm>
              <a:custGeom>
                <a:rect b="b" l="l" r="r" t="t"/>
                <a:pathLst>
                  <a:path extrusionOk="0" h="2996" w="2412">
                    <a:moveTo>
                      <a:pt x="387" y="1"/>
                    </a:moveTo>
                    <a:cubicBezTo>
                      <a:pt x="365" y="1"/>
                      <a:pt x="338" y="7"/>
                      <a:pt x="305" y="23"/>
                    </a:cubicBezTo>
                    <a:cubicBezTo>
                      <a:pt x="1" y="151"/>
                      <a:pt x="1" y="1029"/>
                      <a:pt x="71" y="1322"/>
                    </a:cubicBezTo>
                    <a:cubicBezTo>
                      <a:pt x="141" y="1626"/>
                      <a:pt x="1604" y="2399"/>
                      <a:pt x="1604" y="2399"/>
                    </a:cubicBezTo>
                    <a:lnTo>
                      <a:pt x="1908" y="2995"/>
                    </a:lnTo>
                    <a:lnTo>
                      <a:pt x="2412" y="2668"/>
                    </a:lnTo>
                    <a:cubicBezTo>
                      <a:pt x="2259" y="2352"/>
                      <a:pt x="2119" y="2024"/>
                      <a:pt x="2014" y="1696"/>
                    </a:cubicBezTo>
                    <a:cubicBezTo>
                      <a:pt x="1838" y="1193"/>
                      <a:pt x="1510" y="994"/>
                      <a:pt x="1382" y="830"/>
                    </a:cubicBezTo>
                    <a:cubicBezTo>
                      <a:pt x="1241" y="655"/>
                      <a:pt x="972" y="456"/>
                      <a:pt x="878" y="292"/>
                    </a:cubicBezTo>
                    <a:cubicBezTo>
                      <a:pt x="856" y="255"/>
                      <a:pt x="830" y="239"/>
                      <a:pt x="803" y="239"/>
                    </a:cubicBezTo>
                    <a:cubicBezTo>
                      <a:pt x="703" y="239"/>
                      <a:pt x="596" y="462"/>
                      <a:pt x="679" y="620"/>
                    </a:cubicBezTo>
                    <a:lnTo>
                      <a:pt x="773" y="819"/>
                    </a:lnTo>
                    <a:cubicBezTo>
                      <a:pt x="773" y="819"/>
                      <a:pt x="410" y="655"/>
                      <a:pt x="410" y="561"/>
                    </a:cubicBezTo>
                    <a:cubicBezTo>
                      <a:pt x="410" y="467"/>
                      <a:pt x="568" y="1"/>
                      <a:pt x="3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1" name="Google Shape;3021;p87"/>
              <p:cNvSpPr/>
              <p:nvPr/>
            </p:nvSpPr>
            <p:spPr>
              <a:xfrm>
                <a:off x="-361925" y="2022100"/>
                <a:ext cx="64400" cy="78500"/>
              </a:xfrm>
              <a:custGeom>
                <a:rect b="b" l="l" r="r" t="t"/>
                <a:pathLst>
                  <a:path extrusionOk="0" h="3140" w="2576">
                    <a:moveTo>
                      <a:pt x="481" y="143"/>
                    </a:moveTo>
                    <a:cubicBezTo>
                      <a:pt x="516" y="190"/>
                      <a:pt x="457" y="413"/>
                      <a:pt x="446" y="495"/>
                    </a:cubicBezTo>
                    <a:cubicBezTo>
                      <a:pt x="434" y="541"/>
                      <a:pt x="422" y="588"/>
                      <a:pt x="422" y="635"/>
                    </a:cubicBezTo>
                    <a:cubicBezTo>
                      <a:pt x="422" y="752"/>
                      <a:pt x="645" y="881"/>
                      <a:pt x="832" y="974"/>
                    </a:cubicBezTo>
                    <a:cubicBezTo>
                      <a:pt x="838" y="978"/>
                      <a:pt x="845" y="979"/>
                      <a:pt x="853" y="979"/>
                    </a:cubicBezTo>
                    <a:cubicBezTo>
                      <a:pt x="873" y="979"/>
                      <a:pt x="897" y="968"/>
                      <a:pt x="914" y="951"/>
                    </a:cubicBezTo>
                    <a:cubicBezTo>
                      <a:pt x="937" y="928"/>
                      <a:pt x="937" y="893"/>
                      <a:pt x="926" y="869"/>
                    </a:cubicBezTo>
                    <a:lnTo>
                      <a:pt x="820" y="670"/>
                    </a:lnTo>
                    <a:cubicBezTo>
                      <a:pt x="797" y="600"/>
                      <a:pt x="797" y="518"/>
                      <a:pt x="832" y="459"/>
                    </a:cubicBezTo>
                    <a:cubicBezTo>
                      <a:pt x="844" y="424"/>
                      <a:pt x="867" y="413"/>
                      <a:pt x="890" y="389"/>
                    </a:cubicBezTo>
                    <a:cubicBezTo>
                      <a:pt x="890" y="389"/>
                      <a:pt x="890" y="401"/>
                      <a:pt x="902" y="401"/>
                    </a:cubicBezTo>
                    <a:cubicBezTo>
                      <a:pt x="984" y="530"/>
                      <a:pt x="1078" y="635"/>
                      <a:pt x="1195" y="729"/>
                    </a:cubicBezTo>
                    <a:cubicBezTo>
                      <a:pt x="1265" y="799"/>
                      <a:pt x="1335" y="869"/>
                      <a:pt x="1405" y="951"/>
                    </a:cubicBezTo>
                    <a:cubicBezTo>
                      <a:pt x="1452" y="998"/>
                      <a:pt x="1499" y="1045"/>
                      <a:pt x="1546" y="1091"/>
                    </a:cubicBezTo>
                    <a:cubicBezTo>
                      <a:pt x="1768" y="1279"/>
                      <a:pt x="1932" y="1525"/>
                      <a:pt x="2026" y="1794"/>
                    </a:cubicBezTo>
                    <a:cubicBezTo>
                      <a:pt x="2143" y="2110"/>
                      <a:pt x="2260" y="2414"/>
                      <a:pt x="2412" y="2718"/>
                    </a:cubicBezTo>
                    <a:lnTo>
                      <a:pt x="2026" y="2964"/>
                    </a:lnTo>
                    <a:lnTo>
                      <a:pt x="1768" y="2437"/>
                    </a:lnTo>
                    <a:cubicBezTo>
                      <a:pt x="1757" y="2426"/>
                      <a:pt x="1745" y="2414"/>
                      <a:pt x="1733" y="2414"/>
                    </a:cubicBezTo>
                    <a:cubicBezTo>
                      <a:pt x="1136" y="2098"/>
                      <a:pt x="270" y="1571"/>
                      <a:pt x="235" y="1384"/>
                    </a:cubicBezTo>
                    <a:cubicBezTo>
                      <a:pt x="165" y="1080"/>
                      <a:pt x="176" y="272"/>
                      <a:pt x="422" y="167"/>
                    </a:cubicBezTo>
                    <a:cubicBezTo>
                      <a:pt x="446" y="155"/>
                      <a:pt x="457" y="143"/>
                      <a:pt x="481" y="143"/>
                    </a:cubicBezTo>
                    <a:close/>
                    <a:moveTo>
                      <a:pt x="463" y="0"/>
                    </a:moveTo>
                    <a:cubicBezTo>
                      <a:pt x="428" y="0"/>
                      <a:pt x="393" y="9"/>
                      <a:pt x="364" y="26"/>
                    </a:cubicBezTo>
                    <a:cubicBezTo>
                      <a:pt x="1" y="190"/>
                      <a:pt x="24" y="1150"/>
                      <a:pt x="83" y="1419"/>
                    </a:cubicBezTo>
                    <a:cubicBezTo>
                      <a:pt x="153" y="1724"/>
                      <a:pt x="1347" y="2367"/>
                      <a:pt x="1639" y="2519"/>
                    </a:cubicBezTo>
                    <a:lnTo>
                      <a:pt x="1932" y="3105"/>
                    </a:lnTo>
                    <a:cubicBezTo>
                      <a:pt x="1944" y="3128"/>
                      <a:pt x="1955" y="3140"/>
                      <a:pt x="1979" y="3140"/>
                    </a:cubicBezTo>
                    <a:lnTo>
                      <a:pt x="2002" y="3140"/>
                    </a:lnTo>
                    <a:cubicBezTo>
                      <a:pt x="2014" y="3140"/>
                      <a:pt x="2026" y="3140"/>
                      <a:pt x="2037" y="3128"/>
                    </a:cubicBezTo>
                    <a:lnTo>
                      <a:pt x="2541" y="2789"/>
                    </a:lnTo>
                    <a:cubicBezTo>
                      <a:pt x="2576" y="2765"/>
                      <a:pt x="2576" y="2730"/>
                      <a:pt x="2564" y="2695"/>
                    </a:cubicBezTo>
                    <a:cubicBezTo>
                      <a:pt x="2412" y="2391"/>
                      <a:pt x="2283" y="2063"/>
                      <a:pt x="2166" y="1735"/>
                    </a:cubicBezTo>
                    <a:cubicBezTo>
                      <a:pt x="2061" y="1443"/>
                      <a:pt x="1885" y="1173"/>
                      <a:pt x="1651" y="974"/>
                    </a:cubicBezTo>
                    <a:cubicBezTo>
                      <a:pt x="1604" y="939"/>
                      <a:pt x="1558" y="893"/>
                      <a:pt x="1522" y="846"/>
                    </a:cubicBezTo>
                    <a:cubicBezTo>
                      <a:pt x="1452" y="764"/>
                      <a:pt x="1370" y="682"/>
                      <a:pt x="1288" y="612"/>
                    </a:cubicBezTo>
                    <a:cubicBezTo>
                      <a:pt x="1195" y="530"/>
                      <a:pt x="1101" y="424"/>
                      <a:pt x="1019" y="319"/>
                    </a:cubicBezTo>
                    <a:cubicBezTo>
                      <a:pt x="995" y="262"/>
                      <a:pt x="942" y="228"/>
                      <a:pt x="889" y="228"/>
                    </a:cubicBezTo>
                    <a:cubicBezTo>
                      <a:pt x="865" y="228"/>
                      <a:pt x="842" y="234"/>
                      <a:pt x="820" y="249"/>
                    </a:cubicBezTo>
                    <a:cubicBezTo>
                      <a:pt x="668" y="366"/>
                      <a:pt x="621" y="553"/>
                      <a:pt x="691" y="717"/>
                    </a:cubicBezTo>
                    <a:cubicBezTo>
                      <a:pt x="645" y="694"/>
                      <a:pt x="598" y="658"/>
                      <a:pt x="563" y="623"/>
                    </a:cubicBezTo>
                    <a:cubicBezTo>
                      <a:pt x="574" y="588"/>
                      <a:pt x="574" y="553"/>
                      <a:pt x="586" y="518"/>
                    </a:cubicBezTo>
                    <a:cubicBezTo>
                      <a:pt x="633" y="296"/>
                      <a:pt x="668" y="108"/>
                      <a:pt x="563" y="26"/>
                    </a:cubicBezTo>
                    <a:cubicBezTo>
                      <a:pt x="533" y="9"/>
                      <a:pt x="498" y="0"/>
                      <a:pt x="46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2" name="Google Shape;3022;p87"/>
              <p:cNvSpPr/>
              <p:nvPr/>
            </p:nvSpPr>
            <p:spPr>
              <a:xfrm>
                <a:off x="-340275" y="2044400"/>
                <a:ext cx="12625" cy="12600"/>
              </a:xfrm>
              <a:custGeom>
                <a:rect b="b" l="l" r="r" t="t"/>
                <a:pathLst>
                  <a:path extrusionOk="0" h="504" w="505">
                    <a:moveTo>
                      <a:pt x="1" y="1"/>
                    </a:moveTo>
                    <a:lnTo>
                      <a:pt x="504" y="50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3" name="Google Shape;3023;p87"/>
              <p:cNvSpPr/>
              <p:nvPr/>
            </p:nvSpPr>
            <p:spPr>
              <a:xfrm>
                <a:off x="-342300" y="2042800"/>
                <a:ext cx="16400" cy="16250"/>
              </a:xfrm>
              <a:custGeom>
                <a:rect b="b" l="l" r="r" t="t"/>
                <a:pathLst>
                  <a:path extrusionOk="0" h="650" w="656">
                    <a:moveTo>
                      <a:pt x="81" y="0"/>
                    </a:moveTo>
                    <a:cubicBezTo>
                      <a:pt x="62" y="0"/>
                      <a:pt x="41" y="6"/>
                      <a:pt x="23" y="18"/>
                    </a:cubicBezTo>
                    <a:cubicBezTo>
                      <a:pt x="0" y="41"/>
                      <a:pt x="0" y="88"/>
                      <a:pt x="23" y="123"/>
                    </a:cubicBezTo>
                    <a:lnTo>
                      <a:pt x="527" y="626"/>
                    </a:lnTo>
                    <a:cubicBezTo>
                      <a:pt x="538" y="638"/>
                      <a:pt x="562" y="650"/>
                      <a:pt x="585" y="650"/>
                    </a:cubicBezTo>
                    <a:cubicBezTo>
                      <a:pt x="597" y="650"/>
                      <a:pt x="620" y="638"/>
                      <a:pt x="632" y="626"/>
                    </a:cubicBezTo>
                    <a:cubicBezTo>
                      <a:pt x="655" y="591"/>
                      <a:pt x="655" y="544"/>
                      <a:pt x="632" y="521"/>
                    </a:cubicBezTo>
                    <a:lnTo>
                      <a:pt x="129" y="18"/>
                    </a:lnTo>
                    <a:cubicBezTo>
                      <a:pt x="117" y="6"/>
                      <a:pt x="100" y="0"/>
                      <a:pt x="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p87"/>
              <p:cNvSpPr/>
              <p:nvPr/>
            </p:nvSpPr>
            <p:spPr>
              <a:xfrm>
                <a:off x="-321825" y="2063700"/>
                <a:ext cx="124375" cy="171500"/>
              </a:xfrm>
              <a:custGeom>
                <a:rect b="b" l="l" r="r" t="t"/>
                <a:pathLst>
                  <a:path extrusionOk="0" h="6860" w="4975">
                    <a:moveTo>
                      <a:pt x="4144" y="1"/>
                    </a:moveTo>
                    <a:lnTo>
                      <a:pt x="3371" y="3489"/>
                    </a:lnTo>
                    <a:lnTo>
                      <a:pt x="831" y="738"/>
                    </a:lnTo>
                    <a:lnTo>
                      <a:pt x="0" y="1183"/>
                    </a:lnTo>
                    <a:cubicBezTo>
                      <a:pt x="0" y="1183"/>
                      <a:pt x="3118" y="6860"/>
                      <a:pt x="3566" y="6860"/>
                    </a:cubicBezTo>
                    <a:cubicBezTo>
                      <a:pt x="3567" y="6860"/>
                      <a:pt x="3569" y="6860"/>
                      <a:pt x="3570" y="6860"/>
                    </a:cubicBezTo>
                    <a:cubicBezTo>
                      <a:pt x="4003" y="6836"/>
                      <a:pt x="4975" y="5326"/>
                      <a:pt x="4975" y="5326"/>
                    </a:cubicBezTo>
                    <a:lnTo>
                      <a:pt x="41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5" name="Google Shape;3025;p87"/>
              <p:cNvSpPr/>
              <p:nvPr/>
            </p:nvSpPr>
            <p:spPr>
              <a:xfrm>
                <a:off x="-323875" y="2061675"/>
                <a:ext cx="128175" cy="175275"/>
              </a:xfrm>
              <a:custGeom>
                <a:rect b="b" l="l" r="r" t="t"/>
                <a:pathLst>
                  <a:path extrusionOk="0" h="7011" w="5127">
                    <a:moveTo>
                      <a:pt x="4214" y="480"/>
                    </a:moveTo>
                    <a:lnTo>
                      <a:pt x="4986" y="5384"/>
                    </a:lnTo>
                    <a:cubicBezTo>
                      <a:pt x="4612" y="5957"/>
                      <a:pt x="3933" y="6847"/>
                      <a:pt x="3652" y="6870"/>
                    </a:cubicBezTo>
                    <a:cubicBezTo>
                      <a:pt x="3359" y="6812"/>
                      <a:pt x="1651" y="3968"/>
                      <a:pt x="176" y="1288"/>
                    </a:cubicBezTo>
                    <a:lnTo>
                      <a:pt x="902" y="913"/>
                    </a:lnTo>
                    <a:lnTo>
                      <a:pt x="3395" y="3617"/>
                    </a:lnTo>
                    <a:cubicBezTo>
                      <a:pt x="3411" y="3625"/>
                      <a:pt x="3428" y="3633"/>
                      <a:pt x="3448" y="3633"/>
                    </a:cubicBezTo>
                    <a:cubicBezTo>
                      <a:pt x="3457" y="3633"/>
                      <a:pt x="3466" y="3632"/>
                      <a:pt x="3477" y="3628"/>
                    </a:cubicBezTo>
                    <a:cubicBezTo>
                      <a:pt x="3500" y="3628"/>
                      <a:pt x="3523" y="3605"/>
                      <a:pt x="3523" y="3582"/>
                    </a:cubicBezTo>
                    <a:lnTo>
                      <a:pt x="4214" y="480"/>
                    </a:lnTo>
                    <a:close/>
                    <a:moveTo>
                      <a:pt x="4226" y="0"/>
                    </a:moveTo>
                    <a:cubicBezTo>
                      <a:pt x="4190" y="0"/>
                      <a:pt x="4155" y="23"/>
                      <a:pt x="4155" y="59"/>
                    </a:cubicBezTo>
                    <a:lnTo>
                      <a:pt x="3418" y="3394"/>
                    </a:lnTo>
                    <a:lnTo>
                      <a:pt x="972" y="761"/>
                    </a:lnTo>
                    <a:cubicBezTo>
                      <a:pt x="958" y="747"/>
                      <a:pt x="940" y="741"/>
                      <a:pt x="923" y="741"/>
                    </a:cubicBezTo>
                    <a:cubicBezTo>
                      <a:pt x="911" y="741"/>
                      <a:pt x="900" y="744"/>
                      <a:pt x="890" y="749"/>
                    </a:cubicBezTo>
                    <a:lnTo>
                      <a:pt x="47" y="1194"/>
                    </a:lnTo>
                    <a:cubicBezTo>
                      <a:pt x="36" y="1194"/>
                      <a:pt x="12" y="1217"/>
                      <a:pt x="12" y="1229"/>
                    </a:cubicBezTo>
                    <a:cubicBezTo>
                      <a:pt x="0" y="1252"/>
                      <a:pt x="0" y="1276"/>
                      <a:pt x="12" y="1288"/>
                    </a:cubicBezTo>
                    <a:cubicBezTo>
                      <a:pt x="749" y="2633"/>
                      <a:pt x="3196" y="7011"/>
                      <a:pt x="3652" y="7011"/>
                    </a:cubicBezTo>
                    <a:lnTo>
                      <a:pt x="3652" y="6999"/>
                    </a:lnTo>
                    <a:cubicBezTo>
                      <a:pt x="4120" y="6964"/>
                      <a:pt x="5021" y="5583"/>
                      <a:pt x="5115" y="5431"/>
                    </a:cubicBezTo>
                    <a:cubicBezTo>
                      <a:pt x="5127" y="5419"/>
                      <a:pt x="5127" y="5396"/>
                      <a:pt x="5127" y="5384"/>
                    </a:cubicBezTo>
                    <a:lnTo>
                      <a:pt x="4296" y="59"/>
                    </a:lnTo>
                    <a:cubicBezTo>
                      <a:pt x="4284" y="23"/>
                      <a:pt x="4261" y="0"/>
                      <a:pt x="422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6" name="Google Shape;3026;p87"/>
              <p:cNvSpPr/>
              <p:nvPr/>
            </p:nvSpPr>
            <p:spPr>
              <a:xfrm>
                <a:off x="79925" y="2024025"/>
                <a:ext cx="60300" cy="75125"/>
              </a:xfrm>
              <a:custGeom>
                <a:rect b="b" l="l" r="r" t="t"/>
                <a:pathLst>
                  <a:path extrusionOk="0" h="3005" w="2412">
                    <a:moveTo>
                      <a:pt x="2033" y="1"/>
                    </a:moveTo>
                    <a:cubicBezTo>
                      <a:pt x="1852" y="1"/>
                      <a:pt x="2013" y="474"/>
                      <a:pt x="2013" y="558"/>
                    </a:cubicBezTo>
                    <a:cubicBezTo>
                      <a:pt x="2013" y="663"/>
                      <a:pt x="1639" y="827"/>
                      <a:pt x="1639" y="827"/>
                    </a:cubicBezTo>
                    <a:lnTo>
                      <a:pt x="1744" y="617"/>
                    </a:lnTo>
                    <a:cubicBezTo>
                      <a:pt x="1818" y="459"/>
                      <a:pt x="1709" y="236"/>
                      <a:pt x="1614" y="236"/>
                    </a:cubicBezTo>
                    <a:cubicBezTo>
                      <a:pt x="1589" y="236"/>
                      <a:pt x="1565" y="252"/>
                      <a:pt x="1545" y="289"/>
                    </a:cubicBezTo>
                    <a:cubicBezTo>
                      <a:pt x="1440" y="453"/>
                      <a:pt x="1170" y="652"/>
                      <a:pt x="1042" y="827"/>
                    </a:cubicBezTo>
                    <a:cubicBezTo>
                      <a:pt x="901" y="991"/>
                      <a:pt x="574" y="1190"/>
                      <a:pt x="410" y="1693"/>
                    </a:cubicBezTo>
                    <a:cubicBezTo>
                      <a:pt x="293" y="2021"/>
                      <a:pt x="152" y="2349"/>
                      <a:pt x="0" y="2665"/>
                    </a:cubicBezTo>
                    <a:lnTo>
                      <a:pt x="503" y="3004"/>
                    </a:lnTo>
                    <a:lnTo>
                      <a:pt x="808" y="2396"/>
                    </a:lnTo>
                    <a:cubicBezTo>
                      <a:pt x="808" y="2396"/>
                      <a:pt x="2282" y="1623"/>
                      <a:pt x="2341" y="1331"/>
                    </a:cubicBezTo>
                    <a:cubicBezTo>
                      <a:pt x="2411" y="1026"/>
                      <a:pt x="2411" y="160"/>
                      <a:pt x="2107" y="20"/>
                    </a:cubicBezTo>
                    <a:cubicBezTo>
                      <a:pt x="2077" y="7"/>
                      <a:pt x="2053" y="1"/>
                      <a:pt x="20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7" name="Google Shape;3027;p87"/>
              <p:cNvSpPr/>
              <p:nvPr/>
            </p:nvSpPr>
            <p:spPr>
              <a:xfrm>
                <a:off x="77875" y="2022100"/>
                <a:ext cx="64975" cy="78800"/>
              </a:xfrm>
              <a:custGeom>
                <a:rect b="b" l="l" r="r" t="t"/>
                <a:pathLst>
                  <a:path extrusionOk="0" h="3152" w="2599">
                    <a:moveTo>
                      <a:pt x="2115" y="136"/>
                    </a:moveTo>
                    <a:cubicBezTo>
                      <a:pt x="2123" y="136"/>
                      <a:pt x="2138" y="141"/>
                      <a:pt x="2165" y="155"/>
                    </a:cubicBezTo>
                    <a:cubicBezTo>
                      <a:pt x="2411" y="261"/>
                      <a:pt x="2423" y="1068"/>
                      <a:pt x="2353" y="1372"/>
                    </a:cubicBezTo>
                    <a:cubicBezTo>
                      <a:pt x="2318" y="1560"/>
                      <a:pt x="1451" y="2086"/>
                      <a:pt x="855" y="2402"/>
                    </a:cubicBezTo>
                    <a:cubicBezTo>
                      <a:pt x="843" y="2402"/>
                      <a:pt x="831" y="2414"/>
                      <a:pt x="819" y="2426"/>
                    </a:cubicBezTo>
                    <a:lnTo>
                      <a:pt x="562" y="2964"/>
                    </a:lnTo>
                    <a:lnTo>
                      <a:pt x="176" y="2707"/>
                    </a:lnTo>
                    <a:cubicBezTo>
                      <a:pt x="316" y="2414"/>
                      <a:pt x="445" y="2098"/>
                      <a:pt x="550" y="1782"/>
                    </a:cubicBezTo>
                    <a:cubicBezTo>
                      <a:pt x="644" y="1513"/>
                      <a:pt x="808" y="1267"/>
                      <a:pt x="1030" y="1080"/>
                    </a:cubicBezTo>
                    <a:cubicBezTo>
                      <a:pt x="1089" y="1033"/>
                      <a:pt x="1135" y="986"/>
                      <a:pt x="1182" y="928"/>
                    </a:cubicBezTo>
                    <a:cubicBezTo>
                      <a:pt x="1241" y="857"/>
                      <a:pt x="1311" y="787"/>
                      <a:pt x="1393" y="717"/>
                    </a:cubicBezTo>
                    <a:cubicBezTo>
                      <a:pt x="1498" y="623"/>
                      <a:pt x="1604" y="506"/>
                      <a:pt x="1685" y="389"/>
                    </a:cubicBezTo>
                    <a:lnTo>
                      <a:pt x="1697" y="378"/>
                    </a:lnTo>
                    <a:cubicBezTo>
                      <a:pt x="1721" y="389"/>
                      <a:pt x="1732" y="413"/>
                      <a:pt x="1744" y="436"/>
                    </a:cubicBezTo>
                    <a:cubicBezTo>
                      <a:pt x="1779" y="506"/>
                      <a:pt x="1791" y="588"/>
                      <a:pt x="1756" y="658"/>
                    </a:cubicBezTo>
                    <a:lnTo>
                      <a:pt x="1662" y="857"/>
                    </a:lnTo>
                    <a:cubicBezTo>
                      <a:pt x="1639" y="881"/>
                      <a:pt x="1650" y="916"/>
                      <a:pt x="1674" y="939"/>
                    </a:cubicBezTo>
                    <a:cubicBezTo>
                      <a:pt x="1688" y="953"/>
                      <a:pt x="1701" y="959"/>
                      <a:pt x="1717" y="959"/>
                    </a:cubicBezTo>
                    <a:cubicBezTo>
                      <a:pt x="1729" y="959"/>
                      <a:pt x="1741" y="956"/>
                      <a:pt x="1756" y="951"/>
                    </a:cubicBezTo>
                    <a:cubicBezTo>
                      <a:pt x="1943" y="869"/>
                      <a:pt x="2165" y="740"/>
                      <a:pt x="2165" y="623"/>
                    </a:cubicBezTo>
                    <a:cubicBezTo>
                      <a:pt x="2165" y="577"/>
                      <a:pt x="2154" y="530"/>
                      <a:pt x="2142" y="483"/>
                    </a:cubicBezTo>
                    <a:cubicBezTo>
                      <a:pt x="2130" y="413"/>
                      <a:pt x="2072" y="179"/>
                      <a:pt x="2107" y="143"/>
                    </a:cubicBezTo>
                    <a:cubicBezTo>
                      <a:pt x="2107" y="139"/>
                      <a:pt x="2109" y="136"/>
                      <a:pt x="2115" y="136"/>
                    </a:cubicBezTo>
                    <a:close/>
                    <a:moveTo>
                      <a:pt x="2124" y="0"/>
                    </a:moveTo>
                    <a:cubicBezTo>
                      <a:pt x="2089" y="0"/>
                      <a:pt x="2054" y="9"/>
                      <a:pt x="2025" y="26"/>
                    </a:cubicBezTo>
                    <a:cubicBezTo>
                      <a:pt x="1931" y="108"/>
                      <a:pt x="1955" y="296"/>
                      <a:pt x="2002" y="518"/>
                    </a:cubicBezTo>
                    <a:cubicBezTo>
                      <a:pt x="2013" y="565"/>
                      <a:pt x="2025" y="612"/>
                      <a:pt x="2025" y="623"/>
                    </a:cubicBezTo>
                    <a:cubicBezTo>
                      <a:pt x="1990" y="658"/>
                      <a:pt x="1943" y="694"/>
                      <a:pt x="1896" y="717"/>
                    </a:cubicBezTo>
                    <a:cubicBezTo>
                      <a:pt x="1966" y="553"/>
                      <a:pt x="1920" y="366"/>
                      <a:pt x="1779" y="261"/>
                    </a:cubicBezTo>
                    <a:cubicBezTo>
                      <a:pt x="1751" y="244"/>
                      <a:pt x="1722" y="237"/>
                      <a:pt x="1693" y="237"/>
                    </a:cubicBezTo>
                    <a:cubicBezTo>
                      <a:pt x="1640" y="237"/>
                      <a:pt x="1592" y="265"/>
                      <a:pt x="1568" y="319"/>
                    </a:cubicBezTo>
                    <a:cubicBezTo>
                      <a:pt x="1487" y="424"/>
                      <a:pt x="1405" y="530"/>
                      <a:pt x="1299" y="612"/>
                    </a:cubicBezTo>
                    <a:cubicBezTo>
                      <a:pt x="1217" y="682"/>
                      <a:pt x="1135" y="764"/>
                      <a:pt x="1065" y="857"/>
                    </a:cubicBezTo>
                    <a:cubicBezTo>
                      <a:pt x="1030" y="904"/>
                      <a:pt x="983" y="939"/>
                      <a:pt x="936" y="986"/>
                    </a:cubicBezTo>
                    <a:cubicBezTo>
                      <a:pt x="702" y="1185"/>
                      <a:pt x="515" y="1454"/>
                      <a:pt x="421" y="1747"/>
                    </a:cubicBezTo>
                    <a:cubicBezTo>
                      <a:pt x="304" y="2075"/>
                      <a:pt x="176" y="2391"/>
                      <a:pt x="24" y="2707"/>
                    </a:cubicBezTo>
                    <a:cubicBezTo>
                      <a:pt x="0" y="2742"/>
                      <a:pt x="12" y="2777"/>
                      <a:pt x="47" y="2800"/>
                    </a:cubicBezTo>
                    <a:lnTo>
                      <a:pt x="550" y="3128"/>
                    </a:lnTo>
                    <a:cubicBezTo>
                      <a:pt x="562" y="3140"/>
                      <a:pt x="574" y="3140"/>
                      <a:pt x="585" y="3140"/>
                    </a:cubicBezTo>
                    <a:lnTo>
                      <a:pt x="609" y="3151"/>
                    </a:lnTo>
                    <a:cubicBezTo>
                      <a:pt x="632" y="3140"/>
                      <a:pt x="644" y="3128"/>
                      <a:pt x="656" y="3105"/>
                    </a:cubicBezTo>
                    <a:lnTo>
                      <a:pt x="948" y="2519"/>
                    </a:lnTo>
                    <a:cubicBezTo>
                      <a:pt x="1241" y="2367"/>
                      <a:pt x="2435" y="1724"/>
                      <a:pt x="2505" y="1419"/>
                    </a:cubicBezTo>
                    <a:cubicBezTo>
                      <a:pt x="2563" y="1150"/>
                      <a:pt x="2598" y="190"/>
                      <a:pt x="2224" y="26"/>
                    </a:cubicBezTo>
                    <a:cubicBezTo>
                      <a:pt x="2195" y="9"/>
                      <a:pt x="2160" y="0"/>
                      <a:pt x="2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8" name="Google Shape;3028;p87"/>
              <p:cNvSpPr/>
              <p:nvPr/>
            </p:nvSpPr>
            <p:spPr>
              <a:xfrm>
                <a:off x="-21900" y="2057850"/>
                <a:ext cx="124375" cy="177350"/>
              </a:xfrm>
              <a:custGeom>
                <a:rect b="b" l="l" r="r" t="t"/>
                <a:pathLst>
                  <a:path extrusionOk="0" h="7094" w="4975">
                    <a:moveTo>
                      <a:pt x="503" y="1"/>
                    </a:moveTo>
                    <a:lnTo>
                      <a:pt x="0" y="5560"/>
                    </a:lnTo>
                    <a:cubicBezTo>
                      <a:pt x="0" y="5560"/>
                      <a:pt x="971" y="7070"/>
                      <a:pt x="1405" y="7094"/>
                    </a:cubicBezTo>
                    <a:cubicBezTo>
                      <a:pt x="1406" y="7094"/>
                      <a:pt x="1407" y="7094"/>
                      <a:pt x="1409" y="7094"/>
                    </a:cubicBezTo>
                    <a:cubicBezTo>
                      <a:pt x="1857" y="7094"/>
                      <a:pt x="4974" y="1417"/>
                      <a:pt x="4974" y="1417"/>
                    </a:cubicBezTo>
                    <a:lnTo>
                      <a:pt x="4143" y="972"/>
                    </a:lnTo>
                    <a:lnTo>
                      <a:pt x="1603" y="372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9" name="Google Shape;3029;p87"/>
              <p:cNvSpPr/>
              <p:nvPr/>
            </p:nvSpPr>
            <p:spPr>
              <a:xfrm>
                <a:off x="-23675" y="2056100"/>
                <a:ext cx="128200" cy="180850"/>
              </a:xfrm>
              <a:custGeom>
                <a:rect b="b" l="l" r="r" t="t"/>
                <a:pathLst>
                  <a:path extrusionOk="0" h="7234" w="5128">
                    <a:moveTo>
                      <a:pt x="609" y="457"/>
                    </a:moveTo>
                    <a:lnTo>
                      <a:pt x="1604" y="3805"/>
                    </a:lnTo>
                    <a:cubicBezTo>
                      <a:pt x="1612" y="3841"/>
                      <a:pt x="1642" y="3859"/>
                      <a:pt x="1675" y="3859"/>
                    </a:cubicBezTo>
                    <a:cubicBezTo>
                      <a:pt x="1695" y="3859"/>
                      <a:pt x="1715" y="3853"/>
                      <a:pt x="1733" y="3840"/>
                    </a:cubicBezTo>
                    <a:lnTo>
                      <a:pt x="4226" y="1136"/>
                    </a:lnTo>
                    <a:lnTo>
                      <a:pt x="4952" y="1511"/>
                    </a:lnTo>
                    <a:cubicBezTo>
                      <a:pt x="3477" y="4191"/>
                      <a:pt x="1768" y="7035"/>
                      <a:pt x="1476" y="7093"/>
                    </a:cubicBezTo>
                    <a:cubicBezTo>
                      <a:pt x="1195" y="7070"/>
                      <a:pt x="516" y="6180"/>
                      <a:pt x="141" y="5607"/>
                    </a:cubicBezTo>
                    <a:lnTo>
                      <a:pt x="609" y="457"/>
                    </a:lnTo>
                    <a:close/>
                    <a:moveTo>
                      <a:pt x="574" y="1"/>
                    </a:moveTo>
                    <a:cubicBezTo>
                      <a:pt x="527" y="1"/>
                      <a:pt x="504" y="36"/>
                      <a:pt x="504" y="71"/>
                    </a:cubicBezTo>
                    <a:lnTo>
                      <a:pt x="1" y="5619"/>
                    </a:lnTo>
                    <a:cubicBezTo>
                      <a:pt x="1" y="5630"/>
                      <a:pt x="1" y="5654"/>
                      <a:pt x="13" y="5665"/>
                    </a:cubicBezTo>
                    <a:cubicBezTo>
                      <a:pt x="118" y="5818"/>
                      <a:pt x="1019" y="7199"/>
                      <a:pt x="1476" y="7234"/>
                    </a:cubicBezTo>
                    <a:cubicBezTo>
                      <a:pt x="1932" y="7234"/>
                      <a:pt x="4378" y="2856"/>
                      <a:pt x="5115" y="1511"/>
                    </a:cubicBezTo>
                    <a:cubicBezTo>
                      <a:pt x="5127" y="1499"/>
                      <a:pt x="5127" y="1475"/>
                      <a:pt x="5115" y="1464"/>
                    </a:cubicBezTo>
                    <a:cubicBezTo>
                      <a:pt x="5115" y="1440"/>
                      <a:pt x="5104" y="1429"/>
                      <a:pt x="5080" y="1417"/>
                    </a:cubicBezTo>
                    <a:lnTo>
                      <a:pt x="4249" y="972"/>
                    </a:lnTo>
                    <a:cubicBezTo>
                      <a:pt x="4240" y="969"/>
                      <a:pt x="4231" y="968"/>
                      <a:pt x="4221" y="968"/>
                    </a:cubicBezTo>
                    <a:cubicBezTo>
                      <a:pt x="4196" y="968"/>
                      <a:pt x="4173" y="978"/>
                      <a:pt x="4156" y="996"/>
                    </a:cubicBezTo>
                    <a:lnTo>
                      <a:pt x="1710" y="3641"/>
                    </a:lnTo>
                    <a:lnTo>
                      <a:pt x="645" y="48"/>
                    </a:lnTo>
                    <a:cubicBezTo>
                      <a:pt x="633" y="24"/>
                      <a:pt x="598" y="1"/>
                      <a:pt x="57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30" name="Google Shape;3030;p87"/>
            <p:cNvSpPr/>
            <p:nvPr/>
          </p:nvSpPr>
          <p:spPr>
            <a:xfrm>
              <a:off x="710125" y="3502800"/>
              <a:ext cx="702670" cy="845620"/>
            </a:xfrm>
            <a:custGeom>
              <a:rect b="b" l="l" r="r" t="t"/>
              <a:pathLst>
                <a:path extrusionOk="0" h="13298" w="11050">
                  <a:moveTo>
                    <a:pt x="2343" y="0"/>
                  </a:moveTo>
                  <a:cubicBezTo>
                    <a:pt x="2272" y="0"/>
                    <a:pt x="2199" y="16"/>
                    <a:pt x="2131" y="49"/>
                  </a:cubicBezTo>
                  <a:cubicBezTo>
                    <a:pt x="1744" y="248"/>
                    <a:pt x="1639" y="1020"/>
                    <a:pt x="1709" y="1395"/>
                  </a:cubicBezTo>
                  <a:cubicBezTo>
                    <a:pt x="1709" y="1429"/>
                    <a:pt x="1847" y="1921"/>
                    <a:pt x="1861" y="1921"/>
                  </a:cubicBezTo>
                  <a:cubicBezTo>
                    <a:pt x="1861" y="1921"/>
                    <a:pt x="1861" y="1921"/>
                    <a:pt x="1862" y="1921"/>
                  </a:cubicBezTo>
                  <a:lnTo>
                    <a:pt x="1862" y="1921"/>
                  </a:lnTo>
                  <a:cubicBezTo>
                    <a:pt x="1850" y="2050"/>
                    <a:pt x="1826" y="2179"/>
                    <a:pt x="1815" y="2319"/>
                  </a:cubicBezTo>
                  <a:cubicBezTo>
                    <a:pt x="1791" y="2588"/>
                    <a:pt x="1756" y="2881"/>
                    <a:pt x="1756" y="3209"/>
                  </a:cubicBezTo>
                  <a:cubicBezTo>
                    <a:pt x="1744" y="3560"/>
                    <a:pt x="1744" y="3911"/>
                    <a:pt x="1780" y="4262"/>
                  </a:cubicBezTo>
                  <a:cubicBezTo>
                    <a:pt x="1815" y="4660"/>
                    <a:pt x="1873" y="5046"/>
                    <a:pt x="1979" y="5421"/>
                  </a:cubicBezTo>
                  <a:lnTo>
                    <a:pt x="1979" y="5444"/>
                  </a:lnTo>
                  <a:cubicBezTo>
                    <a:pt x="1908" y="5327"/>
                    <a:pt x="1709" y="5046"/>
                    <a:pt x="1686" y="5023"/>
                  </a:cubicBezTo>
                  <a:cubicBezTo>
                    <a:pt x="1469" y="4776"/>
                    <a:pt x="970" y="4447"/>
                    <a:pt x="580" y="4447"/>
                  </a:cubicBezTo>
                  <a:cubicBezTo>
                    <a:pt x="507" y="4447"/>
                    <a:pt x="438" y="4459"/>
                    <a:pt x="375" y="4484"/>
                  </a:cubicBezTo>
                  <a:cubicBezTo>
                    <a:pt x="106" y="4613"/>
                    <a:pt x="1" y="4953"/>
                    <a:pt x="153" y="5210"/>
                  </a:cubicBezTo>
                  <a:cubicBezTo>
                    <a:pt x="305" y="5444"/>
                    <a:pt x="656" y="5573"/>
                    <a:pt x="937" y="5620"/>
                  </a:cubicBezTo>
                  <a:cubicBezTo>
                    <a:pt x="970" y="5625"/>
                    <a:pt x="1007" y="5627"/>
                    <a:pt x="1047" y="5627"/>
                  </a:cubicBezTo>
                  <a:cubicBezTo>
                    <a:pt x="1388" y="5627"/>
                    <a:pt x="1937" y="5466"/>
                    <a:pt x="1979" y="5456"/>
                  </a:cubicBezTo>
                  <a:cubicBezTo>
                    <a:pt x="2096" y="5830"/>
                    <a:pt x="2224" y="6217"/>
                    <a:pt x="2388" y="6579"/>
                  </a:cubicBezTo>
                  <a:cubicBezTo>
                    <a:pt x="2482" y="6790"/>
                    <a:pt x="2587" y="7013"/>
                    <a:pt x="2681" y="7223"/>
                  </a:cubicBezTo>
                  <a:cubicBezTo>
                    <a:pt x="2622" y="7130"/>
                    <a:pt x="2564" y="7048"/>
                    <a:pt x="2552" y="7036"/>
                  </a:cubicBezTo>
                  <a:cubicBezTo>
                    <a:pt x="2347" y="6792"/>
                    <a:pt x="1858" y="6467"/>
                    <a:pt x="1470" y="6467"/>
                  </a:cubicBezTo>
                  <a:cubicBezTo>
                    <a:pt x="1393" y="6467"/>
                    <a:pt x="1319" y="6480"/>
                    <a:pt x="1253" y="6509"/>
                  </a:cubicBezTo>
                  <a:cubicBezTo>
                    <a:pt x="984" y="6626"/>
                    <a:pt x="878" y="6966"/>
                    <a:pt x="1031" y="7223"/>
                  </a:cubicBezTo>
                  <a:cubicBezTo>
                    <a:pt x="1171" y="7492"/>
                    <a:pt x="1522" y="7621"/>
                    <a:pt x="1815" y="7668"/>
                  </a:cubicBezTo>
                  <a:cubicBezTo>
                    <a:pt x="1843" y="7672"/>
                    <a:pt x="1875" y="7673"/>
                    <a:pt x="1909" y="7673"/>
                  </a:cubicBezTo>
                  <a:cubicBezTo>
                    <a:pt x="2208" y="7673"/>
                    <a:pt x="2686" y="7546"/>
                    <a:pt x="2833" y="7504"/>
                  </a:cubicBezTo>
                  <a:lnTo>
                    <a:pt x="2950" y="7750"/>
                  </a:lnTo>
                  <a:cubicBezTo>
                    <a:pt x="3149" y="8136"/>
                    <a:pt x="3348" y="8522"/>
                    <a:pt x="3523" y="8909"/>
                  </a:cubicBezTo>
                  <a:cubicBezTo>
                    <a:pt x="3594" y="9049"/>
                    <a:pt x="3652" y="9189"/>
                    <a:pt x="3711" y="9318"/>
                  </a:cubicBezTo>
                  <a:lnTo>
                    <a:pt x="3594" y="9166"/>
                  </a:lnTo>
                  <a:cubicBezTo>
                    <a:pt x="3387" y="8920"/>
                    <a:pt x="2889" y="8590"/>
                    <a:pt x="2500" y="8590"/>
                  </a:cubicBezTo>
                  <a:cubicBezTo>
                    <a:pt x="2427" y="8590"/>
                    <a:pt x="2357" y="8602"/>
                    <a:pt x="2295" y="8628"/>
                  </a:cubicBezTo>
                  <a:cubicBezTo>
                    <a:pt x="2014" y="8756"/>
                    <a:pt x="1908" y="9096"/>
                    <a:pt x="2072" y="9353"/>
                  </a:cubicBezTo>
                  <a:cubicBezTo>
                    <a:pt x="2213" y="9611"/>
                    <a:pt x="2564" y="9751"/>
                    <a:pt x="2845" y="9786"/>
                  </a:cubicBezTo>
                  <a:cubicBezTo>
                    <a:pt x="2884" y="9793"/>
                    <a:pt x="2928" y="9796"/>
                    <a:pt x="2975" y="9796"/>
                  </a:cubicBezTo>
                  <a:cubicBezTo>
                    <a:pt x="3266" y="9796"/>
                    <a:pt x="3678" y="9686"/>
                    <a:pt x="3839" y="9646"/>
                  </a:cubicBezTo>
                  <a:cubicBezTo>
                    <a:pt x="3898" y="9786"/>
                    <a:pt x="3945" y="9927"/>
                    <a:pt x="3992" y="10067"/>
                  </a:cubicBezTo>
                  <a:cubicBezTo>
                    <a:pt x="4027" y="10161"/>
                    <a:pt x="4062" y="10243"/>
                    <a:pt x="4085" y="10348"/>
                  </a:cubicBezTo>
                  <a:cubicBezTo>
                    <a:pt x="4109" y="10442"/>
                    <a:pt x="4144" y="10535"/>
                    <a:pt x="4167" y="10641"/>
                  </a:cubicBezTo>
                  <a:cubicBezTo>
                    <a:pt x="4214" y="10816"/>
                    <a:pt x="4261" y="11015"/>
                    <a:pt x="4296" y="11191"/>
                  </a:cubicBezTo>
                  <a:cubicBezTo>
                    <a:pt x="4319" y="11320"/>
                    <a:pt x="4343" y="11437"/>
                    <a:pt x="4378" y="11554"/>
                  </a:cubicBezTo>
                  <a:cubicBezTo>
                    <a:pt x="4308" y="11425"/>
                    <a:pt x="4179" y="11156"/>
                    <a:pt x="4167" y="11132"/>
                  </a:cubicBezTo>
                  <a:cubicBezTo>
                    <a:pt x="3986" y="10845"/>
                    <a:pt x="3486" y="10393"/>
                    <a:pt x="3079" y="10393"/>
                  </a:cubicBezTo>
                  <a:cubicBezTo>
                    <a:pt x="3039" y="10393"/>
                    <a:pt x="3000" y="10397"/>
                    <a:pt x="2962" y="10407"/>
                  </a:cubicBezTo>
                  <a:cubicBezTo>
                    <a:pt x="2669" y="10489"/>
                    <a:pt x="2517" y="10805"/>
                    <a:pt x="2634" y="11086"/>
                  </a:cubicBezTo>
                  <a:cubicBezTo>
                    <a:pt x="2739" y="11378"/>
                    <a:pt x="3067" y="11554"/>
                    <a:pt x="3336" y="11636"/>
                  </a:cubicBezTo>
                  <a:cubicBezTo>
                    <a:pt x="3438" y="11667"/>
                    <a:pt x="3579" y="11677"/>
                    <a:pt x="3726" y="11677"/>
                  </a:cubicBezTo>
                  <a:cubicBezTo>
                    <a:pt x="4020" y="11677"/>
                    <a:pt x="4335" y="11636"/>
                    <a:pt x="4390" y="11636"/>
                  </a:cubicBezTo>
                  <a:cubicBezTo>
                    <a:pt x="4425" y="11835"/>
                    <a:pt x="4472" y="12034"/>
                    <a:pt x="4495" y="12221"/>
                  </a:cubicBezTo>
                  <a:cubicBezTo>
                    <a:pt x="4565" y="12630"/>
                    <a:pt x="4624" y="12993"/>
                    <a:pt x="4670" y="13298"/>
                  </a:cubicBezTo>
                  <a:lnTo>
                    <a:pt x="4951" y="13298"/>
                  </a:lnTo>
                  <a:cubicBezTo>
                    <a:pt x="4905" y="12982"/>
                    <a:pt x="4834" y="12607"/>
                    <a:pt x="4752" y="12174"/>
                  </a:cubicBezTo>
                  <a:cubicBezTo>
                    <a:pt x="4706" y="11975"/>
                    <a:pt x="4659" y="11753"/>
                    <a:pt x="4612" y="11542"/>
                  </a:cubicBezTo>
                  <a:cubicBezTo>
                    <a:pt x="4811" y="11460"/>
                    <a:pt x="5010" y="11366"/>
                    <a:pt x="5197" y="11261"/>
                  </a:cubicBezTo>
                  <a:cubicBezTo>
                    <a:pt x="5420" y="11495"/>
                    <a:pt x="5981" y="11776"/>
                    <a:pt x="6052" y="11811"/>
                  </a:cubicBezTo>
                  <a:cubicBezTo>
                    <a:pt x="5981" y="11998"/>
                    <a:pt x="5911" y="12186"/>
                    <a:pt x="5829" y="12350"/>
                  </a:cubicBezTo>
                  <a:cubicBezTo>
                    <a:pt x="5665" y="12712"/>
                    <a:pt x="5525" y="13028"/>
                    <a:pt x="5384" y="13298"/>
                  </a:cubicBezTo>
                  <a:lnTo>
                    <a:pt x="5689" y="13298"/>
                  </a:lnTo>
                  <a:cubicBezTo>
                    <a:pt x="5806" y="13052"/>
                    <a:pt x="5923" y="12771"/>
                    <a:pt x="6052" y="12455"/>
                  </a:cubicBezTo>
                  <a:cubicBezTo>
                    <a:pt x="6133" y="12268"/>
                    <a:pt x="6215" y="12057"/>
                    <a:pt x="6297" y="11846"/>
                  </a:cubicBezTo>
                  <a:cubicBezTo>
                    <a:pt x="6364" y="11856"/>
                    <a:pt x="6813" y="11943"/>
                    <a:pt x="7148" y="11943"/>
                  </a:cubicBezTo>
                  <a:cubicBezTo>
                    <a:pt x="7223" y="11943"/>
                    <a:pt x="7293" y="11939"/>
                    <a:pt x="7351" y="11928"/>
                  </a:cubicBezTo>
                  <a:cubicBezTo>
                    <a:pt x="7632" y="11858"/>
                    <a:pt x="7971" y="11706"/>
                    <a:pt x="8088" y="11425"/>
                  </a:cubicBezTo>
                  <a:cubicBezTo>
                    <a:pt x="8229" y="11156"/>
                    <a:pt x="8100" y="10828"/>
                    <a:pt x="7807" y="10723"/>
                  </a:cubicBezTo>
                  <a:cubicBezTo>
                    <a:pt x="7758" y="10707"/>
                    <a:pt x="7707" y="10700"/>
                    <a:pt x="7654" y="10700"/>
                  </a:cubicBezTo>
                  <a:cubicBezTo>
                    <a:pt x="7258" y="10700"/>
                    <a:pt x="6761" y="11087"/>
                    <a:pt x="6555" y="11355"/>
                  </a:cubicBezTo>
                  <a:cubicBezTo>
                    <a:pt x="6543" y="11378"/>
                    <a:pt x="6414" y="11589"/>
                    <a:pt x="6344" y="11729"/>
                  </a:cubicBezTo>
                  <a:cubicBezTo>
                    <a:pt x="6368" y="11647"/>
                    <a:pt x="6403" y="11554"/>
                    <a:pt x="6438" y="11472"/>
                  </a:cubicBezTo>
                  <a:cubicBezTo>
                    <a:pt x="6508" y="11296"/>
                    <a:pt x="6567" y="11109"/>
                    <a:pt x="6625" y="10922"/>
                  </a:cubicBezTo>
                  <a:cubicBezTo>
                    <a:pt x="6660" y="10828"/>
                    <a:pt x="6684" y="10734"/>
                    <a:pt x="6707" y="10641"/>
                  </a:cubicBezTo>
                  <a:cubicBezTo>
                    <a:pt x="6742" y="10535"/>
                    <a:pt x="6766" y="10442"/>
                    <a:pt x="6789" y="10348"/>
                  </a:cubicBezTo>
                  <a:cubicBezTo>
                    <a:pt x="6847" y="10114"/>
                    <a:pt x="6883" y="9868"/>
                    <a:pt x="6929" y="9634"/>
                  </a:cubicBezTo>
                  <a:cubicBezTo>
                    <a:pt x="7084" y="9689"/>
                    <a:pt x="7580" y="9859"/>
                    <a:pt x="7882" y="9859"/>
                  </a:cubicBezTo>
                  <a:cubicBezTo>
                    <a:pt x="7901" y="9859"/>
                    <a:pt x="7919" y="9858"/>
                    <a:pt x="7936" y="9857"/>
                  </a:cubicBezTo>
                  <a:cubicBezTo>
                    <a:pt x="8217" y="9845"/>
                    <a:pt x="8580" y="9740"/>
                    <a:pt x="8743" y="9482"/>
                  </a:cubicBezTo>
                  <a:cubicBezTo>
                    <a:pt x="8907" y="9236"/>
                    <a:pt x="8837" y="8897"/>
                    <a:pt x="8568" y="8745"/>
                  </a:cubicBezTo>
                  <a:cubicBezTo>
                    <a:pt x="8496" y="8709"/>
                    <a:pt x="8413" y="8693"/>
                    <a:pt x="8323" y="8693"/>
                  </a:cubicBezTo>
                  <a:cubicBezTo>
                    <a:pt x="7944" y="8693"/>
                    <a:pt x="7451" y="8972"/>
                    <a:pt x="7234" y="9189"/>
                  </a:cubicBezTo>
                  <a:cubicBezTo>
                    <a:pt x="7210" y="9201"/>
                    <a:pt x="7046" y="9424"/>
                    <a:pt x="6953" y="9541"/>
                  </a:cubicBezTo>
                  <a:cubicBezTo>
                    <a:pt x="6976" y="9400"/>
                    <a:pt x="7000" y="9248"/>
                    <a:pt x="7011" y="9108"/>
                  </a:cubicBezTo>
                  <a:cubicBezTo>
                    <a:pt x="7070" y="8674"/>
                    <a:pt x="7105" y="8241"/>
                    <a:pt x="7152" y="7808"/>
                  </a:cubicBezTo>
                  <a:cubicBezTo>
                    <a:pt x="7163" y="7680"/>
                    <a:pt x="7175" y="7551"/>
                    <a:pt x="7187" y="7422"/>
                  </a:cubicBezTo>
                  <a:cubicBezTo>
                    <a:pt x="7243" y="7433"/>
                    <a:pt x="7843" y="7658"/>
                    <a:pt x="8172" y="7658"/>
                  </a:cubicBezTo>
                  <a:cubicBezTo>
                    <a:pt x="8187" y="7658"/>
                    <a:pt x="8202" y="7657"/>
                    <a:pt x="8217" y="7656"/>
                  </a:cubicBezTo>
                  <a:cubicBezTo>
                    <a:pt x="8509" y="7633"/>
                    <a:pt x="8861" y="7539"/>
                    <a:pt x="9024" y="7282"/>
                  </a:cubicBezTo>
                  <a:cubicBezTo>
                    <a:pt x="9188" y="7036"/>
                    <a:pt x="9118" y="6697"/>
                    <a:pt x="8849" y="6544"/>
                  </a:cubicBezTo>
                  <a:cubicBezTo>
                    <a:pt x="8774" y="6505"/>
                    <a:pt x="8686" y="6487"/>
                    <a:pt x="8592" y="6487"/>
                  </a:cubicBezTo>
                  <a:cubicBezTo>
                    <a:pt x="8215" y="6487"/>
                    <a:pt x="7730" y="6764"/>
                    <a:pt x="7515" y="6989"/>
                  </a:cubicBezTo>
                  <a:cubicBezTo>
                    <a:pt x="7491" y="7013"/>
                    <a:pt x="7245" y="7317"/>
                    <a:pt x="7187" y="7399"/>
                  </a:cubicBezTo>
                  <a:cubicBezTo>
                    <a:pt x="7210" y="7106"/>
                    <a:pt x="7245" y="6814"/>
                    <a:pt x="7292" y="6544"/>
                  </a:cubicBezTo>
                  <a:cubicBezTo>
                    <a:pt x="7351" y="6158"/>
                    <a:pt x="7433" y="5772"/>
                    <a:pt x="7538" y="5409"/>
                  </a:cubicBezTo>
                  <a:cubicBezTo>
                    <a:pt x="7560" y="5409"/>
                    <a:pt x="8193" y="5645"/>
                    <a:pt x="8535" y="5645"/>
                  </a:cubicBezTo>
                  <a:cubicBezTo>
                    <a:pt x="8550" y="5645"/>
                    <a:pt x="8565" y="5644"/>
                    <a:pt x="8580" y="5643"/>
                  </a:cubicBezTo>
                  <a:cubicBezTo>
                    <a:pt x="8872" y="5631"/>
                    <a:pt x="9223" y="5526"/>
                    <a:pt x="9387" y="5269"/>
                  </a:cubicBezTo>
                  <a:cubicBezTo>
                    <a:pt x="9563" y="5023"/>
                    <a:pt x="9481" y="4683"/>
                    <a:pt x="9212" y="4543"/>
                  </a:cubicBezTo>
                  <a:cubicBezTo>
                    <a:pt x="9137" y="4503"/>
                    <a:pt x="9049" y="4486"/>
                    <a:pt x="8954" y="4486"/>
                  </a:cubicBezTo>
                  <a:cubicBezTo>
                    <a:pt x="8577" y="4486"/>
                    <a:pt x="8093" y="4761"/>
                    <a:pt x="7877" y="4976"/>
                  </a:cubicBezTo>
                  <a:cubicBezTo>
                    <a:pt x="7854" y="4999"/>
                    <a:pt x="7585" y="5327"/>
                    <a:pt x="7550" y="5397"/>
                  </a:cubicBezTo>
                  <a:cubicBezTo>
                    <a:pt x="7550" y="5374"/>
                    <a:pt x="7550" y="5351"/>
                    <a:pt x="7561" y="5327"/>
                  </a:cubicBezTo>
                  <a:cubicBezTo>
                    <a:pt x="7678" y="4964"/>
                    <a:pt x="7831" y="4601"/>
                    <a:pt x="8006" y="4262"/>
                  </a:cubicBezTo>
                  <a:cubicBezTo>
                    <a:pt x="8111" y="4063"/>
                    <a:pt x="8217" y="3888"/>
                    <a:pt x="8322" y="3712"/>
                  </a:cubicBezTo>
                  <a:cubicBezTo>
                    <a:pt x="8439" y="3782"/>
                    <a:pt x="9001" y="4051"/>
                    <a:pt x="9305" y="4063"/>
                  </a:cubicBezTo>
                  <a:cubicBezTo>
                    <a:pt x="9325" y="4064"/>
                    <a:pt x="9346" y="4064"/>
                    <a:pt x="9367" y="4064"/>
                  </a:cubicBezTo>
                  <a:cubicBezTo>
                    <a:pt x="9646" y="4064"/>
                    <a:pt x="9963" y="3988"/>
                    <a:pt x="10148" y="3770"/>
                  </a:cubicBezTo>
                  <a:cubicBezTo>
                    <a:pt x="10347" y="3536"/>
                    <a:pt x="10312" y="3185"/>
                    <a:pt x="10054" y="3021"/>
                  </a:cubicBezTo>
                  <a:cubicBezTo>
                    <a:pt x="9961" y="2956"/>
                    <a:pt x="9840" y="2929"/>
                    <a:pt x="9708" y="2929"/>
                  </a:cubicBezTo>
                  <a:cubicBezTo>
                    <a:pt x="9347" y="2929"/>
                    <a:pt x="8899" y="3134"/>
                    <a:pt x="8685" y="3314"/>
                  </a:cubicBezTo>
                  <a:cubicBezTo>
                    <a:pt x="8662" y="3326"/>
                    <a:pt x="8509" y="3478"/>
                    <a:pt x="8404" y="3583"/>
                  </a:cubicBezTo>
                  <a:cubicBezTo>
                    <a:pt x="8451" y="3513"/>
                    <a:pt x="8498" y="3431"/>
                    <a:pt x="8545" y="3361"/>
                  </a:cubicBezTo>
                  <a:cubicBezTo>
                    <a:pt x="8732" y="3092"/>
                    <a:pt x="8907" y="2846"/>
                    <a:pt x="9071" y="2647"/>
                  </a:cubicBezTo>
                  <a:cubicBezTo>
                    <a:pt x="9165" y="2518"/>
                    <a:pt x="9258" y="2425"/>
                    <a:pt x="9340" y="2319"/>
                  </a:cubicBezTo>
                  <a:cubicBezTo>
                    <a:pt x="9481" y="2319"/>
                    <a:pt x="10089" y="2296"/>
                    <a:pt x="10359" y="2179"/>
                  </a:cubicBezTo>
                  <a:cubicBezTo>
                    <a:pt x="10628" y="2050"/>
                    <a:pt x="10920" y="1828"/>
                    <a:pt x="10979" y="1535"/>
                  </a:cubicBezTo>
                  <a:cubicBezTo>
                    <a:pt x="11049" y="1231"/>
                    <a:pt x="10850" y="938"/>
                    <a:pt x="10558" y="903"/>
                  </a:cubicBezTo>
                  <a:cubicBezTo>
                    <a:pt x="10541" y="901"/>
                    <a:pt x="10525" y="900"/>
                    <a:pt x="10508" y="900"/>
                  </a:cubicBezTo>
                  <a:cubicBezTo>
                    <a:pt x="10087" y="900"/>
                    <a:pt x="9615" y="1455"/>
                    <a:pt x="9457" y="1792"/>
                  </a:cubicBezTo>
                  <a:cubicBezTo>
                    <a:pt x="9446" y="1828"/>
                    <a:pt x="9294" y="2319"/>
                    <a:pt x="9294" y="2319"/>
                  </a:cubicBezTo>
                  <a:lnTo>
                    <a:pt x="9305" y="2319"/>
                  </a:lnTo>
                  <a:cubicBezTo>
                    <a:pt x="9223" y="2413"/>
                    <a:pt x="9141" y="2518"/>
                    <a:pt x="9048" y="2623"/>
                  </a:cubicBezTo>
                  <a:cubicBezTo>
                    <a:pt x="8884" y="2834"/>
                    <a:pt x="8697" y="3068"/>
                    <a:pt x="8509" y="3326"/>
                  </a:cubicBezTo>
                  <a:cubicBezTo>
                    <a:pt x="8310" y="3618"/>
                    <a:pt x="8123" y="3911"/>
                    <a:pt x="7948" y="4227"/>
                  </a:cubicBezTo>
                  <a:cubicBezTo>
                    <a:pt x="7760" y="4566"/>
                    <a:pt x="7596" y="4929"/>
                    <a:pt x="7468" y="5304"/>
                  </a:cubicBezTo>
                  <a:lnTo>
                    <a:pt x="7468" y="4812"/>
                  </a:lnTo>
                  <a:cubicBezTo>
                    <a:pt x="7421" y="4426"/>
                    <a:pt x="7105" y="3724"/>
                    <a:pt x="6684" y="3642"/>
                  </a:cubicBezTo>
                  <a:cubicBezTo>
                    <a:pt x="6656" y="3638"/>
                    <a:pt x="6629" y="3636"/>
                    <a:pt x="6603" y="3636"/>
                  </a:cubicBezTo>
                  <a:cubicBezTo>
                    <a:pt x="6333" y="3636"/>
                    <a:pt x="6109" y="3845"/>
                    <a:pt x="6098" y="4122"/>
                  </a:cubicBezTo>
                  <a:cubicBezTo>
                    <a:pt x="6063" y="4426"/>
                    <a:pt x="6286" y="4719"/>
                    <a:pt x="6508" y="4917"/>
                  </a:cubicBezTo>
                  <a:cubicBezTo>
                    <a:pt x="6742" y="5128"/>
                    <a:pt x="7409" y="5339"/>
                    <a:pt x="7468" y="5351"/>
                  </a:cubicBezTo>
                  <a:cubicBezTo>
                    <a:pt x="7351" y="5737"/>
                    <a:pt x="7257" y="6123"/>
                    <a:pt x="7187" y="6521"/>
                  </a:cubicBezTo>
                  <a:cubicBezTo>
                    <a:pt x="7140" y="6755"/>
                    <a:pt x="7105" y="6989"/>
                    <a:pt x="7082" y="7223"/>
                  </a:cubicBezTo>
                  <a:lnTo>
                    <a:pt x="7082" y="7001"/>
                  </a:lnTo>
                  <a:cubicBezTo>
                    <a:pt x="7023" y="6626"/>
                    <a:pt x="6707" y="5912"/>
                    <a:pt x="6286" y="5830"/>
                  </a:cubicBezTo>
                  <a:cubicBezTo>
                    <a:pt x="6259" y="5826"/>
                    <a:pt x="6233" y="5824"/>
                    <a:pt x="6207" y="5824"/>
                  </a:cubicBezTo>
                  <a:cubicBezTo>
                    <a:pt x="5945" y="5824"/>
                    <a:pt x="5711" y="6033"/>
                    <a:pt x="5700" y="6310"/>
                  </a:cubicBezTo>
                  <a:cubicBezTo>
                    <a:pt x="5677" y="6615"/>
                    <a:pt x="5899" y="6919"/>
                    <a:pt x="6110" y="7106"/>
                  </a:cubicBezTo>
                  <a:cubicBezTo>
                    <a:pt x="6321" y="7293"/>
                    <a:pt x="6894" y="7492"/>
                    <a:pt x="7046" y="7539"/>
                  </a:cubicBezTo>
                  <a:lnTo>
                    <a:pt x="7011" y="7808"/>
                  </a:lnTo>
                  <a:cubicBezTo>
                    <a:pt x="6953" y="8241"/>
                    <a:pt x="6906" y="8663"/>
                    <a:pt x="6847" y="9084"/>
                  </a:cubicBezTo>
                  <a:cubicBezTo>
                    <a:pt x="6824" y="9236"/>
                    <a:pt x="6801" y="9377"/>
                    <a:pt x="6777" y="9529"/>
                  </a:cubicBezTo>
                  <a:lnTo>
                    <a:pt x="6777" y="9330"/>
                  </a:lnTo>
                  <a:cubicBezTo>
                    <a:pt x="6719" y="8955"/>
                    <a:pt x="6403" y="8253"/>
                    <a:pt x="5981" y="8160"/>
                  </a:cubicBezTo>
                  <a:cubicBezTo>
                    <a:pt x="5960" y="8157"/>
                    <a:pt x="5939" y="8156"/>
                    <a:pt x="5918" y="8156"/>
                  </a:cubicBezTo>
                  <a:cubicBezTo>
                    <a:pt x="5641" y="8156"/>
                    <a:pt x="5407" y="8367"/>
                    <a:pt x="5396" y="8639"/>
                  </a:cubicBezTo>
                  <a:cubicBezTo>
                    <a:pt x="5373" y="8944"/>
                    <a:pt x="5595" y="9248"/>
                    <a:pt x="5806" y="9435"/>
                  </a:cubicBezTo>
                  <a:cubicBezTo>
                    <a:pt x="6016" y="9634"/>
                    <a:pt x="6531" y="9798"/>
                    <a:pt x="6707" y="9857"/>
                  </a:cubicBezTo>
                  <a:cubicBezTo>
                    <a:pt x="6684" y="10009"/>
                    <a:pt x="6648" y="10149"/>
                    <a:pt x="6613" y="10301"/>
                  </a:cubicBezTo>
                  <a:cubicBezTo>
                    <a:pt x="6590" y="10395"/>
                    <a:pt x="6567" y="10489"/>
                    <a:pt x="6531" y="10594"/>
                  </a:cubicBezTo>
                  <a:lnTo>
                    <a:pt x="6438" y="10875"/>
                  </a:lnTo>
                  <a:cubicBezTo>
                    <a:pt x="6379" y="11050"/>
                    <a:pt x="6309" y="11238"/>
                    <a:pt x="6239" y="11413"/>
                  </a:cubicBezTo>
                  <a:cubicBezTo>
                    <a:pt x="6192" y="11530"/>
                    <a:pt x="6145" y="11636"/>
                    <a:pt x="6110" y="11753"/>
                  </a:cubicBezTo>
                  <a:cubicBezTo>
                    <a:pt x="6133" y="11612"/>
                    <a:pt x="6169" y="11320"/>
                    <a:pt x="6169" y="11296"/>
                  </a:cubicBezTo>
                  <a:cubicBezTo>
                    <a:pt x="6169" y="10957"/>
                    <a:pt x="6075" y="10629"/>
                    <a:pt x="5899" y="10336"/>
                  </a:cubicBezTo>
                  <a:cubicBezTo>
                    <a:pt x="5899" y="10301"/>
                    <a:pt x="5899" y="10255"/>
                    <a:pt x="5899" y="10219"/>
                  </a:cubicBezTo>
                  <a:cubicBezTo>
                    <a:pt x="5869" y="9957"/>
                    <a:pt x="5647" y="9772"/>
                    <a:pt x="5398" y="9772"/>
                  </a:cubicBezTo>
                  <a:cubicBezTo>
                    <a:pt x="5359" y="9772"/>
                    <a:pt x="5319" y="9777"/>
                    <a:pt x="5279" y="9786"/>
                  </a:cubicBezTo>
                  <a:cubicBezTo>
                    <a:pt x="4858" y="9903"/>
                    <a:pt x="4600" y="10629"/>
                    <a:pt x="4577" y="11015"/>
                  </a:cubicBezTo>
                  <a:cubicBezTo>
                    <a:pt x="4577" y="11039"/>
                    <a:pt x="4589" y="11285"/>
                    <a:pt x="4600" y="11437"/>
                  </a:cubicBezTo>
                  <a:cubicBezTo>
                    <a:pt x="4577" y="11343"/>
                    <a:pt x="4565" y="11261"/>
                    <a:pt x="4542" y="11167"/>
                  </a:cubicBezTo>
                  <a:cubicBezTo>
                    <a:pt x="4495" y="10980"/>
                    <a:pt x="4448" y="10805"/>
                    <a:pt x="4390" y="10606"/>
                  </a:cubicBezTo>
                  <a:cubicBezTo>
                    <a:pt x="4366" y="10512"/>
                    <a:pt x="4331" y="10418"/>
                    <a:pt x="4308" y="10325"/>
                  </a:cubicBezTo>
                  <a:cubicBezTo>
                    <a:pt x="4273" y="10219"/>
                    <a:pt x="4237" y="10126"/>
                    <a:pt x="4202" y="10032"/>
                  </a:cubicBezTo>
                  <a:cubicBezTo>
                    <a:pt x="4120" y="9798"/>
                    <a:pt x="4027" y="9576"/>
                    <a:pt x="3933" y="9353"/>
                  </a:cubicBezTo>
                  <a:cubicBezTo>
                    <a:pt x="4085" y="9318"/>
                    <a:pt x="4659" y="9178"/>
                    <a:pt x="4881" y="9002"/>
                  </a:cubicBezTo>
                  <a:cubicBezTo>
                    <a:pt x="5115" y="8827"/>
                    <a:pt x="5361" y="8534"/>
                    <a:pt x="5349" y="8230"/>
                  </a:cubicBezTo>
                  <a:cubicBezTo>
                    <a:pt x="5361" y="7950"/>
                    <a:pt x="5126" y="7713"/>
                    <a:pt x="4839" y="7713"/>
                  </a:cubicBezTo>
                  <a:cubicBezTo>
                    <a:pt x="4826" y="7713"/>
                    <a:pt x="4813" y="7714"/>
                    <a:pt x="4799" y="7715"/>
                  </a:cubicBezTo>
                  <a:cubicBezTo>
                    <a:pt x="4378" y="7762"/>
                    <a:pt x="4003" y="8440"/>
                    <a:pt x="3921" y="8815"/>
                  </a:cubicBezTo>
                  <a:cubicBezTo>
                    <a:pt x="3921" y="8838"/>
                    <a:pt x="3898" y="9119"/>
                    <a:pt x="3886" y="9271"/>
                  </a:cubicBezTo>
                  <a:cubicBezTo>
                    <a:pt x="3828" y="9131"/>
                    <a:pt x="3769" y="9002"/>
                    <a:pt x="3699" y="8862"/>
                  </a:cubicBezTo>
                  <a:cubicBezTo>
                    <a:pt x="3512" y="8487"/>
                    <a:pt x="3301" y="8101"/>
                    <a:pt x="3102" y="7715"/>
                  </a:cubicBezTo>
                  <a:lnTo>
                    <a:pt x="2915" y="7364"/>
                  </a:lnTo>
                  <a:cubicBezTo>
                    <a:pt x="2973" y="7352"/>
                    <a:pt x="3641" y="7188"/>
                    <a:pt x="3910" y="6989"/>
                  </a:cubicBezTo>
                  <a:cubicBezTo>
                    <a:pt x="4132" y="6825"/>
                    <a:pt x="4378" y="6533"/>
                    <a:pt x="4378" y="6228"/>
                  </a:cubicBezTo>
                  <a:cubicBezTo>
                    <a:pt x="4378" y="5938"/>
                    <a:pt x="4154" y="5712"/>
                    <a:pt x="3870" y="5712"/>
                  </a:cubicBezTo>
                  <a:cubicBezTo>
                    <a:pt x="3856" y="5712"/>
                    <a:pt x="3842" y="5712"/>
                    <a:pt x="3828" y="5713"/>
                  </a:cubicBezTo>
                  <a:cubicBezTo>
                    <a:pt x="3395" y="5760"/>
                    <a:pt x="3032" y="6439"/>
                    <a:pt x="2950" y="6814"/>
                  </a:cubicBezTo>
                  <a:cubicBezTo>
                    <a:pt x="2950" y="6837"/>
                    <a:pt x="2903" y="7235"/>
                    <a:pt x="2903" y="7340"/>
                  </a:cubicBezTo>
                  <a:cubicBezTo>
                    <a:pt x="2763" y="7083"/>
                    <a:pt x="2634" y="6825"/>
                    <a:pt x="2517" y="6556"/>
                  </a:cubicBezTo>
                  <a:cubicBezTo>
                    <a:pt x="2353" y="6205"/>
                    <a:pt x="2213" y="5842"/>
                    <a:pt x="2096" y="5479"/>
                  </a:cubicBezTo>
                  <a:cubicBezTo>
                    <a:pt x="2119" y="5479"/>
                    <a:pt x="2833" y="5315"/>
                    <a:pt x="3090" y="5105"/>
                  </a:cubicBezTo>
                  <a:cubicBezTo>
                    <a:pt x="3325" y="4929"/>
                    <a:pt x="3570" y="4648"/>
                    <a:pt x="3559" y="4344"/>
                  </a:cubicBezTo>
                  <a:cubicBezTo>
                    <a:pt x="3570" y="4054"/>
                    <a:pt x="3336" y="3827"/>
                    <a:pt x="3050" y="3827"/>
                  </a:cubicBezTo>
                  <a:cubicBezTo>
                    <a:pt x="3037" y="3827"/>
                    <a:pt x="3023" y="3828"/>
                    <a:pt x="3009" y="3829"/>
                  </a:cubicBezTo>
                  <a:cubicBezTo>
                    <a:pt x="2587" y="3876"/>
                    <a:pt x="2213" y="4555"/>
                    <a:pt x="2131" y="4929"/>
                  </a:cubicBezTo>
                  <a:cubicBezTo>
                    <a:pt x="2131" y="4953"/>
                    <a:pt x="2096" y="5386"/>
                    <a:pt x="2096" y="5468"/>
                  </a:cubicBezTo>
                  <a:cubicBezTo>
                    <a:pt x="2084" y="5444"/>
                    <a:pt x="2072" y="5421"/>
                    <a:pt x="2072" y="5397"/>
                  </a:cubicBezTo>
                  <a:cubicBezTo>
                    <a:pt x="1967" y="5023"/>
                    <a:pt x="1885" y="4637"/>
                    <a:pt x="1850" y="4250"/>
                  </a:cubicBezTo>
                  <a:cubicBezTo>
                    <a:pt x="1826" y="4040"/>
                    <a:pt x="1815" y="3841"/>
                    <a:pt x="1815" y="3630"/>
                  </a:cubicBezTo>
                  <a:cubicBezTo>
                    <a:pt x="1943" y="3618"/>
                    <a:pt x="2564" y="3536"/>
                    <a:pt x="2821" y="3384"/>
                  </a:cubicBezTo>
                  <a:cubicBezTo>
                    <a:pt x="3079" y="3220"/>
                    <a:pt x="3336" y="2975"/>
                    <a:pt x="3371" y="2670"/>
                  </a:cubicBezTo>
                  <a:cubicBezTo>
                    <a:pt x="3406" y="2378"/>
                    <a:pt x="3184" y="2109"/>
                    <a:pt x="2880" y="2097"/>
                  </a:cubicBezTo>
                  <a:cubicBezTo>
                    <a:pt x="2447" y="2097"/>
                    <a:pt x="2002" y="2729"/>
                    <a:pt x="1885" y="3092"/>
                  </a:cubicBezTo>
                  <a:cubicBezTo>
                    <a:pt x="1885" y="3115"/>
                    <a:pt x="1838" y="3326"/>
                    <a:pt x="1803" y="3478"/>
                  </a:cubicBezTo>
                  <a:lnTo>
                    <a:pt x="1803" y="3209"/>
                  </a:lnTo>
                  <a:cubicBezTo>
                    <a:pt x="1803" y="2881"/>
                    <a:pt x="1826" y="2588"/>
                    <a:pt x="1850" y="2319"/>
                  </a:cubicBezTo>
                  <a:cubicBezTo>
                    <a:pt x="1862" y="2179"/>
                    <a:pt x="1873" y="2027"/>
                    <a:pt x="1897" y="1910"/>
                  </a:cubicBezTo>
                  <a:cubicBezTo>
                    <a:pt x="2014" y="1828"/>
                    <a:pt x="2517" y="1476"/>
                    <a:pt x="2669" y="1219"/>
                  </a:cubicBezTo>
                  <a:cubicBezTo>
                    <a:pt x="2821" y="973"/>
                    <a:pt x="2938" y="622"/>
                    <a:pt x="2821" y="341"/>
                  </a:cubicBezTo>
                  <a:cubicBezTo>
                    <a:pt x="2751" y="132"/>
                    <a:pt x="2552" y="0"/>
                    <a:pt x="2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87"/>
            <p:cNvSpPr/>
            <p:nvPr/>
          </p:nvSpPr>
          <p:spPr>
            <a:xfrm>
              <a:off x="881306" y="4316397"/>
              <a:ext cx="327552" cy="291051"/>
            </a:xfrm>
            <a:custGeom>
              <a:rect b="b" l="l" r="r" t="t"/>
              <a:pathLst>
                <a:path extrusionOk="0" h="4577" w="5151">
                  <a:moveTo>
                    <a:pt x="0" y="0"/>
                  </a:moveTo>
                  <a:lnTo>
                    <a:pt x="515" y="4577"/>
                  </a:lnTo>
                  <a:lnTo>
                    <a:pt x="4635" y="4577"/>
                  </a:lnTo>
                  <a:lnTo>
                    <a:pt x="5150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87"/>
            <p:cNvSpPr/>
            <p:nvPr/>
          </p:nvSpPr>
          <p:spPr>
            <a:xfrm>
              <a:off x="887284" y="4369242"/>
              <a:ext cx="315597" cy="28361"/>
            </a:xfrm>
            <a:custGeom>
              <a:rect b="b" l="l" r="r" t="t"/>
              <a:pathLst>
                <a:path extrusionOk="0" h="446" w="4963">
                  <a:moveTo>
                    <a:pt x="0" y="0"/>
                  </a:moveTo>
                  <a:lnTo>
                    <a:pt x="47" y="445"/>
                  </a:lnTo>
                  <a:lnTo>
                    <a:pt x="4916" y="445"/>
                  </a:lnTo>
                  <a:lnTo>
                    <a:pt x="4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87"/>
            <p:cNvSpPr/>
            <p:nvPr/>
          </p:nvSpPr>
          <p:spPr>
            <a:xfrm>
              <a:off x="893961" y="4431753"/>
              <a:ext cx="302243" cy="28361"/>
            </a:xfrm>
            <a:custGeom>
              <a:rect b="b" l="l" r="r" t="t"/>
              <a:pathLst>
                <a:path extrusionOk="0" h="446" w="4753">
                  <a:moveTo>
                    <a:pt x="0" y="0"/>
                  </a:moveTo>
                  <a:lnTo>
                    <a:pt x="59" y="445"/>
                  </a:lnTo>
                  <a:lnTo>
                    <a:pt x="4705" y="445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4" name="Google Shape;3034;p87"/>
          <p:cNvGrpSpPr/>
          <p:nvPr/>
        </p:nvGrpSpPr>
        <p:grpSpPr>
          <a:xfrm>
            <a:off x="5743440" y="1677399"/>
            <a:ext cx="380906" cy="393588"/>
            <a:chOff x="812101" y="2571761"/>
            <a:chExt cx="417066" cy="417024"/>
          </a:xfrm>
        </p:grpSpPr>
        <p:sp>
          <p:nvSpPr>
            <p:cNvPr id="3035" name="Google Shape;3035;p87"/>
            <p:cNvSpPr/>
            <p:nvPr/>
          </p:nvSpPr>
          <p:spPr>
            <a:xfrm>
              <a:off x="935084" y="2694744"/>
              <a:ext cx="171071" cy="171071"/>
            </a:xfrm>
            <a:custGeom>
              <a:rect b="b" l="l" r="r" t="t"/>
              <a:pathLst>
                <a:path extrusionOk="0" h="8197" w="8197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87"/>
            <p:cNvSpPr/>
            <p:nvPr/>
          </p:nvSpPr>
          <p:spPr>
            <a:xfrm>
              <a:off x="860977" y="2620616"/>
              <a:ext cx="319311" cy="319290"/>
            </a:xfrm>
            <a:custGeom>
              <a:rect b="b" l="l" r="r" t="t"/>
              <a:pathLst>
                <a:path extrusionOk="0" h="15299" w="1530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87"/>
            <p:cNvSpPr/>
            <p:nvPr/>
          </p:nvSpPr>
          <p:spPr>
            <a:xfrm>
              <a:off x="812101" y="2571761"/>
              <a:ext cx="417066" cy="417024"/>
            </a:xfrm>
            <a:custGeom>
              <a:rect b="b" l="l" r="r" t="t"/>
              <a:pathLst>
                <a:path extrusionOk="0" h="19982" w="19984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87"/>
            <p:cNvSpPr/>
            <p:nvPr/>
          </p:nvSpPr>
          <p:spPr>
            <a:xfrm>
              <a:off x="1081712" y="2670306"/>
              <a:ext cx="48878" cy="48898"/>
            </a:xfrm>
            <a:custGeom>
              <a:rect b="b" l="l" r="r" t="t"/>
              <a:pathLst>
                <a:path extrusionOk="0" h="2343" w="2342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9" name="Google Shape;3039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40" name="Google Shape;304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119275" y="2525503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1" name="Google Shape;3041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9252" y="1576127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2" name="Google Shape;3042;p87"/>
          <p:cNvSpPr txBox="1"/>
          <p:nvPr>
            <p:ph idx="1" type="subTitle"/>
          </p:nvPr>
        </p:nvSpPr>
        <p:spPr>
          <a:xfrm>
            <a:off x="4752800" y="1428675"/>
            <a:ext cx="10176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MoF-DAC</a:t>
            </a:r>
            <a:endParaRPr/>
          </a:p>
        </p:txBody>
      </p:sp>
      <p:sp>
        <p:nvSpPr>
          <p:cNvPr id="3043" name="Google Shape;3043;p87"/>
          <p:cNvSpPr txBox="1"/>
          <p:nvPr>
            <p:ph idx="1" type="subTitle"/>
          </p:nvPr>
        </p:nvSpPr>
        <p:spPr>
          <a:xfrm>
            <a:off x="4586875" y="2352900"/>
            <a:ext cx="23166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MoF-DAC | Ministry of Finance- Data Analytics Community</a:t>
            </a:r>
            <a:endParaRPr/>
          </a:p>
        </p:txBody>
      </p:sp>
      <p:pic>
        <p:nvPicPr>
          <p:cNvPr id="3044" name="Google Shape;3044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6475" y="2581500"/>
            <a:ext cx="489900" cy="4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5" name="Google Shape;3045;p87"/>
          <p:cNvSpPr txBox="1"/>
          <p:nvPr>
            <p:ph idx="1" type="subTitle"/>
          </p:nvPr>
        </p:nvSpPr>
        <p:spPr>
          <a:xfrm>
            <a:off x="7253875" y="2352900"/>
            <a:ext cx="23166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mofdac.id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5" name="Google Shape;1425;p9"/>
          <p:cNvGraphicFramePr/>
          <p:nvPr/>
        </p:nvGraphicFramePr>
        <p:xfrm>
          <a:off x="952625" y="13037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{E4578F29-EB60-4549-A5D2-498D2871217E}</a:tableStyleId>
              </a:tblPr>
              <a:tblGrid>
                <a:gridCol w="3143625"/>
                <a:gridCol w="1099875"/>
                <a:gridCol w="1168400"/>
                <a:gridCol w="1001475"/>
                <a:gridCol w="825625"/>
              </a:tblGrid>
              <a:tr h="56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Karakteristik</a:t>
                      </a:r>
                      <a:endParaRPr b="1" sz="1600" u="none" cap="none" strike="noStrike">
                        <a:solidFill>
                          <a:schemeClr val="l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Nominal</a:t>
                      </a:r>
                      <a:endParaRPr b="1" sz="1600" u="none" cap="none" strike="noStrike">
                        <a:solidFill>
                          <a:schemeClr val="l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Ordinal</a:t>
                      </a:r>
                      <a:endParaRPr b="1" sz="1600" u="none" cap="none" strike="noStrike">
                        <a:solidFill>
                          <a:schemeClr val="l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Interval</a:t>
                      </a:r>
                      <a:endParaRPr b="1" sz="1600" u="none" cap="none" strike="noStrike">
                        <a:solidFill>
                          <a:schemeClr val="l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solidFill>
                            <a:schemeClr val="l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Rasio</a:t>
                      </a:r>
                      <a:endParaRPr b="1" sz="1600" u="none" cap="none" strike="noStrike">
                        <a:solidFill>
                          <a:schemeClr val="l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solidFill>
                      <a:schemeClr val="accent2"/>
                    </a:solidFill>
                  </a:tcPr>
                </a:tc>
              </a:tr>
              <a:tr h="56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Modus</a:t>
                      </a:r>
                      <a:endParaRPr b="1" sz="16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56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Median</a:t>
                      </a:r>
                      <a:endParaRPr b="1" sz="16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56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Mean</a:t>
                      </a:r>
                      <a:endParaRPr b="1" sz="16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56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Penambahan dan Pengurangan</a:t>
                      </a:r>
                      <a:endParaRPr b="1" sz="16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  <a:tr h="56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6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Perkalian dan Pembagian</a:t>
                      </a:r>
                      <a:endParaRPr b="1" sz="16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noFill/>
                  </a:tcPr>
                </a:tc>
              </a:tr>
            </a:tbl>
          </a:graphicData>
        </a:graphic>
      </p:graphicFrame>
      <p:sp>
        <p:nvSpPr>
          <p:cNvPr id="1426" name="Google Shape;1426;p9"/>
          <p:cNvSpPr/>
          <p:nvPr/>
        </p:nvSpPr>
        <p:spPr>
          <a:xfrm>
            <a:off x="1922575" y="341376"/>
            <a:ext cx="5298900" cy="548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9"/>
          <p:cNvSpPr txBox="1"/>
          <p:nvPr>
            <p:ph type="title"/>
          </p:nvPr>
        </p:nvSpPr>
        <p:spPr>
          <a:xfrm>
            <a:off x="2025125" y="379200"/>
            <a:ext cx="5094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/>
              <a:t>Karakteristik Tipe Data</a:t>
            </a:r>
            <a:endParaRPr/>
          </a:p>
        </p:txBody>
      </p:sp>
      <p:grpSp>
        <p:nvGrpSpPr>
          <p:cNvPr id="1428" name="Google Shape;1428;p9"/>
          <p:cNvGrpSpPr/>
          <p:nvPr/>
        </p:nvGrpSpPr>
        <p:grpSpPr>
          <a:xfrm>
            <a:off x="4572025" y="1946842"/>
            <a:ext cx="3425361" cy="339535"/>
            <a:chOff x="4572025" y="1699955"/>
            <a:chExt cx="3425361" cy="339535"/>
          </a:xfrm>
        </p:grpSpPr>
        <p:grpSp>
          <p:nvGrpSpPr>
            <p:cNvPr id="1429" name="Google Shape;1429;p9"/>
            <p:cNvGrpSpPr/>
            <p:nvPr/>
          </p:nvGrpSpPr>
          <p:grpSpPr>
            <a:xfrm>
              <a:off x="4572025" y="1699955"/>
              <a:ext cx="301161" cy="339535"/>
              <a:chOff x="3299850" y="238575"/>
              <a:chExt cx="427725" cy="482225"/>
            </a:xfrm>
          </p:grpSpPr>
          <p:sp>
            <p:nvSpPr>
              <p:cNvPr id="1430" name="Google Shape;1430;p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rect b="b" l="l" r="r" t="t"/>
                <a:pathLst>
                  <a:path extrusionOk="0" h="15892" w="17109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rect b="b" l="l" r="r" t="t"/>
                <a:pathLst>
                  <a:path extrusionOk="0" h="2266" w="1861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rect b="b" l="l" r="r" t="t"/>
                <a:pathLst>
                  <a:path extrusionOk="0" h="2267" w="1861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5" name="Google Shape;1435;p9"/>
            <p:cNvGrpSpPr/>
            <p:nvPr/>
          </p:nvGrpSpPr>
          <p:grpSpPr>
            <a:xfrm>
              <a:off x="5791225" y="1699955"/>
              <a:ext cx="301161" cy="339535"/>
              <a:chOff x="3299850" y="238575"/>
              <a:chExt cx="427725" cy="482225"/>
            </a:xfrm>
          </p:grpSpPr>
          <p:sp>
            <p:nvSpPr>
              <p:cNvPr id="1436" name="Google Shape;1436;p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rect b="b" l="l" r="r" t="t"/>
                <a:pathLst>
                  <a:path extrusionOk="0" h="15892" w="17109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rect b="b" l="l" r="r" t="t"/>
                <a:pathLst>
                  <a:path extrusionOk="0" h="2266" w="1861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rect b="b" l="l" r="r" t="t"/>
                <a:pathLst>
                  <a:path extrusionOk="0" h="2267" w="1861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1" name="Google Shape;1441;p9"/>
            <p:cNvGrpSpPr/>
            <p:nvPr/>
          </p:nvGrpSpPr>
          <p:grpSpPr>
            <a:xfrm>
              <a:off x="6781825" y="1699955"/>
              <a:ext cx="301161" cy="339535"/>
              <a:chOff x="3299850" y="238575"/>
              <a:chExt cx="427725" cy="482225"/>
            </a:xfrm>
          </p:grpSpPr>
          <p:sp>
            <p:nvSpPr>
              <p:cNvPr id="1442" name="Google Shape;1442;p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rect b="b" l="l" r="r" t="t"/>
                <a:pathLst>
                  <a:path extrusionOk="0" h="15892" w="17109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rect b="b" l="l" r="r" t="t"/>
                <a:pathLst>
                  <a:path extrusionOk="0" h="2266" w="1861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rect b="b" l="l" r="r" t="t"/>
                <a:pathLst>
                  <a:path extrusionOk="0" h="2267" w="1861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7" name="Google Shape;1447;p9"/>
            <p:cNvGrpSpPr/>
            <p:nvPr/>
          </p:nvGrpSpPr>
          <p:grpSpPr>
            <a:xfrm>
              <a:off x="7696225" y="1699955"/>
              <a:ext cx="301161" cy="339535"/>
              <a:chOff x="3299850" y="238575"/>
              <a:chExt cx="427725" cy="482225"/>
            </a:xfrm>
          </p:grpSpPr>
          <p:sp>
            <p:nvSpPr>
              <p:cNvPr id="1448" name="Google Shape;1448;p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rect b="b" l="l" r="r" t="t"/>
                <a:pathLst>
                  <a:path extrusionOk="0" h="15892" w="17109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rect b="b" l="l" r="r" t="t"/>
                <a:pathLst>
                  <a:path extrusionOk="0" h="2266" w="1861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rect b="b" l="l" r="r" t="t"/>
                <a:pathLst>
                  <a:path extrusionOk="0" h="2267" w="1861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53" name="Google Shape;1453;p9"/>
          <p:cNvGrpSpPr/>
          <p:nvPr/>
        </p:nvGrpSpPr>
        <p:grpSpPr>
          <a:xfrm>
            <a:off x="5791225" y="2511636"/>
            <a:ext cx="2206161" cy="339535"/>
            <a:chOff x="5791225" y="2080955"/>
            <a:chExt cx="2206161" cy="339535"/>
          </a:xfrm>
        </p:grpSpPr>
        <p:grpSp>
          <p:nvGrpSpPr>
            <p:cNvPr id="1454" name="Google Shape;1454;p9"/>
            <p:cNvGrpSpPr/>
            <p:nvPr/>
          </p:nvGrpSpPr>
          <p:grpSpPr>
            <a:xfrm>
              <a:off x="5791225" y="2080955"/>
              <a:ext cx="301161" cy="339535"/>
              <a:chOff x="3299850" y="238575"/>
              <a:chExt cx="427725" cy="482225"/>
            </a:xfrm>
          </p:grpSpPr>
          <p:sp>
            <p:nvSpPr>
              <p:cNvPr id="1455" name="Google Shape;1455;p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rect b="b" l="l" r="r" t="t"/>
                <a:pathLst>
                  <a:path extrusionOk="0" h="15892" w="17109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rect b="b" l="l" r="r" t="t"/>
                <a:pathLst>
                  <a:path extrusionOk="0" h="2266" w="1861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rect b="b" l="l" r="r" t="t"/>
                <a:pathLst>
                  <a:path extrusionOk="0" h="2267" w="1861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0" name="Google Shape;1460;p9"/>
            <p:cNvGrpSpPr/>
            <p:nvPr/>
          </p:nvGrpSpPr>
          <p:grpSpPr>
            <a:xfrm>
              <a:off x="6781825" y="2080955"/>
              <a:ext cx="301161" cy="339535"/>
              <a:chOff x="3299850" y="238575"/>
              <a:chExt cx="427725" cy="482225"/>
            </a:xfrm>
          </p:grpSpPr>
          <p:sp>
            <p:nvSpPr>
              <p:cNvPr id="1461" name="Google Shape;1461;p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rect b="b" l="l" r="r" t="t"/>
                <a:pathLst>
                  <a:path extrusionOk="0" h="15892" w="17109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rect b="b" l="l" r="r" t="t"/>
                <a:pathLst>
                  <a:path extrusionOk="0" h="2266" w="1861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rect b="b" l="l" r="r" t="t"/>
                <a:pathLst>
                  <a:path extrusionOk="0" h="2267" w="1861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6" name="Google Shape;1466;p9"/>
            <p:cNvGrpSpPr/>
            <p:nvPr/>
          </p:nvGrpSpPr>
          <p:grpSpPr>
            <a:xfrm>
              <a:off x="7696225" y="2080955"/>
              <a:ext cx="301161" cy="339535"/>
              <a:chOff x="3299850" y="238575"/>
              <a:chExt cx="427725" cy="482225"/>
            </a:xfrm>
          </p:grpSpPr>
          <p:sp>
            <p:nvSpPr>
              <p:cNvPr id="1467" name="Google Shape;1467;p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rect b="b" l="l" r="r" t="t"/>
                <a:pathLst>
                  <a:path extrusionOk="0" h="15892" w="17109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rect b="b" l="l" r="r" t="t"/>
                <a:pathLst>
                  <a:path extrusionOk="0" h="2266" w="1861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rect b="b" l="l" r="r" t="t"/>
                <a:pathLst>
                  <a:path extrusionOk="0" h="2267" w="1861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72" name="Google Shape;1472;p9"/>
          <p:cNvGrpSpPr/>
          <p:nvPr/>
        </p:nvGrpSpPr>
        <p:grpSpPr>
          <a:xfrm>
            <a:off x="6781825" y="3076430"/>
            <a:ext cx="1215561" cy="339535"/>
            <a:chOff x="6781825" y="2461955"/>
            <a:chExt cx="1215561" cy="339535"/>
          </a:xfrm>
        </p:grpSpPr>
        <p:grpSp>
          <p:nvGrpSpPr>
            <p:cNvPr id="1473" name="Google Shape;1473;p9"/>
            <p:cNvGrpSpPr/>
            <p:nvPr/>
          </p:nvGrpSpPr>
          <p:grpSpPr>
            <a:xfrm>
              <a:off x="6781825" y="2461955"/>
              <a:ext cx="301161" cy="339535"/>
              <a:chOff x="3299850" y="238575"/>
              <a:chExt cx="427725" cy="482225"/>
            </a:xfrm>
          </p:grpSpPr>
          <p:sp>
            <p:nvSpPr>
              <p:cNvPr id="1474" name="Google Shape;1474;p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rect b="b" l="l" r="r" t="t"/>
                <a:pathLst>
                  <a:path extrusionOk="0" h="15892" w="17109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rect b="b" l="l" r="r" t="t"/>
                <a:pathLst>
                  <a:path extrusionOk="0" h="2266" w="1861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rect b="b" l="l" r="r" t="t"/>
                <a:pathLst>
                  <a:path extrusionOk="0" h="2267" w="1861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9" name="Google Shape;1479;p9"/>
            <p:cNvGrpSpPr/>
            <p:nvPr/>
          </p:nvGrpSpPr>
          <p:grpSpPr>
            <a:xfrm>
              <a:off x="7696225" y="2461955"/>
              <a:ext cx="301161" cy="339535"/>
              <a:chOff x="3299850" y="238575"/>
              <a:chExt cx="427725" cy="482225"/>
            </a:xfrm>
          </p:grpSpPr>
          <p:sp>
            <p:nvSpPr>
              <p:cNvPr id="1480" name="Google Shape;1480;p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rect b="b" l="l" r="r" t="t"/>
                <a:pathLst>
                  <a:path extrusionOk="0" h="15892" w="17109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rect b="b" l="l" r="r" t="t"/>
                <a:pathLst>
                  <a:path extrusionOk="0" h="2266" w="1861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rect b="b" l="l" r="r" t="t"/>
                <a:pathLst>
                  <a:path extrusionOk="0" h="2267" w="1861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85" name="Google Shape;1485;p9"/>
          <p:cNvGrpSpPr/>
          <p:nvPr/>
        </p:nvGrpSpPr>
        <p:grpSpPr>
          <a:xfrm>
            <a:off x="6781825" y="3641224"/>
            <a:ext cx="1215561" cy="339535"/>
            <a:chOff x="6781825" y="2842955"/>
            <a:chExt cx="1215561" cy="339535"/>
          </a:xfrm>
        </p:grpSpPr>
        <p:grpSp>
          <p:nvGrpSpPr>
            <p:cNvPr id="1486" name="Google Shape;1486;p9"/>
            <p:cNvGrpSpPr/>
            <p:nvPr/>
          </p:nvGrpSpPr>
          <p:grpSpPr>
            <a:xfrm>
              <a:off x="6781825" y="2842955"/>
              <a:ext cx="301161" cy="339535"/>
              <a:chOff x="3299850" y="238575"/>
              <a:chExt cx="427725" cy="482225"/>
            </a:xfrm>
          </p:grpSpPr>
          <p:sp>
            <p:nvSpPr>
              <p:cNvPr id="1487" name="Google Shape;1487;p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rect b="b" l="l" r="r" t="t"/>
                <a:pathLst>
                  <a:path extrusionOk="0" h="15892" w="17109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rect b="b" l="l" r="r" t="t"/>
                <a:pathLst>
                  <a:path extrusionOk="0" h="2266" w="1861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rect b="b" l="l" r="r" t="t"/>
                <a:pathLst>
                  <a:path extrusionOk="0" h="2267" w="1861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0" name="Google Shape;1490;p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2" name="Google Shape;1492;p9"/>
            <p:cNvGrpSpPr/>
            <p:nvPr/>
          </p:nvGrpSpPr>
          <p:grpSpPr>
            <a:xfrm>
              <a:off x="7696225" y="2842955"/>
              <a:ext cx="301161" cy="339535"/>
              <a:chOff x="3299850" y="238575"/>
              <a:chExt cx="427725" cy="482225"/>
            </a:xfrm>
          </p:grpSpPr>
          <p:sp>
            <p:nvSpPr>
              <p:cNvPr id="1493" name="Google Shape;1493;p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rect b="b" l="l" r="r" t="t"/>
                <a:pathLst>
                  <a:path extrusionOk="0" h="15892" w="17109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rect b="b" l="l" r="r" t="t"/>
                <a:pathLst>
                  <a:path extrusionOk="0" h="2266" w="1861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rect b="b" l="l" r="r" t="t"/>
                <a:pathLst>
                  <a:path extrusionOk="0" h="2267" w="1861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rect b="b" l="l" r="r" t="t"/>
                <a:pathLst>
                  <a:path extrusionOk="0" h="1133" w="2262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435D7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98" name="Google Shape;1498;p9"/>
          <p:cNvGrpSpPr/>
          <p:nvPr/>
        </p:nvGrpSpPr>
        <p:grpSpPr>
          <a:xfrm>
            <a:off x="7696225" y="4206018"/>
            <a:ext cx="301161" cy="339535"/>
            <a:chOff x="3299850" y="238575"/>
            <a:chExt cx="427725" cy="482225"/>
          </a:xfrm>
        </p:grpSpPr>
        <p:sp>
          <p:nvSpPr>
            <p:cNvPr id="1499" name="Google Shape;1499;p9"/>
            <p:cNvSpPr/>
            <p:nvPr/>
          </p:nvSpPr>
          <p:spPr>
            <a:xfrm>
              <a:off x="3299850" y="323500"/>
              <a:ext cx="427725" cy="397300"/>
            </a:xfrm>
            <a:custGeom>
              <a:rect b="b" l="l" r="r" t="t"/>
              <a:pathLst>
                <a:path extrusionOk="0" h="15892" w="17109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9"/>
            <p:cNvSpPr/>
            <p:nvPr/>
          </p:nvSpPr>
          <p:spPr>
            <a:xfrm>
              <a:off x="3467650" y="238575"/>
              <a:ext cx="46525" cy="56650"/>
            </a:xfrm>
            <a:custGeom>
              <a:rect b="b" l="l" r="r" t="t"/>
              <a:pathLst>
                <a:path extrusionOk="0" h="2266" w="1861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9"/>
            <p:cNvSpPr/>
            <p:nvPr/>
          </p:nvSpPr>
          <p:spPr>
            <a:xfrm>
              <a:off x="3566675" y="238575"/>
              <a:ext cx="46525" cy="56675"/>
            </a:xfrm>
            <a:custGeom>
              <a:rect b="b" l="l" r="r" t="t"/>
              <a:pathLst>
                <a:path extrusionOk="0" h="2267" w="1861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9"/>
            <p:cNvSpPr/>
            <p:nvPr/>
          </p:nvSpPr>
          <p:spPr>
            <a:xfrm>
              <a:off x="361122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9"/>
            <p:cNvSpPr/>
            <p:nvPr/>
          </p:nvSpPr>
          <p:spPr>
            <a:xfrm>
              <a:off x="341307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4" name="Google Shape;1504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 Operations with Fractions for Distance Learning by Slidesgo">
  <a:themeElements>
    <a:clrScheme name="Simple Light">
      <a:dk1>
        <a:srgbClr val="263238"/>
      </a:dk1>
      <a:lt1>
        <a:srgbClr val="EEEFF0"/>
      </a:lt1>
      <a:dk2>
        <a:srgbClr val="263238"/>
      </a:dk2>
      <a:lt2>
        <a:srgbClr val="FFFFFF"/>
      </a:lt2>
      <a:accent1>
        <a:srgbClr val="0169EE"/>
      </a:accent1>
      <a:accent2>
        <a:srgbClr val="F0AE00"/>
      </a:accent2>
      <a:accent3>
        <a:srgbClr val="EEEFF0"/>
      </a:accent3>
      <a:accent4>
        <a:srgbClr val="0169EE"/>
      </a:accent4>
      <a:accent5>
        <a:srgbClr val="F0AE00"/>
      </a:accent5>
      <a:accent6>
        <a:srgbClr val="EEEFF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